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8" r:id="rId5"/>
    <p:sldId id="274" r:id="rId6"/>
    <p:sldId id="275" r:id="rId7"/>
    <p:sldId id="263" r:id="rId8"/>
    <p:sldId id="257" r:id="rId9"/>
    <p:sldId id="259" r:id="rId10"/>
    <p:sldId id="269" r:id="rId11"/>
    <p:sldId id="268" r:id="rId12"/>
    <p:sldId id="262" r:id="rId13"/>
    <p:sldId id="265" r:id="rId14"/>
    <p:sldId id="26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ent Title Page" id="{2858C608-5B93-4329-9972-E8BA73DAED6B}">
          <p14:sldIdLst>
            <p14:sldId id="258"/>
          </p14:sldIdLst>
        </p14:section>
        <p14:section name="Housekeeping &amp; FAQ" id="{5676F5C8-4DBD-4003-8BA0-5FD78D2AE272}">
          <p14:sldIdLst>
            <p14:sldId id="274"/>
            <p14:sldId id="275"/>
          </p14:sldIdLst>
        </p14:section>
        <p14:section name="Event Slides" id="{940E243B-4DA8-4EBF-A16D-55A30C77E682}">
          <p14:sldIdLst>
            <p14:sldId id="263"/>
            <p14:sldId id="257"/>
            <p14:sldId id="259"/>
            <p14:sldId id="269"/>
            <p14:sldId id="268"/>
            <p14:sldId id="262"/>
            <p14:sldId id="265"/>
            <p14:sldId id="266"/>
          </p14:sldIdLst>
        </p14:section>
        <p14:section name="Close" id="{6BDBC4A2-4596-471F-BD5E-A6107E2B9CF9}">
          <p14:sldIdLst>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E1309-C46C-2B80-6FB3-1911CEBB9D5C}" v="20" dt="2024-04-22T12:09:5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0168" autoAdjust="0"/>
  </p:normalViewPr>
  <p:slideViewPr>
    <p:cSldViewPr snapToGrid="0" showGuides="1">
      <p:cViewPr varScale="1">
        <p:scale>
          <a:sx n="40" d="100"/>
          <a:sy n="40" d="100"/>
        </p:scale>
        <p:origin x="88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Quinn" userId="2f692d69-012e-4aa5-9911-a8fd50da982b" providerId="ADAL" clId="{0124EA7F-4541-4BDA-8121-E2868D572D62}"/>
    <pc:docChg chg="undo custSel addSld modSld">
      <pc:chgData name="Laura Quinn" userId="2f692d69-012e-4aa5-9911-a8fd50da982b" providerId="ADAL" clId="{0124EA7F-4541-4BDA-8121-E2868D572D62}" dt="2023-12-13T15:52:38.914" v="925" actId="20577"/>
      <pc:docMkLst>
        <pc:docMk/>
      </pc:docMkLst>
      <pc:sldChg chg="add modTransition">
        <pc:chgData name="Laura Quinn" userId="2f692d69-012e-4aa5-9911-a8fd50da982b" providerId="ADAL" clId="{0124EA7F-4541-4BDA-8121-E2868D572D62}" dt="2023-12-13T15:44:05.058" v="0"/>
        <pc:sldMkLst>
          <pc:docMk/>
          <pc:sldMk cId="3834162765" sldId="272"/>
        </pc:sldMkLst>
      </pc:sldChg>
      <pc:sldChg chg="addSp delSp modSp add mod modTransition modClrScheme chgLayout modNotesTx">
        <pc:chgData name="Laura Quinn" userId="2f692d69-012e-4aa5-9911-a8fd50da982b" providerId="ADAL" clId="{0124EA7F-4541-4BDA-8121-E2868D572D62}" dt="2023-12-13T15:48:27.901" v="346" actId="700"/>
        <pc:sldMkLst>
          <pc:docMk/>
          <pc:sldMk cId="137728348" sldId="273"/>
        </pc:sldMkLst>
        <pc:spChg chg="mod ord">
          <ac:chgData name="Laura Quinn" userId="2f692d69-012e-4aa5-9911-a8fd50da982b" providerId="ADAL" clId="{0124EA7F-4541-4BDA-8121-E2868D572D62}" dt="2023-12-13T15:48:27.901" v="346" actId="700"/>
          <ac:spMkLst>
            <pc:docMk/>
            <pc:sldMk cId="137728348" sldId="273"/>
            <ac:spMk id="2" creationId="{4AC2D3EC-9C92-6677-0022-E2007E01C132}"/>
          </ac:spMkLst>
        </pc:spChg>
        <pc:spChg chg="mod ord">
          <ac:chgData name="Laura Quinn" userId="2f692d69-012e-4aa5-9911-a8fd50da982b" providerId="ADAL" clId="{0124EA7F-4541-4BDA-8121-E2868D572D62}" dt="2023-12-13T15:48:27.901" v="346" actId="700"/>
          <ac:spMkLst>
            <pc:docMk/>
            <pc:sldMk cId="137728348" sldId="273"/>
            <ac:spMk id="4" creationId="{C496C434-FE53-E7F2-1372-6726DB1ED5A4}"/>
          </ac:spMkLst>
        </pc:spChg>
        <pc:spChg chg="del">
          <ac:chgData name="Laura Quinn" userId="2f692d69-012e-4aa5-9911-a8fd50da982b" providerId="ADAL" clId="{0124EA7F-4541-4BDA-8121-E2868D572D62}" dt="2023-12-13T15:45:15.653" v="39"/>
          <ac:spMkLst>
            <pc:docMk/>
            <pc:sldMk cId="137728348" sldId="273"/>
            <ac:spMk id="6" creationId="{52C25F7F-A4F6-40CE-2455-53124EE0E00C}"/>
          </ac:spMkLst>
        </pc:spChg>
        <pc:spChg chg="add del mod ord">
          <ac:chgData name="Laura Quinn" userId="2f692d69-012e-4aa5-9911-a8fd50da982b" providerId="ADAL" clId="{0124EA7F-4541-4BDA-8121-E2868D572D62}" dt="2023-12-13T15:48:27.901" v="346" actId="700"/>
          <ac:spMkLst>
            <pc:docMk/>
            <pc:sldMk cId="137728348" sldId="273"/>
            <ac:spMk id="7" creationId="{0DEF9B63-A23B-F033-D28C-ED3139506A7E}"/>
          </ac:spMkLst>
        </pc:spChg>
        <pc:spChg chg="add del mod ord">
          <ac:chgData name="Laura Quinn" userId="2f692d69-012e-4aa5-9911-a8fd50da982b" providerId="ADAL" clId="{0124EA7F-4541-4BDA-8121-E2868D572D62}" dt="2023-12-13T15:48:27.901" v="346" actId="700"/>
          <ac:spMkLst>
            <pc:docMk/>
            <pc:sldMk cId="137728348" sldId="273"/>
            <ac:spMk id="8" creationId="{5FC32A8C-4E7A-0F42-9E96-BFFC7F164330}"/>
          </ac:spMkLst>
        </pc:spChg>
        <pc:spChg chg="add del mod ord">
          <ac:chgData name="Laura Quinn" userId="2f692d69-012e-4aa5-9911-a8fd50da982b" providerId="ADAL" clId="{0124EA7F-4541-4BDA-8121-E2868D572D62}" dt="2023-12-13T15:48:27.901" v="346" actId="700"/>
          <ac:spMkLst>
            <pc:docMk/>
            <pc:sldMk cId="137728348" sldId="273"/>
            <ac:spMk id="9" creationId="{48508F9C-3793-0B59-A655-54FAE7C52288}"/>
          </ac:spMkLst>
        </pc:spChg>
        <pc:spChg chg="add del mod ord">
          <ac:chgData name="Laura Quinn" userId="2f692d69-012e-4aa5-9911-a8fd50da982b" providerId="ADAL" clId="{0124EA7F-4541-4BDA-8121-E2868D572D62}" dt="2023-12-13T15:48:27.901" v="346" actId="700"/>
          <ac:spMkLst>
            <pc:docMk/>
            <pc:sldMk cId="137728348" sldId="273"/>
            <ac:spMk id="10" creationId="{D1132EC7-628D-C751-7A0B-AFBA5FE446B9}"/>
          </ac:spMkLst>
        </pc:spChg>
        <pc:spChg chg="mod ord">
          <ac:chgData name="Laura Quinn" userId="2f692d69-012e-4aa5-9911-a8fd50da982b" providerId="ADAL" clId="{0124EA7F-4541-4BDA-8121-E2868D572D62}" dt="2023-12-13T15:45:20.530" v="43" actId="26606"/>
          <ac:spMkLst>
            <pc:docMk/>
            <pc:sldMk cId="137728348" sldId="273"/>
            <ac:spMk id="14" creationId="{DA36A074-5C50-BE0A-0701-6B46F69A447C}"/>
          </ac:spMkLst>
        </pc:spChg>
        <pc:picChg chg="add mod ord">
          <ac:chgData name="Laura Quinn" userId="2f692d69-012e-4aa5-9911-a8fd50da982b" providerId="ADAL" clId="{0124EA7F-4541-4BDA-8121-E2868D572D62}" dt="2023-12-13T15:48:27.901" v="346" actId="700"/>
          <ac:picMkLst>
            <pc:docMk/>
            <pc:sldMk cId="137728348" sldId="273"/>
            <ac:picMk id="5" creationId="{8B862311-EF7C-B593-87FE-54DF08641267}"/>
          </ac:picMkLst>
        </pc:picChg>
      </pc:sldChg>
      <pc:sldChg chg="modSp new mod modNotesTx">
        <pc:chgData name="Laura Quinn" userId="2f692d69-012e-4aa5-9911-a8fd50da982b" providerId="ADAL" clId="{0124EA7F-4541-4BDA-8121-E2868D572D62}" dt="2023-12-13T15:50:28.529" v="624" actId="20577"/>
        <pc:sldMkLst>
          <pc:docMk/>
          <pc:sldMk cId="1703783218" sldId="274"/>
        </pc:sldMkLst>
        <pc:spChg chg="mod">
          <ac:chgData name="Laura Quinn" userId="2f692d69-012e-4aa5-9911-a8fd50da982b" providerId="ADAL" clId="{0124EA7F-4541-4BDA-8121-E2868D572D62}" dt="2023-12-13T15:48:39.150" v="362" actId="20577"/>
          <ac:spMkLst>
            <pc:docMk/>
            <pc:sldMk cId="1703783218" sldId="274"/>
            <ac:spMk id="2" creationId="{917C3879-02BE-A439-2BA5-2C9703617C50}"/>
          </ac:spMkLst>
        </pc:spChg>
      </pc:sldChg>
      <pc:sldChg chg="modSp add mod">
        <pc:chgData name="Laura Quinn" userId="2f692d69-012e-4aa5-9911-a8fd50da982b" providerId="ADAL" clId="{0124EA7F-4541-4BDA-8121-E2868D572D62}" dt="2023-12-13T15:50:43.650" v="635" actId="20577"/>
        <pc:sldMkLst>
          <pc:docMk/>
          <pc:sldMk cId="2672370031" sldId="275"/>
        </pc:sldMkLst>
        <pc:spChg chg="mod">
          <ac:chgData name="Laura Quinn" userId="2f692d69-012e-4aa5-9911-a8fd50da982b" providerId="ADAL" clId="{0124EA7F-4541-4BDA-8121-E2868D572D62}" dt="2023-12-13T15:50:43.650" v="635" actId="20577"/>
          <ac:spMkLst>
            <pc:docMk/>
            <pc:sldMk cId="2672370031" sldId="275"/>
            <ac:spMk id="2" creationId="{917C3879-02BE-A439-2BA5-2C9703617C50}"/>
          </ac:spMkLst>
        </pc:spChg>
      </pc:sldChg>
      <pc:sldChg chg="modSp new mod">
        <pc:chgData name="Laura Quinn" userId="2f692d69-012e-4aa5-9911-a8fd50da982b" providerId="ADAL" clId="{0124EA7F-4541-4BDA-8121-E2868D572D62}" dt="2023-12-13T15:52:38.914" v="925" actId="20577"/>
        <pc:sldMkLst>
          <pc:docMk/>
          <pc:sldMk cId="2991654164" sldId="276"/>
        </pc:sldMkLst>
        <pc:spChg chg="mod">
          <ac:chgData name="Laura Quinn" userId="2f692d69-012e-4aa5-9911-a8fd50da982b" providerId="ADAL" clId="{0124EA7F-4541-4BDA-8121-E2868D572D62}" dt="2023-12-13T15:51:04.944" v="655" actId="20577"/>
          <ac:spMkLst>
            <pc:docMk/>
            <pc:sldMk cId="2991654164" sldId="276"/>
            <ac:spMk id="2" creationId="{EDF1167A-7144-523D-4FB4-B9F4778C95A1}"/>
          </ac:spMkLst>
        </pc:spChg>
        <pc:spChg chg="mod">
          <ac:chgData name="Laura Quinn" userId="2f692d69-012e-4aa5-9911-a8fd50da982b" providerId="ADAL" clId="{0124EA7F-4541-4BDA-8121-E2868D572D62}" dt="2023-12-13T15:52:38.914" v="925" actId="20577"/>
          <ac:spMkLst>
            <pc:docMk/>
            <pc:sldMk cId="2991654164" sldId="276"/>
            <ac:spMk id="3" creationId="{8CC6231A-7EFA-2070-368B-7160C6078A34}"/>
          </ac:spMkLst>
        </pc:spChg>
      </pc:sldChg>
    </pc:docChg>
  </pc:docChgLst>
  <pc:docChgLst>
    <pc:chgData name="Laura Quinn" userId="2f692d69-012e-4aa5-9911-a8fd50da982b" providerId="ADAL" clId="{35D9A5A3-9481-46EE-B0D6-1499EB8016FF}"/>
    <pc:docChg chg="custSel addSld delSld modSld sldOrd addSection modSection">
      <pc:chgData name="Laura Quinn" userId="2f692d69-012e-4aa5-9911-a8fd50da982b" providerId="ADAL" clId="{35D9A5A3-9481-46EE-B0D6-1499EB8016FF}" dt="2024-02-15T16:30:16.115" v="376" actId="20577"/>
      <pc:docMkLst>
        <pc:docMk/>
      </pc:docMkLst>
      <pc:sldChg chg="del ord">
        <pc:chgData name="Laura Quinn" userId="2f692d69-012e-4aa5-9911-a8fd50da982b" providerId="ADAL" clId="{35D9A5A3-9481-46EE-B0D6-1499EB8016FF}" dt="2024-02-15T16:13:49.958" v="6" actId="2696"/>
        <pc:sldMkLst>
          <pc:docMk/>
          <pc:sldMk cId="1238255753" sldId="267"/>
        </pc:sldMkLst>
      </pc:sldChg>
      <pc:sldChg chg="addSp delSp modSp mod modClrScheme chgLayout modNotesTx">
        <pc:chgData name="Laura Quinn" userId="2f692d69-012e-4aa5-9911-a8fd50da982b" providerId="ADAL" clId="{35D9A5A3-9481-46EE-B0D6-1499EB8016FF}" dt="2024-02-15T16:30:16.115" v="376" actId="20577"/>
        <pc:sldMkLst>
          <pc:docMk/>
          <pc:sldMk cId="853085440" sldId="271"/>
        </pc:sldMkLst>
        <pc:spChg chg="mod">
          <ac:chgData name="Laura Quinn" userId="2f692d69-012e-4aa5-9911-a8fd50da982b" providerId="ADAL" clId="{35D9A5A3-9481-46EE-B0D6-1499EB8016FF}" dt="2024-02-15T16:19:05.339" v="285" actId="26606"/>
          <ac:spMkLst>
            <pc:docMk/>
            <pc:sldMk cId="853085440" sldId="271"/>
            <ac:spMk id="2" creationId="{B93619F0-D051-4975-18C6-30F030A1F403}"/>
          </ac:spMkLst>
        </pc:spChg>
        <pc:spChg chg="del mod">
          <ac:chgData name="Laura Quinn" userId="2f692d69-012e-4aa5-9911-a8fd50da982b" providerId="ADAL" clId="{35D9A5A3-9481-46EE-B0D6-1499EB8016FF}" dt="2024-02-15T16:19:05.339" v="285" actId="26606"/>
          <ac:spMkLst>
            <pc:docMk/>
            <pc:sldMk cId="853085440" sldId="271"/>
            <ac:spMk id="6" creationId="{3BB1B3BB-00A5-F827-19FF-0702323B7958}"/>
          </ac:spMkLst>
        </pc:spChg>
        <pc:graphicFrameChg chg="add mod modGraphic">
          <ac:chgData name="Laura Quinn" userId="2f692d69-012e-4aa5-9911-a8fd50da982b" providerId="ADAL" clId="{35D9A5A3-9481-46EE-B0D6-1499EB8016FF}" dt="2024-02-15T16:30:16.115" v="376" actId="20577"/>
          <ac:graphicFrameMkLst>
            <pc:docMk/>
            <pc:sldMk cId="853085440" sldId="271"/>
            <ac:graphicFrameMk id="8" creationId="{FDBF11FE-E63F-13D1-D6A3-513C455B629A}"/>
          </ac:graphicFrameMkLst>
        </pc:graphicFrameChg>
        <pc:picChg chg="del">
          <ac:chgData name="Laura Quinn" userId="2f692d69-012e-4aa5-9911-a8fd50da982b" providerId="ADAL" clId="{35D9A5A3-9481-46EE-B0D6-1499EB8016FF}" dt="2024-02-15T16:18:54.633" v="284" actId="478"/>
          <ac:picMkLst>
            <pc:docMk/>
            <pc:sldMk cId="853085440" sldId="271"/>
            <ac:picMk id="7" creationId="{AE0D3AD5-533C-E202-B35B-215F49D76AFB}"/>
          </ac:picMkLst>
        </pc:picChg>
      </pc:sldChg>
      <pc:sldChg chg="modSp mod">
        <pc:chgData name="Laura Quinn" userId="2f692d69-012e-4aa5-9911-a8fd50da982b" providerId="ADAL" clId="{35D9A5A3-9481-46EE-B0D6-1499EB8016FF}" dt="2024-02-15T16:28:41.837" v="314" actId="1076"/>
        <pc:sldMkLst>
          <pc:docMk/>
          <pc:sldMk cId="1194850950" sldId="278"/>
        </pc:sldMkLst>
        <pc:graphicFrameChg chg="mod">
          <ac:chgData name="Laura Quinn" userId="2f692d69-012e-4aa5-9911-a8fd50da982b" providerId="ADAL" clId="{35D9A5A3-9481-46EE-B0D6-1499EB8016FF}" dt="2024-02-15T16:28:35.408" v="311" actId="14100"/>
          <ac:graphicFrameMkLst>
            <pc:docMk/>
            <pc:sldMk cId="1194850950" sldId="278"/>
            <ac:graphicFrameMk id="6" creationId="{D32035DB-140E-AA74-B9F3-1FB174C52473}"/>
          </ac:graphicFrameMkLst>
        </pc:graphicFrameChg>
        <pc:picChg chg="mod">
          <ac:chgData name="Laura Quinn" userId="2f692d69-012e-4aa5-9911-a8fd50da982b" providerId="ADAL" clId="{35D9A5A3-9481-46EE-B0D6-1499EB8016FF}" dt="2024-02-15T16:28:41.837" v="314" actId="1076"/>
          <ac:picMkLst>
            <pc:docMk/>
            <pc:sldMk cId="1194850950" sldId="278"/>
            <ac:picMk id="7" creationId="{17967572-B1CA-06B5-C6A5-33D89AC6F52A}"/>
          </ac:picMkLst>
        </pc:picChg>
      </pc:sldChg>
      <pc:sldChg chg="modSp new mod">
        <pc:chgData name="Laura Quinn" userId="2f692d69-012e-4aa5-9911-a8fd50da982b" providerId="ADAL" clId="{35D9A5A3-9481-46EE-B0D6-1499EB8016FF}" dt="2024-02-15T16:29:11.032" v="316" actId="1076"/>
        <pc:sldMkLst>
          <pc:docMk/>
          <pc:sldMk cId="2398409202" sldId="279"/>
        </pc:sldMkLst>
        <pc:spChg chg="mod">
          <ac:chgData name="Laura Quinn" userId="2f692d69-012e-4aa5-9911-a8fd50da982b" providerId="ADAL" clId="{35D9A5A3-9481-46EE-B0D6-1499EB8016FF}" dt="2024-02-15T16:14:03.315" v="31" actId="20577"/>
          <ac:spMkLst>
            <pc:docMk/>
            <pc:sldMk cId="2398409202" sldId="279"/>
            <ac:spMk id="2" creationId="{77AE87FF-ACFB-9D81-C8AF-7386FD78CD41}"/>
          </ac:spMkLst>
        </pc:spChg>
        <pc:spChg chg="mod">
          <ac:chgData name="Laura Quinn" userId="2f692d69-012e-4aa5-9911-a8fd50da982b" providerId="ADAL" clId="{35D9A5A3-9481-46EE-B0D6-1499EB8016FF}" dt="2024-02-15T16:29:11.032" v="316" actId="1076"/>
          <ac:spMkLst>
            <pc:docMk/>
            <pc:sldMk cId="2398409202" sldId="279"/>
            <ac:spMk id="3" creationId="{31F065AA-8C4D-8187-07AE-021D34E78FD4}"/>
          </ac:spMkLst>
        </pc:spChg>
      </pc:sldChg>
      <pc:sldChg chg="addSp delSp modSp new mod modClrScheme chgLayout">
        <pc:chgData name="Laura Quinn" userId="2f692d69-012e-4aa5-9911-a8fd50da982b" providerId="ADAL" clId="{35D9A5A3-9481-46EE-B0D6-1499EB8016FF}" dt="2024-02-15T16:18:36.851" v="281" actId="478"/>
        <pc:sldMkLst>
          <pc:docMk/>
          <pc:sldMk cId="2726565751" sldId="280"/>
        </pc:sldMkLst>
        <pc:spChg chg="del mod ord">
          <ac:chgData name="Laura Quinn" userId="2f692d69-012e-4aa5-9911-a8fd50da982b" providerId="ADAL" clId="{35D9A5A3-9481-46EE-B0D6-1499EB8016FF}" dt="2024-02-15T16:18:07.214" v="277" actId="700"/>
          <ac:spMkLst>
            <pc:docMk/>
            <pc:sldMk cId="2726565751" sldId="280"/>
            <ac:spMk id="2" creationId="{BCA5CCAF-58B9-9591-BE73-EF21C889BD0F}"/>
          </ac:spMkLst>
        </pc:spChg>
        <pc:spChg chg="del mod ord">
          <ac:chgData name="Laura Quinn" userId="2f692d69-012e-4aa5-9911-a8fd50da982b" providerId="ADAL" clId="{35D9A5A3-9481-46EE-B0D6-1499EB8016FF}" dt="2024-02-15T16:18:07.214" v="277" actId="700"/>
          <ac:spMkLst>
            <pc:docMk/>
            <pc:sldMk cId="2726565751" sldId="280"/>
            <ac:spMk id="3" creationId="{C98D07E2-9163-5E66-EB96-44B78E0740AF}"/>
          </ac:spMkLst>
        </pc:spChg>
        <pc:spChg chg="add del mod ord">
          <ac:chgData name="Laura Quinn" userId="2f692d69-012e-4aa5-9911-a8fd50da982b" providerId="ADAL" clId="{35D9A5A3-9481-46EE-B0D6-1499EB8016FF}" dt="2024-02-15T16:18:33.645" v="280" actId="478"/>
          <ac:spMkLst>
            <pc:docMk/>
            <pc:sldMk cId="2726565751" sldId="280"/>
            <ac:spMk id="4" creationId="{9B09F130-2C50-1252-F66A-7134D70F5B6A}"/>
          </ac:spMkLst>
        </pc:spChg>
        <pc:spChg chg="add del mod ord">
          <ac:chgData name="Laura Quinn" userId="2f692d69-012e-4aa5-9911-a8fd50da982b" providerId="ADAL" clId="{35D9A5A3-9481-46EE-B0D6-1499EB8016FF}" dt="2024-02-15T16:18:36.851" v="281" actId="478"/>
          <ac:spMkLst>
            <pc:docMk/>
            <pc:sldMk cId="2726565751" sldId="280"/>
            <ac:spMk id="5" creationId="{7EED1C6D-C6ED-CD76-1CE2-120C99F98209}"/>
          </ac:spMkLst>
        </pc:spChg>
        <pc:spChg chg="add del mod ord">
          <ac:chgData name="Laura Quinn" userId="2f692d69-012e-4aa5-9911-a8fd50da982b" providerId="ADAL" clId="{35D9A5A3-9481-46EE-B0D6-1499EB8016FF}" dt="2024-02-15T16:18:29.671" v="279" actId="478"/>
          <ac:spMkLst>
            <pc:docMk/>
            <pc:sldMk cId="2726565751" sldId="280"/>
            <ac:spMk id="6" creationId="{4A496374-42AA-7735-3257-DA238C696C27}"/>
          </ac:spMkLst>
        </pc:spChg>
      </pc:sldChg>
    </pc:docChg>
  </pc:docChgLst>
  <pc:docChgLst>
    <pc:chgData name="Pauline Zoch" userId="S::pzoch@cibse.org::7bbb72c1-9961-4beb-b314-60c3d58fd4d9" providerId="AD" clId="Web-{36EE1309-C46C-2B80-6FB3-1911CEBB9D5C}"/>
    <pc:docChg chg="modSld">
      <pc:chgData name="Pauline Zoch" userId="S::pzoch@cibse.org::7bbb72c1-9961-4beb-b314-60c3d58fd4d9" providerId="AD" clId="Web-{36EE1309-C46C-2B80-6FB3-1911CEBB9D5C}" dt="2024-04-22T12:09:55.951" v="24" actId="20577"/>
      <pc:docMkLst>
        <pc:docMk/>
      </pc:docMkLst>
      <pc:sldChg chg="modSp">
        <pc:chgData name="Pauline Zoch" userId="S::pzoch@cibse.org::7bbb72c1-9961-4beb-b314-60c3d58fd4d9" providerId="AD" clId="Web-{36EE1309-C46C-2B80-6FB3-1911CEBB9D5C}" dt="2024-04-22T11:57:15.853" v="4" actId="20577"/>
        <pc:sldMkLst>
          <pc:docMk/>
          <pc:sldMk cId="853085440" sldId="271"/>
        </pc:sldMkLst>
        <pc:graphicFrameChg chg="modGraphic">
          <ac:chgData name="Pauline Zoch" userId="S::pzoch@cibse.org::7bbb72c1-9961-4beb-b314-60c3d58fd4d9" providerId="AD" clId="Web-{36EE1309-C46C-2B80-6FB3-1911CEBB9D5C}" dt="2024-04-22T11:57:15.853" v="4" actId="20577"/>
          <ac:graphicFrameMkLst>
            <pc:docMk/>
            <pc:sldMk cId="853085440" sldId="271"/>
            <ac:graphicFrameMk id="8" creationId="{FDBF11FE-E63F-13D1-D6A3-513C455B629A}"/>
          </ac:graphicFrameMkLst>
        </pc:graphicFrameChg>
      </pc:sldChg>
      <pc:sldChg chg="modSp">
        <pc:chgData name="Pauline Zoch" userId="S::pzoch@cibse.org::7bbb72c1-9961-4beb-b314-60c3d58fd4d9" providerId="AD" clId="Web-{36EE1309-C46C-2B80-6FB3-1911CEBB9D5C}" dt="2024-04-22T12:00:31.140" v="7" actId="20577"/>
        <pc:sldMkLst>
          <pc:docMk/>
          <pc:sldMk cId="3834162765" sldId="272"/>
        </pc:sldMkLst>
        <pc:spChg chg="mod">
          <ac:chgData name="Pauline Zoch" userId="S::pzoch@cibse.org::7bbb72c1-9961-4beb-b314-60c3d58fd4d9" providerId="AD" clId="Web-{36EE1309-C46C-2B80-6FB3-1911CEBB9D5C}" dt="2024-04-22T12:00:31.140" v="7" actId="20577"/>
          <ac:spMkLst>
            <pc:docMk/>
            <pc:sldMk cId="3834162765" sldId="272"/>
            <ac:spMk id="13" creationId="{E7B352A3-AE10-FBE7-DB90-FCC3A9CA9FCF}"/>
          </ac:spMkLst>
        </pc:spChg>
      </pc:sldChg>
      <pc:sldChg chg="modSp">
        <pc:chgData name="Pauline Zoch" userId="S::pzoch@cibse.org::7bbb72c1-9961-4beb-b314-60c3d58fd4d9" providerId="AD" clId="Web-{36EE1309-C46C-2B80-6FB3-1911CEBB9D5C}" dt="2024-04-22T12:09:18.122" v="22" actId="20577"/>
        <pc:sldMkLst>
          <pc:docMk/>
          <pc:sldMk cId="137728348" sldId="273"/>
        </pc:sldMkLst>
        <pc:spChg chg="mod">
          <ac:chgData name="Pauline Zoch" userId="S::pzoch@cibse.org::7bbb72c1-9961-4beb-b314-60c3d58fd4d9" providerId="AD" clId="Web-{36EE1309-C46C-2B80-6FB3-1911CEBB9D5C}" dt="2024-04-22T12:09:18.122" v="22" actId="20577"/>
          <ac:spMkLst>
            <pc:docMk/>
            <pc:sldMk cId="137728348" sldId="273"/>
            <ac:spMk id="4" creationId="{C496C434-FE53-E7F2-1372-6726DB1ED5A4}"/>
          </ac:spMkLst>
        </pc:spChg>
      </pc:sldChg>
      <pc:sldChg chg="modSp">
        <pc:chgData name="Pauline Zoch" userId="S::pzoch@cibse.org::7bbb72c1-9961-4beb-b314-60c3d58fd4d9" providerId="AD" clId="Web-{36EE1309-C46C-2B80-6FB3-1911CEBB9D5C}" dt="2024-04-22T11:57:58.979" v="6" actId="20577"/>
        <pc:sldMkLst>
          <pc:docMk/>
          <pc:sldMk cId="2991654164" sldId="276"/>
        </pc:sldMkLst>
        <pc:spChg chg="mod">
          <ac:chgData name="Pauline Zoch" userId="S::pzoch@cibse.org::7bbb72c1-9961-4beb-b314-60c3d58fd4d9" providerId="AD" clId="Web-{36EE1309-C46C-2B80-6FB3-1911CEBB9D5C}" dt="2024-04-22T11:57:58.979" v="6" actId="20577"/>
          <ac:spMkLst>
            <pc:docMk/>
            <pc:sldMk cId="2991654164" sldId="276"/>
            <ac:spMk id="3" creationId="{8CC6231A-7EFA-2070-368B-7160C6078A34}"/>
          </ac:spMkLst>
        </pc:spChg>
      </pc:sldChg>
      <pc:sldChg chg="modSp">
        <pc:chgData name="Pauline Zoch" userId="S::pzoch@cibse.org::7bbb72c1-9961-4beb-b314-60c3d58fd4d9" providerId="AD" clId="Web-{36EE1309-C46C-2B80-6FB3-1911CEBB9D5C}" dt="2024-04-22T12:09:55.951" v="24" actId="20577"/>
        <pc:sldMkLst>
          <pc:docMk/>
          <pc:sldMk cId="2398409202" sldId="279"/>
        </pc:sldMkLst>
        <pc:spChg chg="mod">
          <ac:chgData name="Pauline Zoch" userId="S::pzoch@cibse.org::7bbb72c1-9961-4beb-b314-60c3d58fd4d9" providerId="AD" clId="Web-{36EE1309-C46C-2B80-6FB3-1911CEBB9D5C}" dt="2024-04-22T12:09:55.951" v="24" actId="20577"/>
          <ac:spMkLst>
            <pc:docMk/>
            <pc:sldMk cId="2398409202" sldId="279"/>
            <ac:spMk id="3" creationId="{31F065AA-8C4D-8187-07AE-021D34E78FD4}"/>
          </ac:spMkLst>
        </pc:spChg>
      </pc:sldChg>
    </pc:docChg>
  </pc:docChgLst>
  <pc:docChgLst>
    <pc:chgData name="Laura Quinn" userId="2f692d69-012e-4aa5-9911-a8fd50da982b" providerId="ADAL" clId="{3D9FC53A-2EBC-495A-A3A9-969D5EB66133}"/>
    <pc:docChg chg="undo custSel addSld delSld modSld modSection">
      <pc:chgData name="Laura Quinn" userId="2f692d69-012e-4aa5-9911-a8fd50da982b" providerId="ADAL" clId="{3D9FC53A-2EBC-495A-A3A9-969D5EB66133}" dt="2024-04-18T10:24:34.648" v="312" actId="207"/>
      <pc:docMkLst>
        <pc:docMk/>
      </pc:docMkLst>
      <pc:sldChg chg="modSp mod">
        <pc:chgData name="Laura Quinn" userId="2f692d69-012e-4aa5-9911-a8fd50da982b" providerId="ADAL" clId="{3D9FC53A-2EBC-495A-A3A9-969D5EB66133}" dt="2024-04-18T10:18:12.791" v="300" actId="20577"/>
        <pc:sldMkLst>
          <pc:docMk/>
          <pc:sldMk cId="3186329990" sldId="258"/>
        </pc:sldMkLst>
        <pc:spChg chg="mod">
          <ac:chgData name="Laura Quinn" userId="2f692d69-012e-4aa5-9911-a8fd50da982b" providerId="ADAL" clId="{3D9FC53A-2EBC-495A-A3A9-969D5EB66133}" dt="2024-04-18T10:18:12.791" v="300" actId="20577"/>
          <ac:spMkLst>
            <pc:docMk/>
            <pc:sldMk cId="3186329990" sldId="258"/>
            <ac:spMk id="7" creationId="{C9A384DB-A841-1502-3933-A77E850DEA90}"/>
          </ac:spMkLst>
        </pc:spChg>
      </pc:sldChg>
      <pc:sldChg chg="modSp mod">
        <pc:chgData name="Laura Quinn" userId="2f692d69-012e-4aa5-9911-a8fd50da982b" providerId="ADAL" clId="{3D9FC53A-2EBC-495A-A3A9-969D5EB66133}" dt="2024-04-18T10:19:35.896" v="311" actId="20577"/>
        <pc:sldMkLst>
          <pc:docMk/>
          <pc:sldMk cId="1437282095" sldId="259"/>
        </pc:sldMkLst>
        <pc:spChg chg="mod">
          <ac:chgData name="Laura Quinn" userId="2f692d69-012e-4aa5-9911-a8fd50da982b" providerId="ADAL" clId="{3D9FC53A-2EBC-495A-A3A9-969D5EB66133}" dt="2024-04-18T10:19:35.896" v="311" actId="20577"/>
          <ac:spMkLst>
            <pc:docMk/>
            <pc:sldMk cId="1437282095" sldId="259"/>
            <ac:spMk id="2" creationId="{B93619F0-D051-4975-18C6-30F030A1F403}"/>
          </ac:spMkLst>
        </pc:spChg>
      </pc:sldChg>
      <pc:sldChg chg="modSp">
        <pc:chgData name="Laura Quinn" userId="2f692d69-012e-4aa5-9911-a8fd50da982b" providerId="ADAL" clId="{3D9FC53A-2EBC-495A-A3A9-969D5EB66133}" dt="2024-04-18T10:24:34.648" v="312" actId="207"/>
        <pc:sldMkLst>
          <pc:docMk/>
          <pc:sldMk cId="853085440" sldId="271"/>
        </pc:sldMkLst>
        <pc:graphicFrameChg chg="mod">
          <ac:chgData name="Laura Quinn" userId="2f692d69-012e-4aa5-9911-a8fd50da982b" providerId="ADAL" clId="{3D9FC53A-2EBC-495A-A3A9-969D5EB66133}" dt="2024-04-18T10:24:34.648" v="312" actId="207"/>
          <ac:graphicFrameMkLst>
            <pc:docMk/>
            <pc:sldMk cId="853085440" sldId="271"/>
            <ac:graphicFrameMk id="8" creationId="{FDBF11FE-E63F-13D1-D6A3-513C455B629A}"/>
          </ac:graphicFrameMkLst>
        </pc:graphicFrameChg>
      </pc:sldChg>
      <pc:sldChg chg="modSp">
        <pc:chgData name="Laura Quinn" userId="2f692d69-012e-4aa5-9911-a8fd50da982b" providerId="ADAL" clId="{3D9FC53A-2EBC-495A-A3A9-969D5EB66133}" dt="2024-04-18T10:09:03.863" v="36"/>
        <pc:sldMkLst>
          <pc:docMk/>
          <pc:sldMk cId="1194850950" sldId="278"/>
        </pc:sldMkLst>
        <pc:graphicFrameChg chg="mod">
          <ac:chgData name="Laura Quinn" userId="2f692d69-012e-4aa5-9911-a8fd50da982b" providerId="ADAL" clId="{3D9FC53A-2EBC-495A-A3A9-969D5EB66133}" dt="2024-04-18T10:09:03.863" v="36"/>
          <ac:graphicFrameMkLst>
            <pc:docMk/>
            <pc:sldMk cId="1194850950" sldId="278"/>
            <ac:graphicFrameMk id="6" creationId="{D32035DB-140E-AA74-B9F3-1FB174C52473}"/>
          </ac:graphicFrameMkLst>
        </pc:graphicFrameChg>
      </pc:sldChg>
      <pc:sldChg chg="addSp delSp modSp mod">
        <pc:chgData name="Laura Quinn" userId="2f692d69-012e-4aa5-9911-a8fd50da982b" providerId="ADAL" clId="{3D9FC53A-2EBC-495A-A3A9-969D5EB66133}" dt="2024-04-18T10:08:07.967" v="24" actId="478"/>
        <pc:sldMkLst>
          <pc:docMk/>
          <pc:sldMk cId="2726565751" sldId="280"/>
        </pc:sldMkLst>
        <pc:spChg chg="add del mod">
          <ac:chgData name="Laura Quinn" userId="2f692d69-012e-4aa5-9911-a8fd50da982b" providerId="ADAL" clId="{3D9FC53A-2EBC-495A-A3A9-969D5EB66133}" dt="2024-04-18T10:08:07.967" v="24" actId="478"/>
          <ac:spMkLst>
            <pc:docMk/>
            <pc:sldMk cId="2726565751" sldId="280"/>
            <ac:spMk id="2" creationId="{EC4D1B51-960C-FE56-A981-04E887EE7C11}"/>
          </ac:spMkLst>
        </pc:spChg>
      </pc:sldChg>
      <pc:sldChg chg="addSp delSp modSp new del mod">
        <pc:chgData name="Laura Quinn" userId="2f692d69-012e-4aa5-9911-a8fd50da982b" providerId="ADAL" clId="{3D9FC53A-2EBC-495A-A3A9-969D5EB66133}" dt="2024-04-18T10:12:19.356" v="118" actId="2696"/>
        <pc:sldMkLst>
          <pc:docMk/>
          <pc:sldMk cId="3509624441" sldId="281"/>
        </pc:sldMkLst>
        <pc:spChg chg="del">
          <ac:chgData name="Laura Quinn" userId="2f692d69-012e-4aa5-9911-a8fd50da982b" providerId="ADAL" clId="{3D9FC53A-2EBC-495A-A3A9-969D5EB66133}" dt="2024-04-18T10:10:19.730" v="39" actId="478"/>
          <ac:spMkLst>
            <pc:docMk/>
            <pc:sldMk cId="3509624441" sldId="281"/>
            <ac:spMk id="2" creationId="{02DBEC22-2F4F-D14E-C283-BFB66CAA0AEF}"/>
          </ac:spMkLst>
        </pc:spChg>
        <pc:spChg chg="del">
          <ac:chgData name="Laura Quinn" userId="2f692d69-012e-4aa5-9911-a8fd50da982b" providerId="ADAL" clId="{3D9FC53A-2EBC-495A-A3A9-969D5EB66133}" dt="2024-04-18T10:10:17.384" v="38" actId="478"/>
          <ac:spMkLst>
            <pc:docMk/>
            <pc:sldMk cId="3509624441" sldId="281"/>
            <ac:spMk id="3" creationId="{9734063E-5AF2-7D42-C8E5-5267B7DB2E9D}"/>
          </ac:spMkLst>
        </pc:spChg>
        <pc:picChg chg="add del mod">
          <ac:chgData name="Laura Quinn" userId="2f692d69-012e-4aa5-9911-a8fd50da982b" providerId="ADAL" clId="{3D9FC53A-2EBC-495A-A3A9-969D5EB66133}" dt="2024-04-18T10:11:59.761" v="116" actId="478"/>
          <ac:picMkLst>
            <pc:docMk/>
            <pc:sldMk cId="3509624441" sldId="281"/>
            <ac:picMk id="5" creationId="{1467098F-CC49-5139-C323-49F50AFE3530}"/>
          </ac:picMkLst>
        </pc:picChg>
        <pc:picChg chg="add del mod">
          <ac:chgData name="Laura Quinn" userId="2f692d69-012e-4aa5-9911-a8fd50da982b" providerId="ADAL" clId="{3D9FC53A-2EBC-495A-A3A9-969D5EB66133}" dt="2024-04-18T10:11:59.014" v="115" actId="478"/>
          <ac:picMkLst>
            <pc:docMk/>
            <pc:sldMk cId="3509624441" sldId="281"/>
            <ac:picMk id="7" creationId="{3B4AA7C7-CDDD-76D6-EAD1-546E655E5A16}"/>
          </ac:picMkLst>
        </pc:picChg>
        <pc:picChg chg="add del mod">
          <ac:chgData name="Laura Quinn" userId="2f692d69-012e-4aa5-9911-a8fd50da982b" providerId="ADAL" clId="{3D9FC53A-2EBC-495A-A3A9-969D5EB66133}" dt="2024-04-18T10:11:58.480" v="114" actId="478"/>
          <ac:picMkLst>
            <pc:docMk/>
            <pc:sldMk cId="3509624441" sldId="281"/>
            <ac:picMk id="9" creationId="{1EDBFD28-5CFC-0400-06A6-198E155AB190}"/>
          </ac:picMkLst>
        </pc:picChg>
        <pc:picChg chg="add del mod">
          <ac:chgData name="Laura Quinn" userId="2f692d69-012e-4aa5-9911-a8fd50da982b" providerId="ADAL" clId="{3D9FC53A-2EBC-495A-A3A9-969D5EB66133}" dt="2024-04-18T10:11:57.606" v="113" actId="478"/>
          <ac:picMkLst>
            <pc:docMk/>
            <pc:sldMk cId="3509624441" sldId="281"/>
            <ac:picMk id="11" creationId="{0AD51F1D-444F-EFC5-D6C8-E4F0FAE01D86}"/>
          </ac:picMkLst>
        </pc:picChg>
        <pc:picChg chg="add del mod">
          <ac:chgData name="Laura Quinn" userId="2f692d69-012e-4aa5-9911-a8fd50da982b" providerId="ADAL" clId="{3D9FC53A-2EBC-495A-A3A9-969D5EB66133}" dt="2024-04-18T10:11:57.082" v="112" actId="478"/>
          <ac:picMkLst>
            <pc:docMk/>
            <pc:sldMk cId="3509624441" sldId="281"/>
            <ac:picMk id="13" creationId="{8325E25D-2A59-EB0A-5C6E-BBA85F9CAA38}"/>
          </ac:picMkLst>
        </pc:picChg>
        <pc:picChg chg="add del mod">
          <ac:chgData name="Laura Quinn" userId="2f692d69-012e-4aa5-9911-a8fd50da982b" providerId="ADAL" clId="{3D9FC53A-2EBC-495A-A3A9-969D5EB66133}" dt="2024-04-18T10:11:56.253" v="111" actId="478"/>
          <ac:picMkLst>
            <pc:docMk/>
            <pc:sldMk cId="3509624441" sldId="281"/>
            <ac:picMk id="15" creationId="{AB1B0B99-0A22-F25C-AE6D-B76F05D7082F}"/>
          </ac:picMkLst>
        </pc:picChg>
        <pc:picChg chg="add del mod">
          <ac:chgData name="Laura Quinn" userId="2f692d69-012e-4aa5-9911-a8fd50da982b" providerId="ADAL" clId="{3D9FC53A-2EBC-495A-A3A9-969D5EB66133}" dt="2024-04-18T10:11:56.244" v="110" actId="478"/>
          <ac:picMkLst>
            <pc:docMk/>
            <pc:sldMk cId="3509624441" sldId="281"/>
            <ac:picMk id="17" creationId="{0C7F881C-E164-3142-C80A-2F63AEEA3227}"/>
          </ac:picMkLst>
        </pc:picChg>
        <pc:picChg chg="add del mod">
          <ac:chgData name="Laura Quinn" userId="2f692d69-012e-4aa5-9911-a8fd50da982b" providerId="ADAL" clId="{3D9FC53A-2EBC-495A-A3A9-969D5EB66133}" dt="2024-04-18T10:11:56.236" v="109" actId="478"/>
          <ac:picMkLst>
            <pc:docMk/>
            <pc:sldMk cId="3509624441" sldId="281"/>
            <ac:picMk id="19" creationId="{A9F095CF-DAA0-E1E5-D9FE-618888F05206}"/>
          </ac:picMkLst>
        </pc:picChg>
        <pc:picChg chg="add del mod">
          <ac:chgData name="Laura Quinn" userId="2f692d69-012e-4aa5-9911-a8fd50da982b" providerId="ADAL" clId="{3D9FC53A-2EBC-495A-A3A9-969D5EB66133}" dt="2024-04-18T10:11:53.926" v="108" actId="478"/>
          <ac:picMkLst>
            <pc:docMk/>
            <pc:sldMk cId="3509624441" sldId="281"/>
            <ac:picMk id="21" creationId="{FD3D2B81-FC3A-9795-BA59-2610DD2202B5}"/>
          </ac:picMkLst>
        </pc:picChg>
        <pc:picChg chg="add del mod">
          <ac:chgData name="Laura Quinn" userId="2f692d69-012e-4aa5-9911-a8fd50da982b" providerId="ADAL" clId="{3D9FC53A-2EBC-495A-A3A9-969D5EB66133}" dt="2024-04-18T10:11:53.165" v="107" actId="478"/>
          <ac:picMkLst>
            <pc:docMk/>
            <pc:sldMk cId="3509624441" sldId="281"/>
            <ac:picMk id="23" creationId="{7094EFB7-5BE9-380F-3653-6ACFD7D27720}"/>
          </ac:picMkLst>
        </pc:picChg>
        <pc:picChg chg="add del mod">
          <ac:chgData name="Laura Quinn" userId="2f692d69-012e-4aa5-9911-a8fd50da982b" providerId="ADAL" clId="{3D9FC53A-2EBC-495A-A3A9-969D5EB66133}" dt="2024-04-18T10:11:52.655" v="106" actId="478"/>
          <ac:picMkLst>
            <pc:docMk/>
            <pc:sldMk cId="3509624441" sldId="281"/>
            <ac:picMk id="25" creationId="{9B2E50E7-62BF-D5EC-5CE7-0F960563BD25}"/>
          </ac:picMkLst>
        </pc:picChg>
        <pc:picChg chg="add del mod">
          <ac:chgData name="Laura Quinn" userId="2f692d69-012e-4aa5-9911-a8fd50da982b" providerId="ADAL" clId="{3D9FC53A-2EBC-495A-A3A9-969D5EB66133}" dt="2024-04-18T10:11:52.121" v="105" actId="478"/>
          <ac:picMkLst>
            <pc:docMk/>
            <pc:sldMk cId="3509624441" sldId="281"/>
            <ac:picMk id="27" creationId="{C8A9A41B-C5A0-DC1D-92CA-C6E8C887F7E7}"/>
          </ac:picMkLst>
        </pc:picChg>
        <pc:picChg chg="add del mod">
          <ac:chgData name="Laura Quinn" userId="2f692d69-012e-4aa5-9911-a8fd50da982b" providerId="ADAL" clId="{3D9FC53A-2EBC-495A-A3A9-969D5EB66133}" dt="2024-04-18T10:11:51.631" v="104" actId="478"/>
          <ac:picMkLst>
            <pc:docMk/>
            <pc:sldMk cId="3509624441" sldId="281"/>
            <ac:picMk id="29" creationId="{217FE5B6-7AED-9B15-CA30-4B32E7B9AE0B}"/>
          </ac:picMkLst>
        </pc:picChg>
        <pc:picChg chg="add del mod">
          <ac:chgData name="Laura Quinn" userId="2f692d69-012e-4aa5-9911-a8fd50da982b" providerId="ADAL" clId="{3D9FC53A-2EBC-495A-A3A9-969D5EB66133}" dt="2024-04-18T10:11:50.815" v="103" actId="478"/>
          <ac:picMkLst>
            <pc:docMk/>
            <pc:sldMk cId="3509624441" sldId="281"/>
            <ac:picMk id="31" creationId="{BC95745E-FA27-AB84-7C6C-6EDCB0C97E96}"/>
          </ac:picMkLst>
        </pc:picChg>
        <pc:picChg chg="add del mod">
          <ac:chgData name="Laura Quinn" userId="2f692d69-012e-4aa5-9911-a8fd50da982b" providerId="ADAL" clId="{3D9FC53A-2EBC-495A-A3A9-969D5EB66133}" dt="2024-04-18T10:11:50.417" v="102" actId="478"/>
          <ac:picMkLst>
            <pc:docMk/>
            <pc:sldMk cId="3509624441" sldId="281"/>
            <ac:picMk id="33" creationId="{418A808E-79D8-02CB-707D-A53B7F48B8FF}"/>
          </ac:picMkLst>
        </pc:picChg>
        <pc:picChg chg="add del mod">
          <ac:chgData name="Laura Quinn" userId="2f692d69-012e-4aa5-9911-a8fd50da982b" providerId="ADAL" clId="{3D9FC53A-2EBC-495A-A3A9-969D5EB66133}" dt="2024-04-18T10:11:49.672" v="101" actId="478"/>
          <ac:picMkLst>
            <pc:docMk/>
            <pc:sldMk cId="3509624441" sldId="281"/>
            <ac:picMk id="35" creationId="{0BEFFCEC-70F8-EDC9-5E45-A9B57A131F86}"/>
          </ac:picMkLst>
        </pc:picChg>
        <pc:picChg chg="add del mod">
          <ac:chgData name="Laura Quinn" userId="2f692d69-012e-4aa5-9911-a8fd50da982b" providerId="ADAL" clId="{3D9FC53A-2EBC-495A-A3A9-969D5EB66133}" dt="2024-04-18T10:11:47.840" v="98" actId="478"/>
          <ac:picMkLst>
            <pc:docMk/>
            <pc:sldMk cId="3509624441" sldId="281"/>
            <ac:picMk id="37" creationId="{F1D9539A-A96A-A252-C04E-E3DDE2EA1314}"/>
          </ac:picMkLst>
        </pc:picChg>
        <pc:picChg chg="add del mod">
          <ac:chgData name="Laura Quinn" userId="2f692d69-012e-4aa5-9911-a8fd50da982b" providerId="ADAL" clId="{3D9FC53A-2EBC-495A-A3A9-969D5EB66133}" dt="2024-04-18T10:11:48.375" v="99" actId="478"/>
          <ac:picMkLst>
            <pc:docMk/>
            <pc:sldMk cId="3509624441" sldId="281"/>
            <ac:picMk id="39" creationId="{89B55AE9-7DE2-814B-07EC-CA1DE191E3F7}"/>
          </ac:picMkLst>
        </pc:picChg>
        <pc:picChg chg="add del mod">
          <ac:chgData name="Laura Quinn" userId="2f692d69-012e-4aa5-9911-a8fd50da982b" providerId="ADAL" clId="{3D9FC53A-2EBC-495A-A3A9-969D5EB66133}" dt="2024-04-18T10:11:47.248" v="97" actId="478"/>
          <ac:picMkLst>
            <pc:docMk/>
            <pc:sldMk cId="3509624441" sldId="281"/>
            <ac:picMk id="41" creationId="{4243CCA6-3A7E-2552-551D-5ABFD9D6CEC7}"/>
          </ac:picMkLst>
        </pc:picChg>
        <pc:picChg chg="add del mod">
          <ac:chgData name="Laura Quinn" userId="2f692d69-012e-4aa5-9911-a8fd50da982b" providerId="ADAL" clId="{3D9FC53A-2EBC-495A-A3A9-969D5EB66133}" dt="2024-04-18T10:11:48.808" v="100" actId="478"/>
          <ac:picMkLst>
            <pc:docMk/>
            <pc:sldMk cId="3509624441" sldId="281"/>
            <ac:picMk id="43" creationId="{DF7F653B-1E9F-ED96-A421-5FC91F67CE92}"/>
          </ac:picMkLst>
        </pc:picChg>
      </pc:sldChg>
      <pc:sldChg chg="addSp delSp modSp new mod">
        <pc:chgData name="Laura Quinn" userId="2f692d69-012e-4aa5-9911-a8fd50da982b" providerId="ADAL" clId="{3D9FC53A-2EBC-495A-A3A9-969D5EB66133}" dt="2024-04-18T10:17:45.474" v="259" actId="408"/>
        <pc:sldMkLst>
          <pc:docMk/>
          <pc:sldMk cId="3620628614" sldId="282"/>
        </pc:sldMkLst>
        <pc:graphicFrameChg chg="add mod modGraphic">
          <ac:chgData name="Laura Quinn" userId="2f692d69-012e-4aa5-9911-a8fd50da982b" providerId="ADAL" clId="{3D9FC53A-2EBC-495A-A3A9-969D5EB66133}" dt="2024-04-18T10:13:06.851" v="123" actId="207"/>
          <ac:graphicFrameMkLst>
            <pc:docMk/>
            <pc:sldMk cId="3620628614" sldId="282"/>
            <ac:graphicFrameMk id="2" creationId="{F6C90979-7B57-51E9-69AE-45C0376DF147}"/>
          </ac:graphicFrameMkLst>
        </pc:graphicFrameChg>
        <pc:picChg chg="add del mod">
          <ac:chgData name="Laura Quinn" userId="2f692d69-012e-4aa5-9911-a8fd50da982b" providerId="ADAL" clId="{3D9FC53A-2EBC-495A-A3A9-969D5EB66133}" dt="2024-04-18T10:13:20.201" v="129" actId="21"/>
          <ac:picMkLst>
            <pc:docMk/>
            <pc:sldMk cId="3620628614" sldId="282"/>
            <ac:picMk id="4" creationId="{E15E5732-1830-DC6E-5FAB-FD03139DF606}"/>
          </ac:picMkLst>
        </pc:picChg>
        <pc:picChg chg="add mod">
          <ac:chgData name="Laura Quinn" userId="2f692d69-012e-4aa5-9911-a8fd50da982b" providerId="ADAL" clId="{3D9FC53A-2EBC-495A-A3A9-969D5EB66133}" dt="2024-04-18T10:17:45.474" v="259" actId="408"/>
          <ac:picMkLst>
            <pc:docMk/>
            <pc:sldMk cId="3620628614" sldId="282"/>
            <ac:picMk id="5" creationId="{E15E5732-1830-DC6E-5FAB-FD03139DF606}"/>
          </ac:picMkLst>
        </pc:picChg>
        <pc:picChg chg="add mod">
          <ac:chgData name="Laura Quinn" userId="2f692d69-012e-4aa5-9911-a8fd50da982b" providerId="ADAL" clId="{3D9FC53A-2EBC-495A-A3A9-969D5EB66133}" dt="2024-04-18T10:17:45.474" v="259" actId="408"/>
          <ac:picMkLst>
            <pc:docMk/>
            <pc:sldMk cId="3620628614" sldId="282"/>
            <ac:picMk id="7" creationId="{8C71C52F-48EF-6E23-77E3-E8741F7E85FA}"/>
          </ac:picMkLst>
        </pc:picChg>
        <pc:picChg chg="add mod">
          <ac:chgData name="Laura Quinn" userId="2f692d69-012e-4aa5-9911-a8fd50da982b" providerId="ADAL" clId="{3D9FC53A-2EBC-495A-A3A9-969D5EB66133}" dt="2024-04-18T10:17:45.474" v="259" actId="408"/>
          <ac:picMkLst>
            <pc:docMk/>
            <pc:sldMk cId="3620628614" sldId="282"/>
            <ac:picMk id="9" creationId="{E1B1C9AC-06F4-3EDB-4735-FA21C03624FC}"/>
          </ac:picMkLst>
        </pc:picChg>
        <pc:picChg chg="add mod">
          <ac:chgData name="Laura Quinn" userId="2f692d69-012e-4aa5-9911-a8fd50da982b" providerId="ADAL" clId="{3D9FC53A-2EBC-495A-A3A9-969D5EB66133}" dt="2024-04-18T10:17:45.474" v="259" actId="408"/>
          <ac:picMkLst>
            <pc:docMk/>
            <pc:sldMk cId="3620628614" sldId="282"/>
            <ac:picMk id="11" creationId="{93AA8846-390B-255F-CCAE-DDD429AFA3C1}"/>
          </ac:picMkLst>
        </pc:picChg>
        <pc:picChg chg="add mod">
          <ac:chgData name="Laura Quinn" userId="2f692d69-012e-4aa5-9911-a8fd50da982b" providerId="ADAL" clId="{3D9FC53A-2EBC-495A-A3A9-969D5EB66133}" dt="2024-04-18T10:17:39.323" v="257" actId="465"/>
          <ac:picMkLst>
            <pc:docMk/>
            <pc:sldMk cId="3620628614" sldId="282"/>
            <ac:picMk id="13" creationId="{163DC8C6-D268-2061-55BB-D18550E69CFD}"/>
          </ac:picMkLst>
        </pc:picChg>
        <pc:picChg chg="add mod">
          <ac:chgData name="Laura Quinn" userId="2f692d69-012e-4aa5-9911-a8fd50da982b" providerId="ADAL" clId="{3D9FC53A-2EBC-495A-A3A9-969D5EB66133}" dt="2024-04-18T10:17:45.474" v="259" actId="408"/>
          <ac:picMkLst>
            <pc:docMk/>
            <pc:sldMk cId="3620628614" sldId="282"/>
            <ac:picMk id="15" creationId="{8DB42BBE-9F1E-B504-3888-5CE65EFEF600}"/>
          </ac:picMkLst>
        </pc:picChg>
        <pc:picChg chg="add mod">
          <ac:chgData name="Laura Quinn" userId="2f692d69-012e-4aa5-9911-a8fd50da982b" providerId="ADAL" clId="{3D9FC53A-2EBC-495A-A3A9-969D5EB66133}" dt="2024-04-18T10:17:45.474" v="259" actId="408"/>
          <ac:picMkLst>
            <pc:docMk/>
            <pc:sldMk cId="3620628614" sldId="282"/>
            <ac:picMk id="17" creationId="{385904E7-A584-7B5B-0AC6-6F0A261B38BD}"/>
          </ac:picMkLst>
        </pc:picChg>
        <pc:picChg chg="add mod">
          <ac:chgData name="Laura Quinn" userId="2f692d69-012e-4aa5-9911-a8fd50da982b" providerId="ADAL" clId="{3D9FC53A-2EBC-495A-A3A9-969D5EB66133}" dt="2024-04-18T10:17:45.474" v="259" actId="408"/>
          <ac:picMkLst>
            <pc:docMk/>
            <pc:sldMk cId="3620628614" sldId="282"/>
            <ac:picMk id="19" creationId="{A9FFFE84-C3E8-3807-4250-8E1B5DFF5A0A}"/>
          </ac:picMkLst>
        </pc:picChg>
        <pc:picChg chg="add mod">
          <ac:chgData name="Laura Quinn" userId="2f692d69-012e-4aa5-9911-a8fd50da982b" providerId="ADAL" clId="{3D9FC53A-2EBC-495A-A3A9-969D5EB66133}" dt="2024-04-18T10:17:45.474" v="259" actId="408"/>
          <ac:picMkLst>
            <pc:docMk/>
            <pc:sldMk cId="3620628614" sldId="282"/>
            <ac:picMk id="21" creationId="{D9A31807-6AFB-6ED2-F561-9741A338BEAB}"/>
          </ac:picMkLst>
        </pc:picChg>
        <pc:picChg chg="add mod">
          <ac:chgData name="Laura Quinn" userId="2f692d69-012e-4aa5-9911-a8fd50da982b" providerId="ADAL" clId="{3D9FC53A-2EBC-495A-A3A9-969D5EB66133}" dt="2024-04-18T10:17:45.474" v="259" actId="408"/>
          <ac:picMkLst>
            <pc:docMk/>
            <pc:sldMk cId="3620628614" sldId="282"/>
            <ac:picMk id="23" creationId="{D883CFE1-FEFF-9DCE-97F8-7D3B93A86456}"/>
          </ac:picMkLst>
        </pc:picChg>
        <pc:picChg chg="add mod">
          <ac:chgData name="Laura Quinn" userId="2f692d69-012e-4aa5-9911-a8fd50da982b" providerId="ADAL" clId="{3D9FC53A-2EBC-495A-A3A9-969D5EB66133}" dt="2024-04-18T10:17:45.474" v="259" actId="408"/>
          <ac:picMkLst>
            <pc:docMk/>
            <pc:sldMk cId="3620628614" sldId="282"/>
            <ac:picMk id="25" creationId="{1199CCEC-C1AD-3405-F6E7-E39478535E15}"/>
          </ac:picMkLst>
        </pc:picChg>
        <pc:picChg chg="add mod">
          <ac:chgData name="Laura Quinn" userId="2f692d69-012e-4aa5-9911-a8fd50da982b" providerId="ADAL" clId="{3D9FC53A-2EBC-495A-A3A9-969D5EB66133}" dt="2024-04-18T10:17:45.474" v="259" actId="408"/>
          <ac:picMkLst>
            <pc:docMk/>
            <pc:sldMk cId="3620628614" sldId="282"/>
            <ac:picMk id="27" creationId="{610D0268-6CAB-7E60-2891-F6C36D399001}"/>
          </ac:picMkLst>
        </pc:picChg>
        <pc:picChg chg="add mod">
          <ac:chgData name="Laura Quinn" userId="2f692d69-012e-4aa5-9911-a8fd50da982b" providerId="ADAL" clId="{3D9FC53A-2EBC-495A-A3A9-969D5EB66133}" dt="2024-04-18T10:17:45.474" v="259" actId="408"/>
          <ac:picMkLst>
            <pc:docMk/>
            <pc:sldMk cId="3620628614" sldId="282"/>
            <ac:picMk id="29" creationId="{64785679-00F1-123C-F0A7-D9D556AC3AA8}"/>
          </ac:picMkLst>
        </pc:picChg>
        <pc:picChg chg="add mod">
          <ac:chgData name="Laura Quinn" userId="2f692d69-012e-4aa5-9911-a8fd50da982b" providerId="ADAL" clId="{3D9FC53A-2EBC-495A-A3A9-969D5EB66133}" dt="2024-04-18T10:17:39.323" v="257" actId="465"/>
          <ac:picMkLst>
            <pc:docMk/>
            <pc:sldMk cId="3620628614" sldId="282"/>
            <ac:picMk id="31" creationId="{8781257C-E1DA-D042-0C3B-724B64F23F2A}"/>
          </ac:picMkLst>
        </pc:picChg>
        <pc:picChg chg="add mod">
          <ac:chgData name="Laura Quinn" userId="2f692d69-012e-4aa5-9911-a8fd50da982b" providerId="ADAL" clId="{3D9FC53A-2EBC-495A-A3A9-969D5EB66133}" dt="2024-04-18T10:17:45.474" v="259" actId="408"/>
          <ac:picMkLst>
            <pc:docMk/>
            <pc:sldMk cId="3620628614" sldId="282"/>
            <ac:picMk id="33" creationId="{ABBCDB13-B3EB-67D7-99FA-72016DF7AEBE}"/>
          </ac:picMkLst>
        </pc:picChg>
        <pc:picChg chg="add mod">
          <ac:chgData name="Laura Quinn" userId="2f692d69-012e-4aa5-9911-a8fd50da982b" providerId="ADAL" clId="{3D9FC53A-2EBC-495A-A3A9-969D5EB66133}" dt="2024-04-18T10:17:45.474" v="259" actId="408"/>
          <ac:picMkLst>
            <pc:docMk/>
            <pc:sldMk cId="3620628614" sldId="282"/>
            <ac:picMk id="35" creationId="{12E27B21-0D30-C3A2-0191-1EB9F60A257D}"/>
          </ac:picMkLst>
        </pc:picChg>
        <pc:picChg chg="add mod">
          <ac:chgData name="Laura Quinn" userId="2f692d69-012e-4aa5-9911-a8fd50da982b" providerId="ADAL" clId="{3D9FC53A-2EBC-495A-A3A9-969D5EB66133}" dt="2024-04-18T10:17:45.474" v="259" actId="408"/>
          <ac:picMkLst>
            <pc:docMk/>
            <pc:sldMk cId="3620628614" sldId="282"/>
            <ac:picMk id="37" creationId="{5DCA9FB2-E8E2-A97C-D2F2-25DB0FAD3858}"/>
          </ac:picMkLst>
        </pc:picChg>
        <pc:picChg chg="add mod">
          <ac:chgData name="Laura Quinn" userId="2f692d69-012e-4aa5-9911-a8fd50da982b" providerId="ADAL" clId="{3D9FC53A-2EBC-495A-A3A9-969D5EB66133}" dt="2024-04-18T10:17:45.474" v="259" actId="408"/>
          <ac:picMkLst>
            <pc:docMk/>
            <pc:sldMk cId="3620628614" sldId="282"/>
            <ac:picMk id="39" creationId="{9DC3DB9E-68DD-D92F-5B49-77FBF93AB6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89FF-626F-4D1C-82AD-44C1396E4A28}" type="datetimeFigureOut">
              <a:rPr lang="en-GB" smtClean="0"/>
              <a:t>27/05/2025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A8A9-054A-4A48-97EC-459108E64DD6}" type="slidenum">
              <a:rPr lang="en-GB" smtClean="0"/>
              <a:t>‹#›</a:t>
            </a:fld>
            <a:endParaRPr lang="en-GB"/>
          </a:p>
        </p:txBody>
      </p:sp>
    </p:spTree>
    <p:extLst>
      <p:ext uri="{BB962C8B-B14F-4D97-AF65-F5344CB8AC3E}">
        <p14:creationId xmlns:p14="http://schemas.microsoft.com/office/powerpoint/2010/main" val="173632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not promote your past events in case you have new members in the audience? Remember to say they can find the slides and recordings on the CIBSE website. </a:t>
            </a:r>
          </a:p>
        </p:txBody>
      </p:sp>
      <p:sp>
        <p:nvSpPr>
          <p:cNvPr id="4" name="Slide Number Placeholder 3"/>
          <p:cNvSpPr>
            <a:spLocks noGrp="1"/>
          </p:cNvSpPr>
          <p:nvPr>
            <p:ph type="sldNum" sz="quarter" idx="5"/>
          </p:nvPr>
        </p:nvSpPr>
        <p:spPr/>
        <p:txBody>
          <a:bodyPr/>
          <a:lstStyle/>
          <a:p>
            <a:fld id="{9A01A8A9-054A-4A48-97EC-459108E64DD6}" type="slidenum">
              <a:rPr lang="en-GB" smtClean="0"/>
              <a:t>2</a:t>
            </a:fld>
            <a:endParaRPr lang="en-GB"/>
          </a:p>
        </p:txBody>
      </p:sp>
    </p:spTree>
    <p:extLst>
      <p:ext uri="{BB962C8B-B14F-4D97-AF65-F5344CB8AC3E}">
        <p14:creationId xmlns:p14="http://schemas.microsoft.com/office/powerpoint/2010/main" val="145419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upcoming events, promote them here!</a:t>
            </a:r>
          </a:p>
        </p:txBody>
      </p:sp>
      <p:sp>
        <p:nvSpPr>
          <p:cNvPr id="4" name="Slide Number Placeholder 3"/>
          <p:cNvSpPr>
            <a:spLocks noGrp="1"/>
          </p:cNvSpPr>
          <p:nvPr>
            <p:ph type="sldNum" sz="quarter" idx="5"/>
          </p:nvPr>
        </p:nvSpPr>
        <p:spPr/>
        <p:txBody>
          <a:bodyPr/>
          <a:lstStyle/>
          <a:p>
            <a:fld id="{9A01A8A9-054A-4A48-97EC-459108E64DD6}" type="slidenum">
              <a:rPr lang="en-GB" smtClean="0"/>
              <a:t>3</a:t>
            </a:fld>
            <a:endParaRPr lang="en-GB"/>
          </a:p>
        </p:txBody>
      </p:sp>
    </p:spTree>
    <p:extLst>
      <p:ext uri="{BB962C8B-B14F-4D97-AF65-F5344CB8AC3E}">
        <p14:creationId xmlns:p14="http://schemas.microsoft.com/office/powerpoint/2010/main" val="266423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0313D1C-C655-80A6-F7DB-AF05A2244298}"/>
              </a:ext>
            </a:extLst>
          </p:cNvPr>
          <p:cNvSpPr>
            <a:spLocks noGrp="1"/>
          </p:cNvSpPr>
          <p:nvPr>
            <p:ph type="pic" sz="quarter" idx="13"/>
          </p:nvPr>
        </p:nvSpPr>
        <p:spPr>
          <a:xfrm>
            <a:off x="2692400" y="0"/>
            <a:ext cx="9499600" cy="6858000"/>
          </a:xfrm>
          <a:custGeom>
            <a:avLst/>
            <a:gdLst>
              <a:gd name="connsiteX0" fmla="*/ 184747 w 9499600"/>
              <a:gd name="connsiteY0" fmla="*/ 0 h 6858000"/>
              <a:gd name="connsiteX1" fmla="*/ 9499600 w 9499600"/>
              <a:gd name="connsiteY1" fmla="*/ 0 h 6858000"/>
              <a:gd name="connsiteX2" fmla="*/ 9499600 w 9499600"/>
              <a:gd name="connsiteY2" fmla="*/ 6858000 h 6858000"/>
              <a:gd name="connsiteX3" fmla="*/ 0 w 9499600"/>
              <a:gd name="connsiteY3" fmla="*/ 6858000 h 6858000"/>
              <a:gd name="connsiteX4" fmla="*/ 0 w 9499600"/>
              <a:gd name="connsiteY4" fmla="*/ 6856352 h 6858000"/>
              <a:gd name="connsiteX5" fmla="*/ 5095712 w 9499600"/>
              <a:gd name="connsiteY5" fmla="*/ 6856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9600" h="6858000">
                <a:moveTo>
                  <a:pt x="184747" y="0"/>
                </a:moveTo>
                <a:lnTo>
                  <a:pt x="9499600" y="0"/>
                </a:lnTo>
                <a:lnTo>
                  <a:pt x="9499600" y="6858000"/>
                </a:lnTo>
                <a:lnTo>
                  <a:pt x="0" y="6858000"/>
                </a:lnTo>
                <a:lnTo>
                  <a:pt x="0" y="6856352"/>
                </a:lnTo>
                <a:lnTo>
                  <a:pt x="5095712" y="6856352"/>
                </a:lnTo>
                <a:close/>
              </a:path>
            </a:pathLst>
          </a:custGeom>
          <a:solidFill>
            <a:schemeClr val="bg1"/>
          </a:solidFill>
        </p:spPr>
        <p:txBody>
          <a:bodyPr wrap="square">
            <a:noAutofit/>
          </a:bodyPr>
          <a:lstStyle/>
          <a:p>
            <a:r>
              <a:rPr lang="en-US"/>
              <a:t>Click icon to add picture</a:t>
            </a:r>
            <a:endParaRPr lang="en-GB" dirty="0"/>
          </a:p>
        </p:txBody>
      </p:sp>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p:spPr>
        <p:txBody>
          <a:bodyPr anchor="b">
            <a:normAutofit/>
          </a:bodyPr>
          <a:lstStyle>
            <a:lvl1pPr algn="l">
              <a:defRPr sz="3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Graphic 8">
            <a:extLst>
              <a:ext uri="{FF2B5EF4-FFF2-40B4-BE49-F238E27FC236}">
                <a16:creationId xmlns:a16="http://schemas.microsoft.com/office/drawing/2014/main" id="{A2290E6C-9A32-96DB-7977-EA7D08F0501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171" y="5058229"/>
            <a:ext cx="1059543" cy="1320849"/>
          </a:xfrm>
          <a:prstGeom prst="rect">
            <a:avLst/>
          </a:prstGeom>
        </p:spPr>
      </p:pic>
    </p:spTree>
    <p:extLst>
      <p:ext uri="{BB962C8B-B14F-4D97-AF65-F5344CB8AC3E}">
        <p14:creationId xmlns:p14="http://schemas.microsoft.com/office/powerpoint/2010/main" val="14900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3 x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0" name="Content Placeholder 8">
            <a:extLst>
              <a:ext uri="{FF2B5EF4-FFF2-40B4-BE49-F238E27FC236}">
                <a16:creationId xmlns:a16="http://schemas.microsoft.com/office/drawing/2014/main" id="{3EB27BC3-C3B0-C456-5AF9-F8C7D403EFEC}"/>
              </a:ext>
            </a:extLst>
          </p:cNvPr>
          <p:cNvSpPr>
            <a:spLocks noGrp="1"/>
          </p:cNvSpPr>
          <p:nvPr>
            <p:ph sz="quarter" idx="19"/>
          </p:nvPr>
        </p:nvSpPr>
        <p:spPr>
          <a:xfrm>
            <a:off x="671513"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a:extLst>
              <a:ext uri="{FF2B5EF4-FFF2-40B4-BE49-F238E27FC236}">
                <a16:creationId xmlns:a16="http://schemas.microsoft.com/office/drawing/2014/main" id="{598F95B4-889E-C7F3-77B9-9F1AF9C35FE5}"/>
              </a:ext>
            </a:extLst>
          </p:cNvPr>
          <p:cNvSpPr>
            <a:spLocks noGrp="1"/>
          </p:cNvSpPr>
          <p:nvPr>
            <p:ph sz="quarter" idx="20"/>
          </p:nvPr>
        </p:nvSpPr>
        <p:spPr>
          <a:xfrm>
            <a:off x="4349136"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8">
            <a:extLst>
              <a:ext uri="{FF2B5EF4-FFF2-40B4-BE49-F238E27FC236}">
                <a16:creationId xmlns:a16="http://schemas.microsoft.com/office/drawing/2014/main" id="{DD25568E-10E1-3B0F-8035-D9BE35503EED}"/>
              </a:ext>
            </a:extLst>
          </p:cNvPr>
          <p:cNvSpPr>
            <a:spLocks noGrp="1"/>
          </p:cNvSpPr>
          <p:nvPr>
            <p:ph sz="quarter" idx="21"/>
          </p:nvPr>
        </p:nvSpPr>
        <p:spPr>
          <a:xfrm>
            <a:off x="8026759"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64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292A6C4-6D0F-5490-2A2E-951140CEB853}"/>
              </a:ext>
            </a:extLst>
          </p:cNvPr>
          <p:cNvSpPr/>
          <p:nvPr userDrawn="1"/>
        </p:nvSpPr>
        <p:spPr>
          <a:xfrm>
            <a:off x="6292377" y="-1"/>
            <a:ext cx="5899623" cy="6858001"/>
          </a:xfrm>
          <a:custGeom>
            <a:avLst/>
            <a:gdLst>
              <a:gd name="connsiteX0" fmla="*/ 0 w 5899623"/>
              <a:gd name="connsiteY0" fmla="*/ 0 h 6858001"/>
              <a:gd name="connsiteX1" fmla="*/ 5899623 w 5899623"/>
              <a:gd name="connsiteY1" fmla="*/ 0 h 6858001"/>
              <a:gd name="connsiteX2" fmla="*/ 5899623 w 5899623"/>
              <a:gd name="connsiteY2" fmla="*/ 6858001 h 6858001"/>
              <a:gd name="connsiteX3" fmla="*/ 4914634 w 589962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99623" h="6858001">
                <a:moveTo>
                  <a:pt x="0" y="0"/>
                </a:moveTo>
                <a:lnTo>
                  <a:pt x="5899623" y="0"/>
                </a:lnTo>
                <a:lnTo>
                  <a:pt x="5899623" y="6858001"/>
                </a:lnTo>
                <a:lnTo>
                  <a:pt x="4914634" y="68580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1"/>
            <a:ext cx="5261429" cy="4505871"/>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pic>
        <p:nvPicPr>
          <p:cNvPr id="11" name="Graphic 10">
            <a:extLst>
              <a:ext uri="{FF2B5EF4-FFF2-40B4-BE49-F238E27FC236}">
                <a16:creationId xmlns:a16="http://schemas.microsoft.com/office/drawing/2014/main" id="{62B926D4-1EEC-FDB7-8154-4BA32C2339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cxnSp>
        <p:nvCxnSpPr>
          <p:cNvPr id="15" name="Straight Connector 14">
            <a:extLst>
              <a:ext uri="{FF2B5EF4-FFF2-40B4-BE49-F238E27FC236}">
                <a16:creationId xmlns:a16="http://schemas.microsoft.com/office/drawing/2014/main" id="{668B4493-A831-C028-BB1C-A2D0FC560029}"/>
              </a:ext>
            </a:extLst>
          </p:cNvPr>
          <p:cNvCxnSpPr>
            <a:cxnSpLocks/>
          </p:cNvCxnSpPr>
          <p:nvPr userDrawn="1"/>
        </p:nvCxnSpPr>
        <p:spPr>
          <a:xfrm>
            <a:off x="671050" y="1373179"/>
            <a:ext cx="526142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59D87F82-CDC6-33EC-DFFB-F7F6467BC48A}"/>
              </a:ext>
            </a:extLst>
          </p:cNvPr>
          <p:cNvSpPr>
            <a:spLocks noGrp="1"/>
          </p:cNvSpPr>
          <p:nvPr>
            <p:ph type="pic" sz="quarter" idx="13"/>
          </p:nvPr>
        </p:nvSpPr>
        <p:spPr>
          <a:xfrm>
            <a:off x="6292850" y="1385000"/>
            <a:ext cx="5260975" cy="3552825"/>
          </a:xfrm>
        </p:spPr>
        <p:txBody>
          <a:bodyPr/>
          <a:lstStyle/>
          <a:p>
            <a:r>
              <a:rPr lang="en-US"/>
              <a:t>Click icon to add picture</a:t>
            </a:r>
            <a:endParaRPr lang="en-GB"/>
          </a:p>
        </p:txBody>
      </p:sp>
    </p:spTree>
    <p:extLst>
      <p:ext uri="{BB962C8B-B14F-4D97-AF65-F5344CB8AC3E}">
        <p14:creationId xmlns:p14="http://schemas.microsoft.com/office/powerpoint/2010/main" val="353352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C2A6817-53A3-BDFB-6851-7F31A781A97F}"/>
              </a:ext>
            </a:extLst>
          </p:cNvPr>
          <p:cNvSpPr>
            <a:spLocks noGrp="1"/>
          </p:cNvSpPr>
          <p:nvPr>
            <p:ph type="body" sz="quarter" idx="14"/>
          </p:nvPr>
        </p:nvSpPr>
        <p:spPr>
          <a:xfrm>
            <a:off x="0" y="914"/>
            <a:ext cx="8164838" cy="5661025"/>
          </a:xfrm>
          <a:custGeom>
            <a:avLst/>
            <a:gdLst>
              <a:gd name="connsiteX0" fmla="*/ 0 w 8164838"/>
              <a:gd name="connsiteY0" fmla="*/ 0 h 5661025"/>
              <a:gd name="connsiteX1" fmla="*/ 4107990 w 8164838"/>
              <a:gd name="connsiteY1" fmla="*/ 0 h 5661025"/>
              <a:gd name="connsiteX2" fmla="*/ 8164838 w 8164838"/>
              <a:gd name="connsiteY2" fmla="*/ 5661025 h 5661025"/>
              <a:gd name="connsiteX3" fmla="*/ 0 w 8164838"/>
              <a:gd name="connsiteY3" fmla="*/ 5661025 h 5661025"/>
            </a:gdLst>
            <a:ahLst/>
            <a:cxnLst>
              <a:cxn ang="0">
                <a:pos x="connsiteX0" y="connsiteY0"/>
              </a:cxn>
              <a:cxn ang="0">
                <a:pos x="connsiteX1" y="connsiteY1"/>
              </a:cxn>
              <a:cxn ang="0">
                <a:pos x="connsiteX2" y="connsiteY2"/>
              </a:cxn>
              <a:cxn ang="0">
                <a:pos x="connsiteX3" y="connsiteY3"/>
              </a:cxn>
            </a:cxnLst>
            <a:rect l="l" t="t" r="r" b="b"/>
            <a:pathLst>
              <a:path w="8164838" h="5661025">
                <a:moveTo>
                  <a:pt x="0" y="0"/>
                </a:moveTo>
                <a:lnTo>
                  <a:pt x="4107990" y="0"/>
                </a:lnTo>
                <a:lnTo>
                  <a:pt x="8164838" y="5661025"/>
                </a:lnTo>
                <a:lnTo>
                  <a:pt x="0" y="5661025"/>
                </a:lnTo>
                <a:close/>
              </a:path>
            </a:pathLst>
          </a:custGeom>
          <a:solidFill>
            <a:schemeClr val="bg1">
              <a:alpha val="88000"/>
            </a:schemeClr>
          </a:solidFill>
        </p:spPr>
        <p:txBody>
          <a:bodyPr wrap="square" lIns="792000" tIns="432000" rIns="2700000" anchor="ctr">
            <a:noAutofit/>
          </a:bodyPr>
          <a:lstStyle>
            <a:lvl1pPr marL="0" indent="0">
              <a:buNone/>
              <a:defRPr sz="3600"/>
            </a:lvl1pPr>
            <a:lvl2pPr marL="0" indent="0">
              <a:buNone/>
              <a:defRPr sz="240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70308B8F-2149-0944-60C8-29DB170CFC4C}"/>
              </a:ext>
            </a:extLst>
          </p:cNvPr>
          <p:cNvSpPr>
            <a:spLocks noGrp="1"/>
          </p:cNvSpPr>
          <p:nvPr>
            <p:ph type="pic" sz="quarter" idx="13" hasCustomPrompt="1"/>
          </p:nvPr>
        </p:nvSpPr>
        <p:spPr>
          <a:xfrm>
            <a:off x="0" y="0"/>
            <a:ext cx="12192000" cy="5652000"/>
          </a:xfrm>
        </p:spPr>
        <p:txBody>
          <a:bodyPr/>
          <a:lstStyle>
            <a:lvl1pPr>
              <a:defRPr/>
            </a:lvl1pPr>
          </a:lstStyle>
          <a:p>
            <a:r>
              <a:rPr lang="en-GB" dirty="0"/>
              <a:t>Click icon to add image then ‘Right-click’ and choose ‘Send to back’</a:t>
            </a:r>
          </a:p>
        </p:txBody>
      </p:sp>
      <p:sp>
        <p:nvSpPr>
          <p:cNvPr id="4" name="Date Placeholder 3">
            <a:extLst>
              <a:ext uri="{FF2B5EF4-FFF2-40B4-BE49-F238E27FC236}">
                <a16:creationId xmlns:a16="http://schemas.microsoft.com/office/drawing/2014/main" id="{E85E97C0-3610-FAC0-967F-E7C6FB4337F5}"/>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B76B5DE4-1DAA-B117-A168-3C02A7DB2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F37A7-9575-921D-3A7E-2197EDFB4D4F}"/>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9" name="Freeform: Shape 8">
            <a:extLst>
              <a:ext uri="{FF2B5EF4-FFF2-40B4-BE49-F238E27FC236}">
                <a16:creationId xmlns:a16="http://schemas.microsoft.com/office/drawing/2014/main" id="{A03C0696-4834-52DF-06CE-E86F4EA193E3}"/>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431F74F0-100D-FD1B-5319-AC7215E21E7B}"/>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Graphic 10">
            <a:extLst>
              <a:ext uri="{FF2B5EF4-FFF2-40B4-BE49-F238E27FC236}">
                <a16:creationId xmlns:a16="http://schemas.microsoft.com/office/drawing/2014/main" id="{2F3492A7-1CE7-224A-64AB-D53DC3F19E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223815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F5A-E802-68F5-0486-DE63F2095C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7557A-7AE4-468F-124D-4FDBAF6D288E}"/>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4" name="Footer Placeholder 3">
            <a:extLst>
              <a:ext uri="{FF2B5EF4-FFF2-40B4-BE49-F238E27FC236}">
                <a16:creationId xmlns:a16="http://schemas.microsoft.com/office/drawing/2014/main" id="{82749058-77B2-4102-0BBF-419978C486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FE8052-C066-A9DC-1920-882A0B23B4AA}"/>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6025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25736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6555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672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7" name="Content Placeholder 2">
            <a:extLst>
              <a:ext uri="{FF2B5EF4-FFF2-40B4-BE49-F238E27FC236}">
                <a16:creationId xmlns:a16="http://schemas.microsoft.com/office/drawing/2014/main" id="{7725A898-3679-E075-B9C0-22F7DAEDBA0D}"/>
              </a:ext>
            </a:extLst>
          </p:cNvPr>
          <p:cNvSpPr>
            <a:spLocks noGrp="1"/>
          </p:cNvSpPr>
          <p:nvPr>
            <p:ph idx="13"/>
          </p:nvPr>
        </p:nvSpPr>
        <p:spPr>
          <a:xfrm>
            <a:off x="6284682"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995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mp; Image (Yellow)">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43403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39760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9875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mp; Image (Re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34922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27/05/2025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1" name="Picture Placeholder 10">
            <a:extLst>
              <a:ext uri="{FF2B5EF4-FFF2-40B4-BE49-F238E27FC236}">
                <a16:creationId xmlns:a16="http://schemas.microsoft.com/office/drawing/2014/main" id="{746C0CE6-480B-117E-7772-B978F5555C60}"/>
              </a:ext>
            </a:extLst>
          </p:cNvPr>
          <p:cNvSpPr>
            <a:spLocks noGrp="1"/>
          </p:cNvSpPr>
          <p:nvPr>
            <p:ph type="pic" sz="quarter" idx="13"/>
          </p:nvPr>
        </p:nvSpPr>
        <p:spPr>
          <a:xfrm>
            <a:off x="671513" y="2010903"/>
            <a:ext cx="3516312" cy="2379668"/>
          </a:xfrm>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BB837E43-7296-3D37-CD82-A2684A1D83FC}"/>
              </a:ext>
            </a:extLst>
          </p:cNvPr>
          <p:cNvSpPr>
            <a:spLocks noGrp="1"/>
          </p:cNvSpPr>
          <p:nvPr>
            <p:ph type="pic" sz="quarter" idx="14"/>
          </p:nvPr>
        </p:nvSpPr>
        <p:spPr>
          <a:xfrm>
            <a:off x="4349136" y="2010903"/>
            <a:ext cx="3516312" cy="2379668"/>
          </a:xfr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692F6AD3-684C-F0EF-3806-88D381B8367C}"/>
              </a:ext>
            </a:extLst>
          </p:cNvPr>
          <p:cNvSpPr>
            <a:spLocks noGrp="1"/>
          </p:cNvSpPr>
          <p:nvPr>
            <p:ph type="pic" sz="quarter" idx="15"/>
          </p:nvPr>
        </p:nvSpPr>
        <p:spPr>
          <a:xfrm>
            <a:off x="8026759" y="2010903"/>
            <a:ext cx="3516312" cy="2379668"/>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ED275939-8FDC-F6BB-D352-6454D881547C}"/>
              </a:ext>
            </a:extLst>
          </p:cNvPr>
          <p:cNvSpPr>
            <a:spLocks noGrp="1"/>
          </p:cNvSpPr>
          <p:nvPr>
            <p:ph type="body" sz="quarter" idx="16"/>
          </p:nvPr>
        </p:nvSpPr>
        <p:spPr>
          <a:xfrm>
            <a:off x="671513" y="4528681"/>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69C31192-5F88-9864-944E-646D7E63DF60}"/>
              </a:ext>
            </a:extLst>
          </p:cNvPr>
          <p:cNvSpPr>
            <a:spLocks noGrp="1"/>
          </p:cNvSpPr>
          <p:nvPr>
            <p:ph type="body" sz="quarter" idx="17"/>
          </p:nvPr>
        </p:nvSpPr>
        <p:spPr>
          <a:xfrm>
            <a:off x="4349136" y="4528680"/>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0A4B2D53-9F6E-B321-85AE-EE6795B1554C}"/>
              </a:ext>
            </a:extLst>
          </p:cNvPr>
          <p:cNvSpPr>
            <a:spLocks noGrp="1"/>
          </p:cNvSpPr>
          <p:nvPr>
            <p:ph type="body" sz="quarter" idx="18"/>
          </p:nvPr>
        </p:nvSpPr>
        <p:spPr>
          <a:xfrm>
            <a:off x="8026759" y="4528679"/>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31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FF473D8-5BF9-0DAF-1C04-FDC3F17C1815}"/>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8A895084-A553-1355-A0CE-7F3374555D6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9669EDD7-3FD5-BD6C-4077-576F41518A3B}"/>
              </a:ext>
            </a:extLst>
          </p:cNvPr>
          <p:cNvSpPr>
            <a:spLocks noGrp="1"/>
          </p:cNvSpPr>
          <p:nvPr>
            <p:ph type="title"/>
          </p:nvPr>
        </p:nvSpPr>
        <p:spPr>
          <a:xfrm>
            <a:off x="671051" y="206478"/>
            <a:ext cx="10872020" cy="1111046"/>
          </a:xfrm>
          <a:prstGeom prst="rect">
            <a:avLst/>
          </a:prstGeom>
        </p:spPr>
        <p:txBody>
          <a:bodyPr vert="horz" lIns="0" tIns="0" rIns="0" bIns="0" rtlCol="0" anchor="b">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609A9A-C651-26B2-EC3F-47FE40058DF2}"/>
              </a:ext>
            </a:extLst>
          </p:cNvPr>
          <p:cNvSpPr>
            <a:spLocks noGrp="1"/>
          </p:cNvSpPr>
          <p:nvPr>
            <p:ph type="body" idx="1"/>
          </p:nvPr>
        </p:nvSpPr>
        <p:spPr>
          <a:xfrm>
            <a:off x="671051" y="1687972"/>
            <a:ext cx="10872020" cy="38574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153D002-6267-E830-CE5A-3E969F0A9D8A}"/>
              </a:ext>
            </a:extLst>
          </p:cNvPr>
          <p:cNvSpPr>
            <a:spLocks noGrp="1"/>
          </p:cNvSpPr>
          <p:nvPr>
            <p:ph type="dt" sz="half" idx="2"/>
          </p:nvPr>
        </p:nvSpPr>
        <p:spPr>
          <a:xfrm>
            <a:off x="7558285" y="6378121"/>
            <a:ext cx="2743200" cy="295172"/>
          </a:xfrm>
          <a:prstGeom prst="rect">
            <a:avLst/>
          </a:prstGeom>
        </p:spPr>
        <p:txBody>
          <a:bodyPr vert="horz" lIns="0" tIns="0" rIns="0" bIns="0" rtlCol="0" anchor="ctr"/>
          <a:lstStyle>
            <a:lvl1pPr algn="r">
              <a:defRPr sz="1200">
                <a:solidFill>
                  <a:schemeClr val="tx2"/>
                </a:solidFill>
              </a:defRPr>
            </a:lvl1pPr>
          </a:lstStyle>
          <a:p>
            <a:fld id="{38319AB0-FB65-4D70-B163-3B4325D78F52}" type="datetimeFigureOut">
              <a:rPr lang="en-GB" smtClean="0"/>
              <a:pPr/>
              <a:t>27/05/2025</a:t>
            </a:fld>
            <a:endParaRPr lang="en-GB"/>
          </a:p>
        </p:txBody>
      </p:sp>
      <p:sp>
        <p:nvSpPr>
          <p:cNvPr id="5" name="Footer Placeholder 4">
            <a:extLst>
              <a:ext uri="{FF2B5EF4-FFF2-40B4-BE49-F238E27FC236}">
                <a16:creationId xmlns:a16="http://schemas.microsoft.com/office/drawing/2014/main" id="{70DDC972-3596-E0FC-4745-683C8934149A}"/>
              </a:ext>
            </a:extLst>
          </p:cNvPr>
          <p:cNvSpPr>
            <a:spLocks noGrp="1"/>
          </p:cNvSpPr>
          <p:nvPr>
            <p:ph type="ftr" sz="quarter" idx="3"/>
          </p:nvPr>
        </p:nvSpPr>
        <p:spPr>
          <a:xfrm>
            <a:off x="671050" y="6378121"/>
            <a:ext cx="6887235" cy="295172"/>
          </a:xfrm>
          <a:prstGeom prst="rect">
            <a:avLst/>
          </a:prstGeom>
        </p:spPr>
        <p:txBody>
          <a:bodyPr vert="horz" lIns="0" tIns="0" rIns="0" bIns="0" rtlCol="0" anchor="ctr"/>
          <a:lstStyle>
            <a:lvl1pPr algn="l">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1D5532BF-CDBB-2FC6-CA4E-9E107186EA96}"/>
              </a:ext>
            </a:extLst>
          </p:cNvPr>
          <p:cNvSpPr>
            <a:spLocks noGrp="1"/>
          </p:cNvSpPr>
          <p:nvPr>
            <p:ph type="sldNum" sz="quarter" idx="4"/>
          </p:nvPr>
        </p:nvSpPr>
        <p:spPr>
          <a:xfrm>
            <a:off x="83508" y="6378121"/>
            <a:ext cx="489858" cy="295172"/>
          </a:xfrm>
          <a:prstGeom prst="rect">
            <a:avLst/>
          </a:prstGeom>
        </p:spPr>
        <p:txBody>
          <a:bodyPr vert="horz" lIns="0" tIns="0" rIns="0" bIns="0" rtlCol="0" anchor="ctr"/>
          <a:lstStyle>
            <a:lvl1pPr algn="ctr">
              <a:defRPr sz="1200">
                <a:solidFill>
                  <a:schemeClr val="tx2"/>
                </a:solidFill>
              </a:defRPr>
            </a:lvl1pPr>
          </a:lstStyle>
          <a:p>
            <a:fld id="{B0CD2FD7-2372-4B33-951A-46A0D2E64FF6}" type="slidenum">
              <a:rPr lang="en-GB" smtClean="0"/>
              <a:pPr/>
              <a:t>‹#›</a:t>
            </a:fld>
            <a:endParaRPr lang="en-GB"/>
          </a:p>
        </p:txBody>
      </p:sp>
      <p:pic>
        <p:nvPicPr>
          <p:cNvPr id="15" name="Graphic 14">
            <a:extLst>
              <a:ext uri="{FF2B5EF4-FFF2-40B4-BE49-F238E27FC236}">
                <a16:creationId xmlns:a16="http://schemas.microsoft.com/office/drawing/2014/main" id="{7F690FCC-9C01-E1C4-E162-4A3A89D702C1}"/>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320475" y="5972629"/>
            <a:ext cx="494823" cy="616857"/>
          </a:xfrm>
          <a:prstGeom prst="rect">
            <a:avLst/>
          </a:prstGeom>
        </p:spPr>
      </p:pic>
      <p:cxnSp>
        <p:nvCxnSpPr>
          <p:cNvPr id="17" name="Straight Connector 16">
            <a:extLst>
              <a:ext uri="{FF2B5EF4-FFF2-40B4-BE49-F238E27FC236}">
                <a16:creationId xmlns:a16="http://schemas.microsoft.com/office/drawing/2014/main" id="{6B199CF0-B8FA-33CC-7DAE-BF8723D163AD}"/>
              </a:ext>
            </a:extLst>
          </p:cNvPr>
          <p:cNvCxnSpPr/>
          <p:nvPr userDrawn="1"/>
        </p:nvCxnSpPr>
        <p:spPr>
          <a:xfrm>
            <a:off x="671050" y="1373179"/>
            <a:ext cx="1087202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0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61" r:id="rId5"/>
    <p:sldLayoutId id="2147483662" r:id="rId6"/>
    <p:sldLayoutId id="2147483663" r:id="rId7"/>
    <p:sldLayoutId id="2147483664" r:id="rId8"/>
    <p:sldLayoutId id="2147483659" r:id="rId9"/>
    <p:sldLayoutId id="2147483660" r:id="rId10"/>
    <p:sldLayoutId id="2147483658" r:id="rId11"/>
    <p:sldLayoutId id="2147483651" r:id="rId12"/>
    <p:sldLayoutId id="2147483654" r:id="rId13"/>
    <p:sldLayoutId id="214748365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176213" indent="-176213"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1pPr>
      <a:lvl2pPr marL="54133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89535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125888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4E6B875-8176-F6E6-20D5-0EE6E1F456D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xfrm>
            <a:off x="2692400" y="0"/>
            <a:ext cx="9499600" cy="6858000"/>
          </a:xfrm>
        </p:spPr>
      </p:pic>
      <p:sp>
        <p:nvSpPr>
          <p:cNvPr id="6" name="Title 5">
            <a:extLst>
              <a:ext uri="{FF2B5EF4-FFF2-40B4-BE49-F238E27FC236}">
                <a16:creationId xmlns:a16="http://schemas.microsoft.com/office/drawing/2014/main" id="{76FA9941-5B08-049D-8224-CFC4C7342CDC}"/>
              </a:ext>
            </a:extLst>
          </p:cNvPr>
          <p:cNvSpPr>
            <a:spLocks noGrp="1"/>
          </p:cNvSpPr>
          <p:nvPr>
            <p:ph type="ctrTitle"/>
          </p:nvPr>
        </p:nvSpPr>
        <p:spPr>
          <a:xfrm>
            <a:off x="671050" y="1041400"/>
            <a:ext cx="5969236" cy="2387600"/>
          </a:xfrm>
        </p:spPr>
        <p:txBody>
          <a:bodyPr/>
          <a:lstStyle/>
          <a:p>
            <a:r>
              <a:rPr lang="en-GB" dirty="0"/>
              <a:t>Presentation title</a:t>
            </a:r>
            <a:br>
              <a:rPr lang="en-GB" dirty="0"/>
            </a:br>
            <a:r>
              <a:rPr lang="en-GB" dirty="0"/>
              <a:t>runs here</a:t>
            </a:r>
          </a:p>
        </p:txBody>
      </p:sp>
      <p:sp>
        <p:nvSpPr>
          <p:cNvPr id="7" name="Subtitle 6">
            <a:extLst>
              <a:ext uri="{FF2B5EF4-FFF2-40B4-BE49-F238E27FC236}">
                <a16:creationId xmlns:a16="http://schemas.microsoft.com/office/drawing/2014/main" id="{C9A384DB-A841-1502-3933-A77E850DEA90}"/>
              </a:ext>
            </a:extLst>
          </p:cNvPr>
          <p:cNvSpPr>
            <a:spLocks noGrp="1"/>
          </p:cNvSpPr>
          <p:nvPr>
            <p:ph type="subTitle" idx="1"/>
          </p:nvPr>
        </p:nvSpPr>
        <p:spPr/>
        <p:txBody>
          <a:bodyPr>
            <a:normAutofit lnSpcReduction="10000"/>
          </a:bodyPr>
          <a:lstStyle/>
          <a:p>
            <a:r>
              <a:rPr lang="en-GB" dirty="0"/>
              <a:t>Subtitle runs here. </a:t>
            </a:r>
          </a:p>
          <a:p>
            <a:endParaRPr lang="en-GB" dirty="0"/>
          </a:p>
          <a:p>
            <a:r>
              <a:rPr lang="en-GB" dirty="0"/>
              <a:t>Click on the image to change it </a:t>
            </a:r>
          </a:p>
        </p:txBody>
      </p:sp>
    </p:spTree>
    <p:extLst>
      <p:ext uri="{BB962C8B-B14F-4D97-AF65-F5344CB8AC3E}">
        <p14:creationId xmlns:p14="http://schemas.microsoft.com/office/powerpoint/2010/main" val="318632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495293-BBC2-6398-E9F1-1A5147F61377}"/>
              </a:ext>
            </a:extLst>
          </p:cNvPr>
          <p:cNvSpPr>
            <a:spLocks noGrp="1"/>
          </p:cNvSpPr>
          <p:nvPr>
            <p:ph type="title"/>
          </p:nvPr>
        </p:nvSpPr>
        <p:spPr/>
        <p:txBody>
          <a:bodyPr/>
          <a:lstStyle/>
          <a:p>
            <a:r>
              <a:rPr lang="en-GB" dirty="0"/>
              <a:t>Heading runs here</a:t>
            </a:r>
          </a:p>
        </p:txBody>
      </p:sp>
      <p:sp>
        <p:nvSpPr>
          <p:cNvPr id="5" name="Content Placeholder 4">
            <a:extLst>
              <a:ext uri="{FF2B5EF4-FFF2-40B4-BE49-F238E27FC236}">
                <a16:creationId xmlns:a16="http://schemas.microsoft.com/office/drawing/2014/main" id="{4A358BF1-C068-F5A6-42C2-55AEE9B96712}"/>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p:txBody>
      </p:sp>
      <p:pic>
        <p:nvPicPr>
          <p:cNvPr id="8" name="Picture Placeholder 7" descr="A picture containing text, indoor, library&#10;&#10;Description automatically generated">
            <a:extLst>
              <a:ext uri="{FF2B5EF4-FFF2-40B4-BE49-F238E27FC236}">
                <a16:creationId xmlns:a16="http://schemas.microsoft.com/office/drawing/2014/main" id="{26E2CF7B-B52A-F035-5013-E392E7A3790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110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495293-BBC2-6398-E9F1-1A5147F61377}"/>
              </a:ext>
            </a:extLst>
          </p:cNvPr>
          <p:cNvSpPr>
            <a:spLocks noGrp="1"/>
          </p:cNvSpPr>
          <p:nvPr>
            <p:ph type="title"/>
          </p:nvPr>
        </p:nvSpPr>
        <p:spPr/>
        <p:txBody>
          <a:bodyPr/>
          <a:lstStyle/>
          <a:p>
            <a:r>
              <a:rPr lang="en-GB" dirty="0"/>
              <a:t>Heading runs here</a:t>
            </a:r>
          </a:p>
        </p:txBody>
      </p:sp>
      <p:sp>
        <p:nvSpPr>
          <p:cNvPr id="5" name="Content Placeholder 4">
            <a:extLst>
              <a:ext uri="{FF2B5EF4-FFF2-40B4-BE49-F238E27FC236}">
                <a16:creationId xmlns:a16="http://schemas.microsoft.com/office/drawing/2014/main" id="{4A358BF1-C068-F5A6-42C2-55AEE9B96712}"/>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p:txBody>
      </p:sp>
      <p:pic>
        <p:nvPicPr>
          <p:cNvPr id="7" name="Picture Placeholder 6" descr="A picture containing building, sky, outdoor, street&#10;&#10;Description automatically generated">
            <a:extLst>
              <a:ext uri="{FF2B5EF4-FFF2-40B4-BE49-F238E27FC236}">
                <a16:creationId xmlns:a16="http://schemas.microsoft.com/office/drawing/2014/main" id="{8603FAE1-AF76-1193-C3D5-DB2FF63EB09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63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3879-02BE-A439-2BA5-2C9703617C50}"/>
              </a:ext>
            </a:extLst>
          </p:cNvPr>
          <p:cNvSpPr>
            <a:spLocks noGrp="1"/>
          </p:cNvSpPr>
          <p:nvPr>
            <p:ph type="title"/>
          </p:nvPr>
        </p:nvSpPr>
        <p:spPr/>
        <p:txBody>
          <a:bodyPr/>
          <a:lstStyle/>
          <a:p>
            <a:r>
              <a:rPr lang="en-GB" dirty="0"/>
              <a:t>Past Events</a:t>
            </a:r>
          </a:p>
        </p:txBody>
      </p:sp>
      <p:sp>
        <p:nvSpPr>
          <p:cNvPr id="3" name="Picture Placeholder 2">
            <a:extLst>
              <a:ext uri="{FF2B5EF4-FFF2-40B4-BE49-F238E27FC236}">
                <a16:creationId xmlns:a16="http://schemas.microsoft.com/office/drawing/2014/main" id="{7B2059D4-2FC6-D160-0961-978FDC69C2AB}"/>
              </a:ext>
            </a:extLst>
          </p:cNvPr>
          <p:cNvSpPr>
            <a:spLocks noGrp="1"/>
          </p:cNvSpPr>
          <p:nvPr>
            <p:ph type="pic" sz="quarter" idx="13"/>
          </p:nvPr>
        </p:nvSpPr>
        <p:spPr/>
        <p:txBody>
          <a:bodyPr/>
          <a:lstStyle/>
          <a:p>
            <a:endParaRPr lang="en-GB"/>
          </a:p>
        </p:txBody>
      </p:sp>
      <p:sp>
        <p:nvSpPr>
          <p:cNvPr id="4" name="Picture Placeholder 3">
            <a:extLst>
              <a:ext uri="{FF2B5EF4-FFF2-40B4-BE49-F238E27FC236}">
                <a16:creationId xmlns:a16="http://schemas.microsoft.com/office/drawing/2014/main" id="{C1EDBD88-F8C1-4629-50B3-072250A252E9}"/>
              </a:ext>
            </a:extLst>
          </p:cNvPr>
          <p:cNvSpPr>
            <a:spLocks noGrp="1"/>
          </p:cNvSpPr>
          <p:nvPr>
            <p:ph type="pic" sz="quarter" idx="14"/>
          </p:nvPr>
        </p:nvSpPr>
        <p:spPr/>
        <p:txBody>
          <a:bodyPr/>
          <a:lstStyle/>
          <a:p>
            <a:endParaRPr lang="en-GB"/>
          </a:p>
        </p:txBody>
      </p:sp>
      <p:sp>
        <p:nvSpPr>
          <p:cNvPr id="5" name="Picture Placeholder 4">
            <a:extLst>
              <a:ext uri="{FF2B5EF4-FFF2-40B4-BE49-F238E27FC236}">
                <a16:creationId xmlns:a16="http://schemas.microsoft.com/office/drawing/2014/main" id="{9F1E9BD4-1B80-14EB-6FB7-0DBD85359AC3}"/>
              </a:ext>
            </a:extLst>
          </p:cNvPr>
          <p:cNvSpPr>
            <a:spLocks noGrp="1"/>
          </p:cNvSpPr>
          <p:nvPr>
            <p:ph type="pic" sz="quarter" idx="15"/>
          </p:nvPr>
        </p:nvSpPr>
        <p:spPr/>
        <p:txBody>
          <a:bodyPr/>
          <a:lstStyle/>
          <a:p>
            <a:endParaRPr lang="en-GB"/>
          </a:p>
        </p:txBody>
      </p:sp>
      <p:sp>
        <p:nvSpPr>
          <p:cNvPr id="6" name="Text Placeholder 5">
            <a:extLst>
              <a:ext uri="{FF2B5EF4-FFF2-40B4-BE49-F238E27FC236}">
                <a16:creationId xmlns:a16="http://schemas.microsoft.com/office/drawing/2014/main" id="{049BEF83-E410-1BD7-5274-CDB0C03AC721}"/>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EFE4447D-37D2-110B-6CCA-D4B05131AAD9}"/>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043E0353-2803-DA4C-D3A2-A96BC2DB3F8A}"/>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17037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3879-02BE-A439-2BA5-2C9703617C50}"/>
              </a:ext>
            </a:extLst>
          </p:cNvPr>
          <p:cNvSpPr>
            <a:spLocks noGrp="1"/>
          </p:cNvSpPr>
          <p:nvPr>
            <p:ph type="title"/>
          </p:nvPr>
        </p:nvSpPr>
        <p:spPr/>
        <p:txBody>
          <a:bodyPr/>
          <a:lstStyle/>
          <a:p>
            <a:r>
              <a:rPr lang="en-GB" dirty="0"/>
              <a:t>Upcoming Events</a:t>
            </a:r>
          </a:p>
        </p:txBody>
      </p:sp>
      <p:sp>
        <p:nvSpPr>
          <p:cNvPr id="3" name="Picture Placeholder 2">
            <a:extLst>
              <a:ext uri="{FF2B5EF4-FFF2-40B4-BE49-F238E27FC236}">
                <a16:creationId xmlns:a16="http://schemas.microsoft.com/office/drawing/2014/main" id="{7B2059D4-2FC6-D160-0961-978FDC69C2AB}"/>
              </a:ext>
            </a:extLst>
          </p:cNvPr>
          <p:cNvSpPr>
            <a:spLocks noGrp="1"/>
          </p:cNvSpPr>
          <p:nvPr>
            <p:ph type="pic" sz="quarter" idx="13"/>
          </p:nvPr>
        </p:nvSpPr>
        <p:spPr/>
        <p:txBody>
          <a:bodyPr/>
          <a:lstStyle/>
          <a:p>
            <a:endParaRPr lang="en-GB"/>
          </a:p>
        </p:txBody>
      </p:sp>
      <p:sp>
        <p:nvSpPr>
          <p:cNvPr id="4" name="Picture Placeholder 3">
            <a:extLst>
              <a:ext uri="{FF2B5EF4-FFF2-40B4-BE49-F238E27FC236}">
                <a16:creationId xmlns:a16="http://schemas.microsoft.com/office/drawing/2014/main" id="{C1EDBD88-F8C1-4629-50B3-072250A252E9}"/>
              </a:ext>
            </a:extLst>
          </p:cNvPr>
          <p:cNvSpPr>
            <a:spLocks noGrp="1"/>
          </p:cNvSpPr>
          <p:nvPr>
            <p:ph type="pic" sz="quarter" idx="14"/>
          </p:nvPr>
        </p:nvSpPr>
        <p:spPr/>
        <p:txBody>
          <a:bodyPr/>
          <a:lstStyle/>
          <a:p>
            <a:endParaRPr lang="en-GB"/>
          </a:p>
        </p:txBody>
      </p:sp>
      <p:sp>
        <p:nvSpPr>
          <p:cNvPr id="5" name="Picture Placeholder 4">
            <a:extLst>
              <a:ext uri="{FF2B5EF4-FFF2-40B4-BE49-F238E27FC236}">
                <a16:creationId xmlns:a16="http://schemas.microsoft.com/office/drawing/2014/main" id="{9F1E9BD4-1B80-14EB-6FB7-0DBD85359AC3}"/>
              </a:ext>
            </a:extLst>
          </p:cNvPr>
          <p:cNvSpPr>
            <a:spLocks noGrp="1"/>
          </p:cNvSpPr>
          <p:nvPr>
            <p:ph type="pic" sz="quarter" idx="15"/>
          </p:nvPr>
        </p:nvSpPr>
        <p:spPr/>
        <p:txBody>
          <a:bodyPr/>
          <a:lstStyle/>
          <a:p>
            <a:endParaRPr lang="en-GB"/>
          </a:p>
        </p:txBody>
      </p:sp>
      <p:sp>
        <p:nvSpPr>
          <p:cNvPr id="6" name="Text Placeholder 5">
            <a:extLst>
              <a:ext uri="{FF2B5EF4-FFF2-40B4-BE49-F238E27FC236}">
                <a16:creationId xmlns:a16="http://schemas.microsoft.com/office/drawing/2014/main" id="{049BEF83-E410-1BD7-5274-CDB0C03AC721}"/>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EFE4447D-37D2-110B-6CCA-D4B05131AAD9}"/>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043E0353-2803-DA4C-D3A2-A96BC2DB3F8A}"/>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26723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uilding with trees and plants in front of it&#10;&#10;Description automatically generated with low confidence">
            <a:extLst>
              <a:ext uri="{FF2B5EF4-FFF2-40B4-BE49-F238E27FC236}">
                <a16:creationId xmlns:a16="http://schemas.microsoft.com/office/drawing/2014/main" id="{EA6C6A0E-6B78-6531-465C-401BE5392BE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AB0E11AC-5D1C-242C-795E-271E54B93643}"/>
              </a:ext>
            </a:extLst>
          </p:cNvPr>
          <p:cNvSpPr>
            <a:spLocks noGrp="1"/>
          </p:cNvSpPr>
          <p:nvPr>
            <p:ph type="body" sz="quarter" idx="14"/>
          </p:nvPr>
        </p:nvSpPr>
        <p:spPr/>
        <p:txBody>
          <a:bodyPr/>
          <a:lstStyle/>
          <a:p>
            <a:r>
              <a:rPr lang="en-GB" dirty="0"/>
              <a:t>Heading here</a:t>
            </a:r>
          </a:p>
          <a:p>
            <a:pPr lvl="1"/>
            <a:r>
              <a:rPr lang="en-GB" dirty="0"/>
              <a:t>Subheading here</a:t>
            </a:r>
          </a:p>
        </p:txBody>
      </p:sp>
    </p:spTree>
    <p:extLst>
      <p:ext uri="{BB962C8B-B14F-4D97-AF65-F5344CB8AC3E}">
        <p14:creationId xmlns:p14="http://schemas.microsoft.com/office/powerpoint/2010/main" val="24756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a:t>
            </a:r>
            <a:r>
              <a:rPr lang="en-GB"/>
              <a:t>one column</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a:t>
            </a:r>
          </a:p>
          <a:p>
            <a:r>
              <a:rPr lang="en-GB" dirty="0"/>
              <a:t>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a:t>
            </a:r>
          </a:p>
        </p:txBody>
      </p:sp>
    </p:spTree>
    <p:extLst>
      <p:ext uri="{BB962C8B-B14F-4D97-AF65-F5344CB8AC3E}">
        <p14:creationId xmlns:p14="http://schemas.microsoft.com/office/powerpoint/2010/main" val="12285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two columns</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a:p>
            <a:endParaRPr lang="en-GB" dirty="0"/>
          </a:p>
        </p:txBody>
      </p:sp>
      <p:sp>
        <p:nvSpPr>
          <p:cNvPr id="7" name="Content Placeholder 6">
            <a:extLst>
              <a:ext uri="{FF2B5EF4-FFF2-40B4-BE49-F238E27FC236}">
                <a16:creationId xmlns:a16="http://schemas.microsoft.com/office/drawing/2014/main" id="{B6EC5C0C-2CC8-5E3F-DE63-0CB5B222FD49}"/>
              </a:ext>
            </a:extLst>
          </p:cNvPr>
          <p:cNvSpPr>
            <a:spLocks noGrp="1"/>
          </p:cNvSpPr>
          <p:nvPr>
            <p:ph idx="13"/>
          </p:nvPr>
        </p:nvSpPr>
        <p:spPr/>
        <p:txBody>
          <a:bodyPr>
            <a:normAutofit/>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a:t>
            </a:r>
          </a:p>
          <a:p>
            <a:pPr lvl="1"/>
            <a:r>
              <a:rPr lang="en-GB" dirty="0"/>
              <a:t>This is bulleted text</a:t>
            </a:r>
          </a:p>
          <a:p>
            <a:pPr lvl="1"/>
            <a:r>
              <a:rPr lang="en-GB" dirty="0"/>
              <a:t>This is bulleted text</a:t>
            </a:r>
          </a:p>
          <a:p>
            <a:pPr lvl="1"/>
            <a:r>
              <a:rPr lang="en-GB" dirty="0"/>
              <a:t>This is bulleted text</a:t>
            </a:r>
          </a:p>
          <a:p>
            <a:r>
              <a:rPr lang="en-GB" dirty="0"/>
              <a:t>This is display text it is not here to be read it is here to show how this document will look when populated with real text. </a:t>
            </a:r>
          </a:p>
        </p:txBody>
      </p:sp>
    </p:spTree>
    <p:extLst>
      <p:ext uri="{BB962C8B-B14F-4D97-AF65-F5344CB8AC3E}">
        <p14:creationId xmlns:p14="http://schemas.microsoft.com/office/powerpoint/2010/main" val="14372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350D0-E9A6-1253-DC36-204352AE77A0}"/>
              </a:ext>
            </a:extLst>
          </p:cNvPr>
          <p:cNvSpPr>
            <a:spLocks noGrp="1"/>
          </p:cNvSpPr>
          <p:nvPr>
            <p:ph type="title"/>
          </p:nvPr>
        </p:nvSpPr>
        <p:spPr/>
        <p:txBody>
          <a:bodyPr/>
          <a:lstStyle/>
          <a:p>
            <a:r>
              <a:rPr lang="en-GB" dirty="0"/>
              <a:t>Three images with captions</a:t>
            </a:r>
          </a:p>
        </p:txBody>
      </p:sp>
      <p:pic>
        <p:nvPicPr>
          <p:cNvPr id="13" name="Picture Placeholder 12" descr="A building with trees and plants in front of it&#10;&#10;Description automatically generated with low confidence">
            <a:extLst>
              <a:ext uri="{FF2B5EF4-FFF2-40B4-BE49-F238E27FC236}">
                <a16:creationId xmlns:a16="http://schemas.microsoft.com/office/drawing/2014/main" id="{0A080E76-7757-8496-CFD1-49FD9F34CAF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pic>
        <p:nvPicPr>
          <p:cNvPr id="15" name="Picture Placeholder 14" descr="A picture containing text, indoor, library&#10;&#10;Description automatically generated">
            <a:extLst>
              <a:ext uri="{FF2B5EF4-FFF2-40B4-BE49-F238E27FC236}">
                <a16:creationId xmlns:a16="http://schemas.microsoft.com/office/drawing/2014/main" id="{AA232C3F-3C86-0DFE-E4BB-F8CCBAF218E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pic>
        <p:nvPicPr>
          <p:cNvPr id="17" name="Picture Placeholder 16" descr="A picture containing building, sky, outdoor, street&#10;&#10;Description automatically generated">
            <a:extLst>
              <a:ext uri="{FF2B5EF4-FFF2-40B4-BE49-F238E27FC236}">
                <a16:creationId xmlns:a16="http://schemas.microsoft.com/office/drawing/2014/main" id="{2E43A4BA-C757-136B-00B9-3F1D731C469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358421C2-FC13-1E1E-1A96-6F5C4EF0B8AC}"/>
              </a:ext>
            </a:extLst>
          </p:cNvPr>
          <p:cNvSpPr>
            <a:spLocks noGrp="1"/>
          </p:cNvSpPr>
          <p:nvPr>
            <p:ph type="body" sz="quarter" idx="16"/>
          </p:nvPr>
        </p:nvSpPr>
        <p:spPr/>
        <p:txBody>
          <a:bodyPr/>
          <a:lstStyle/>
          <a:p>
            <a:r>
              <a:rPr lang="en-GB" dirty="0"/>
              <a:t>Caption text here </a:t>
            </a:r>
          </a:p>
        </p:txBody>
      </p:sp>
      <p:sp>
        <p:nvSpPr>
          <p:cNvPr id="10" name="Text Placeholder 9">
            <a:extLst>
              <a:ext uri="{FF2B5EF4-FFF2-40B4-BE49-F238E27FC236}">
                <a16:creationId xmlns:a16="http://schemas.microsoft.com/office/drawing/2014/main" id="{9ED872E4-BFD0-B72B-9544-9FAEBCA09245}"/>
              </a:ext>
            </a:extLst>
          </p:cNvPr>
          <p:cNvSpPr>
            <a:spLocks noGrp="1"/>
          </p:cNvSpPr>
          <p:nvPr>
            <p:ph type="body" sz="quarter" idx="17"/>
          </p:nvPr>
        </p:nvSpPr>
        <p:spPr/>
        <p:txBody>
          <a:bodyPr/>
          <a:lstStyle/>
          <a:p>
            <a:r>
              <a:rPr lang="en-GB" dirty="0"/>
              <a:t>Caption text here </a:t>
            </a:r>
          </a:p>
        </p:txBody>
      </p:sp>
      <p:sp>
        <p:nvSpPr>
          <p:cNvPr id="11" name="Text Placeholder 10">
            <a:extLst>
              <a:ext uri="{FF2B5EF4-FFF2-40B4-BE49-F238E27FC236}">
                <a16:creationId xmlns:a16="http://schemas.microsoft.com/office/drawing/2014/main" id="{54CF1203-B773-54AE-79B6-983335AFDE44}"/>
              </a:ext>
            </a:extLst>
          </p:cNvPr>
          <p:cNvSpPr>
            <a:spLocks noGrp="1"/>
          </p:cNvSpPr>
          <p:nvPr>
            <p:ph type="body" sz="quarter" idx="18"/>
          </p:nvPr>
        </p:nvSpPr>
        <p:spPr/>
        <p:txBody>
          <a:bodyPr/>
          <a:lstStyle/>
          <a:p>
            <a:r>
              <a:rPr lang="en-GB" dirty="0"/>
              <a:t>Caption text here </a:t>
            </a:r>
          </a:p>
        </p:txBody>
      </p:sp>
    </p:spTree>
    <p:extLst>
      <p:ext uri="{BB962C8B-B14F-4D97-AF65-F5344CB8AC3E}">
        <p14:creationId xmlns:p14="http://schemas.microsoft.com/office/powerpoint/2010/main" val="32354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a:t>
            </a:r>
            <a:r>
              <a:rPr lang="en-GB"/>
              <a:t>one column</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a:t>
            </a:r>
            <a:r>
              <a:rPr lang="en-GB" sz="2000" dirty="0"/>
              <a:t>document will look when populated with real text. This is </a:t>
            </a:r>
            <a:r>
              <a:rPr lang="en-GB" dirty="0"/>
              <a:t>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a:p>
            <a:endParaRPr lang="en-GB" dirty="0"/>
          </a:p>
        </p:txBody>
      </p:sp>
      <p:pic>
        <p:nvPicPr>
          <p:cNvPr id="9" name="Picture Placeholder 8" descr="A picture containing person, window, indoor&#10;&#10;Description automatically generated">
            <a:extLst>
              <a:ext uri="{FF2B5EF4-FFF2-40B4-BE49-F238E27FC236}">
                <a16:creationId xmlns:a16="http://schemas.microsoft.com/office/drawing/2014/main" id="{56BA6C21-04BF-0AD9-42B1-5FFA45160F5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xfrm>
            <a:off x="6687132" y="1082996"/>
            <a:ext cx="5260975" cy="3552825"/>
          </a:xfrm>
        </p:spPr>
      </p:pic>
    </p:spTree>
    <p:extLst>
      <p:ext uri="{BB962C8B-B14F-4D97-AF65-F5344CB8AC3E}">
        <p14:creationId xmlns:p14="http://schemas.microsoft.com/office/powerpoint/2010/main" val="3310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95AC2C-6830-8589-E803-52603188EE9C}"/>
              </a:ext>
            </a:extLst>
          </p:cNvPr>
          <p:cNvSpPr>
            <a:spLocks noGrp="1"/>
          </p:cNvSpPr>
          <p:nvPr>
            <p:ph type="title"/>
          </p:nvPr>
        </p:nvSpPr>
        <p:spPr/>
        <p:txBody>
          <a:bodyPr/>
          <a:lstStyle/>
          <a:p>
            <a:r>
              <a:rPr lang="en-GB" dirty="0"/>
              <a:t>Three text boxes</a:t>
            </a:r>
          </a:p>
        </p:txBody>
      </p:sp>
      <p:sp>
        <p:nvSpPr>
          <p:cNvPr id="10" name="Content Placeholder 9">
            <a:extLst>
              <a:ext uri="{FF2B5EF4-FFF2-40B4-BE49-F238E27FC236}">
                <a16:creationId xmlns:a16="http://schemas.microsoft.com/office/drawing/2014/main" id="{837A25B2-F2BB-5B7A-22AE-2C8B6CD00F2F}"/>
              </a:ext>
            </a:extLst>
          </p:cNvPr>
          <p:cNvSpPr>
            <a:spLocks noGrp="1"/>
          </p:cNvSpPr>
          <p:nvPr>
            <p:ph sz="quarter" idx="19"/>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
        <p:nvSpPr>
          <p:cNvPr id="11" name="Content Placeholder 10">
            <a:extLst>
              <a:ext uri="{FF2B5EF4-FFF2-40B4-BE49-F238E27FC236}">
                <a16:creationId xmlns:a16="http://schemas.microsoft.com/office/drawing/2014/main" id="{98711915-52C7-6D4E-620A-4B487FEE6C6F}"/>
              </a:ext>
            </a:extLst>
          </p:cNvPr>
          <p:cNvSpPr>
            <a:spLocks noGrp="1"/>
          </p:cNvSpPr>
          <p:nvPr>
            <p:ph sz="quarter" idx="20"/>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
        <p:nvSpPr>
          <p:cNvPr id="12" name="Content Placeholder 11">
            <a:extLst>
              <a:ext uri="{FF2B5EF4-FFF2-40B4-BE49-F238E27FC236}">
                <a16:creationId xmlns:a16="http://schemas.microsoft.com/office/drawing/2014/main" id="{FB490189-FCC0-3209-307B-ACA77FA62641}"/>
              </a:ext>
            </a:extLst>
          </p:cNvPr>
          <p:cNvSpPr>
            <a:spLocks noGrp="1"/>
          </p:cNvSpPr>
          <p:nvPr>
            <p:ph sz="quarter" idx="21"/>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Tree>
    <p:extLst>
      <p:ext uri="{BB962C8B-B14F-4D97-AF65-F5344CB8AC3E}">
        <p14:creationId xmlns:p14="http://schemas.microsoft.com/office/powerpoint/2010/main" val="33826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4">
      <a:dk1>
        <a:sysClr val="windowText" lastClr="000000"/>
      </a:dk1>
      <a:lt1>
        <a:sysClr val="window" lastClr="FFFFFF"/>
      </a:lt1>
      <a:dk2>
        <a:srgbClr val="006890"/>
      </a:dk2>
      <a:lt2>
        <a:srgbClr val="D9E8ED"/>
      </a:lt2>
      <a:accent1>
        <a:srgbClr val="FFD000"/>
      </a:accent1>
      <a:accent2>
        <a:srgbClr val="006737"/>
      </a:accent2>
      <a:accent3>
        <a:srgbClr val="F1AB01"/>
      </a:accent3>
      <a:accent4>
        <a:srgbClr val="480F63"/>
      </a:accent4>
      <a:accent5>
        <a:srgbClr val="C80F3F"/>
      </a:accent5>
      <a:accent6>
        <a:srgbClr val="0F3A8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BSE Presentation Template 011022" id="{C4DB5DD0-AC6F-45C3-8F23-9ED8C9DB2FF1}" vid="{893B8581-18E2-4C51-9614-E33F182922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27AE3E195F34DB1EFBE197AFEFAD9" ma:contentTypeVersion="19" ma:contentTypeDescription="Create a new document." ma:contentTypeScope="" ma:versionID="08c9d4c75812ae537565c3b17d901afc">
  <xsd:schema xmlns:xsd="http://www.w3.org/2001/XMLSchema" xmlns:xs="http://www.w3.org/2001/XMLSchema" xmlns:p="http://schemas.microsoft.com/office/2006/metadata/properties" xmlns:ns1="http://schemas.microsoft.com/sharepoint/v3" xmlns:ns2="7a5fbea8-627d-472c-b015-54765d99e351" xmlns:ns3="0b96b00e-6eeb-4c6f-886e-54b3fbd49a5e" targetNamespace="http://schemas.microsoft.com/office/2006/metadata/properties" ma:root="true" ma:fieldsID="408340d021676bdff54ad21b72569eec" ns1:_="" ns2:_="" ns3:_="">
    <xsd:import namespace="http://schemas.microsoft.com/sharepoint/v3"/>
    <xsd:import namespace="7a5fbea8-627d-472c-b015-54765d99e351"/>
    <xsd:import namespace="0b96b00e-6eeb-4c6f-886e-54b3fbd49a5e"/>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fbea8-627d-472c-b015-54765d99e351"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6" nillable="true" ma:displayName="Taxonomy Catch All Column" ma:hidden="true" ma:list="{643522c9-265e-4cf9-bb65-6ab631a8bdca}" ma:internalName="TaxCatchAll" ma:showField="CatchAllData" ma:web="7a5fbea8-627d-472c-b015-54765d99e3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96b00e-6eeb-4c6f-886e-54b3fbd49a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35f125-ff7d-49c8-b4b7-9a369ce6093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a5fbea8-627d-472c-b015-54765d99e351" xsi:nil="true"/>
    <_ip_UnifiedCompliancePolicyProperties xmlns="http://schemas.microsoft.com/sharepoint/v3" xsi:nil="true"/>
    <lcf76f155ced4ddcb4097134ff3c332f xmlns="0b96b00e-6eeb-4c6f-886e-54b3fbd49a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E8473-021D-4BF0-8DF2-B0E29F0B1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5fbea8-627d-472c-b015-54765d99e351"/>
    <ds:schemaRef ds:uri="0b96b00e-6eeb-4c6f-886e-54b3fbd49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70841-8C03-4363-B4C7-C15768D5E19D}">
  <ds:schemaRefs>
    <ds:schemaRef ds:uri="http://schemas.microsoft.com/office/2006/metadata/properties"/>
    <ds:schemaRef ds:uri="http://schemas.microsoft.com/office/infopath/2007/PartnerControls"/>
    <ds:schemaRef ds:uri="http://schemas.microsoft.com/sharepoint/v3"/>
    <ds:schemaRef ds:uri="7a5fbea8-627d-472c-b015-54765d99e351"/>
    <ds:schemaRef ds:uri="0b96b00e-6eeb-4c6f-886e-54b3fbd49a5e"/>
  </ds:schemaRefs>
</ds:datastoreItem>
</file>

<file path=customXml/itemProps3.xml><?xml version="1.0" encoding="utf-8"?>
<ds:datastoreItem xmlns:ds="http://schemas.openxmlformats.org/officeDocument/2006/customXml" ds:itemID="{C825A2CD-F4E6-4136-82B9-5E7C737D1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CIBSE Presentation Template 011022</Template>
  <TotalTime>1128</TotalTime>
  <Words>902</Words>
  <Application>Microsoft Office PowerPoint</Application>
  <PresentationFormat>Widescreen</PresentationFormat>
  <Paragraphs>57</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Presentation title runs here</vt:lpstr>
      <vt:lpstr>Past Events</vt:lpstr>
      <vt:lpstr>Upcoming Events</vt:lpstr>
      <vt:lpstr>PowerPoint Presentation</vt:lpstr>
      <vt:lpstr>Slide with one column</vt:lpstr>
      <vt:lpstr>Slide with two columns</vt:lpstr>
      <vt:lpstr>Three images with captions</vt:lpstr>
      <vt:lpstr>Slide with one column</vt:lpstr>
      <vt:lpstr>Three text boxes</vt:lpstr>
      <vt:lpstr>Heading runs here</vt:lpstr>
      <vt:lpstr>Heading runs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Laura Quinn</dc:creator>
  <cp:lastModifiedBy>Laura Quinn</cp:lastModifiedBy>
  <cp:revision>18</cp:revision>
  <dcterms:created xsi:type="dcterms:W3CDTF">2023-12-08T14:38:38Z</dcterms:created>
  <dcterms:modified xsi:type="dcterms:W3CDTF">2025-05-27T14:33:35Z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0x01010073527AE3E195F34DB1EFBE197AFEFAD9</vt:lpwstr>
  </property>
  <property fmtid="{D5CDD505-2E9C-101B-9397-08002B2CF9AE}" pid="3" name="MediaServiceImageTags">
    <vt:lpwstr/>
  </property>
</Properties>
</file>