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2E7_D9C88C50.xml" ContentType="application/vnd.ms-powerpoint.comments+xml"/>
  <Override PartName="/ppt/comments/modernComment_2CE_C9D2E691.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9" r:id="rId4"/>
  </p:sldMasterIdLst>
  <p:notesMasterIdLst>
    <p:notesMasterId r:id="rId21"/>
  </p:notesMasterIdLst>
  <p:handoutMasterIdLst>
    <p:handoutMasterId r:id="rId22"/>
  </p:handoutMasterIdLst>
  <p:sldIdLst>
    <p:sldId id="604" r:id="rId5"/>
    <p:sldId id="2147471936" r:id="rId6"/>
    <p:sldId id="2147471937" r:id="rId7"/>
    <p:sldId id="608" r:id="rId8"/>
    <p:sldId id="751" r:id="rId9"/>
    <p:sldId id="2147377076" r:id="rId10"/>
    <p:sldId id="743" r:id="rId11"/>
    <p:sldId id="609" r:id="rId12"/>
    <p:sldId id="692" r:id="rId13"/>
    <p:sldId id="2147471944" r:id="rId14"/>
    <p:sldId id="718" r:id="rId15"/>
    <p:sldId id="2147471945" r:id="rId16"/>
    <p:sldId id="690" r:id="rId17"/>
    <p:sldId id="752" r:id="rId18"/>
    <p:sldId id="619" r:id="rId19"/>
    <p:sldId id="2147377073" r:id="rId20"/>
  </p:sldIdLst>
  <p:sldSz cx="12192000" cy="6858000"/>
  <p:notesSz cx="9601200" cy="15087600"/>
  <p:embeddedFontLst>
    <p:embeddedFont>
      <p:font typeface="Gotham Bold" pitchFamily="50" charset="0"/>
      <p:regular r:id="rId23"/>
      <p:bold r:id="rId24"/>
      <p:italic r:id="rId25"/>
    </p:embeddedFont>
    <p:embeddedFont>
      <p:font typeface="Gotham Book" pitchFamily="50" charset="0"/>
      <p:regular r:id="rId26"/>
      <p:italic r:id="rId27"/>
    </p:embeddedFont>
    <p:embeddedFont>
      <p:font typeface="Gotham Light" pitchFamily="50" charset="0"/>
      <p:regular r:id="rId28"/>
      <p:italic r:id="rId29"/>
    </p:embeddedFont>
    <p:embeddedFont>
      <p:font typeface="Gotham Medium" pitchFamily="50" charset="0"/>
      <p:regular r:id="rId30"/>
      <p:italic r:id="rId31"/>
    </p:embeddedFont>
  </p:embeddedFontLst>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5DC11D-E987-043B-CFC2-E62564BE5B5A}" name="Peter Brown" initials="PB" userId="S::peter.brown@savills.com::e922c6c0-d727-4835-ae0a-d37f4f607aa1" providerId="AD"/>
  <p188:author id="{A9B3E322-F10E-36D5-1D58-FCC0448ADE40}" name="Zoe Carney" initials="ZC" userId="S::zoe.carney@savills.com::46d245fa-f968-4247-9315-579257c78292" providerId="AD"/>
  <p188:author id="{4648EB89-D7D6-88DC-279B-4FDC5ECFFEEE}" name="Angela Harvey" initials="AH" userId="0d29c8bcd57eb550" providerId="Windows Live"/>
  <p188:author id="{AC67339B-ABF8-EC95-32B5-AB6531CF963D}" name="Gemma Griffiths" initials="GG" userId="e58fa1889b16ce0a" providerId="Windows Live"/>
  <p188:author id="{1A13FDB4-9910-E2FF-902D-12854290B0C5}" name="Victoria Bennett" initials="VB" userId="S::victoria.bennett@savills.com::2925eb64-f174-4800-9b79-4fd9b827e99e" providerId="AD"/>
  <p188:author id="{DE0204DB-E04C-1DBB-9F29-4E1683EEC80F}" name="Osman Rashid" initials="OR" userId="S::osman.rashid@Savills.com::1b6bea97-bcf3-4db0-84b4-c9b3d7f4773e" providerId="AD"/>
  <p188:author id="{56F21DF8-17F3-5A2F-A931-5646880CDEE0}" name="Marilyn Yost" initials="MY" userId="S::Marilyn.Yost@Savills.com::628b6502-5555-4ff7-af0a-4023581fe9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F00"/>
    <a:srgbClr val="6C9173"/>
    <a:srgbClr val="118DFF"/>
    <a:srgbClr val="25273A"/>
    <a:srgbClr val="CE181E"/>
    <a:srgbClr val="FCE2CC"/>
    <a:srgbClr val="5AAADA"/>
    <a:srgbClr val="E3E6E8"/>
    <a:srgbClr val="D7DED7"/>
    <a:srgbClr val="BDC7BD"/>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13CC4-FC41-47DA-986D-51F9D92A9427}" v="90" dt="2025-06-17T16:01:48.1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5182" autoAdjust="0"/>
  </p:normalViewPr>
  <p:slideViewPr>
    <p:cSldViewPr>
      <p:cViewPr varScale="1">
        <p:scale>
          <a:sx n="155" d="100"/>
          <a:sy n="155" d="100"/>
        </p:scale>
        <p:origin x="3000" y="150"/>
      </p:cViewPr>
      <p:guideLst/>
    </p:cSldViewPr>
  </p:slideViewPr>
  <p:outlineViewPr>
    <p:cViewPr>
      <p:scale>
        <a:sx n="33" d="100"/>
        <a:sy n="33" d="100"/>
      </p:scale>
      <p:origin x="0" y="-254022"/>
    </p:cViewPr>
  </p:outlineViewPr>
  <p:notesTextViewPr>
    <p:cViewPr>
      <p:scale>
        <a:sx n="125" d="100"/>
        <a:sy n="125" d="100"/>
      </p:scale>
      <p:origin x="0" y="0"/>
    </p:cViewPr>
  </p:notesTextViewPr>
  <p:sorterViewPr>
    <p:cViewPr varScale="1">
      <p:scale>
        <a:sx n="100" d="100"/>
        <a:sy n="100" d="100"/>
      </p:scale>
      <p:origin x="0" y="-12582"/>
    </p:cViewPr>
  </p:sorterViewPr>
  <p:notesViewPr>
    <p:cSldViewPr>
      <p:cViewPr varScale="1">
        <p:scale>
          <a:sx n="51" d="100"/>
          <a:sy n="51" d="100"/>
        </p:scale>
        <p:origin x="3264"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microsoft.com/office/2018/10/relationships/authors" Target="authors.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tags" Target="tags/tag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Brown" userId="e922c6c0-d727-4835-ae0a-d37f4f607aa1" providerId="ADAL" clId="{86713CC4-FC41-47DA-986D-51F9D92A9427}"/>
    <pc:docChg chg="undo redo custSel addSld delSld modSld sldOrd">
      <pc:chgData name="Peter Brown" userId="e922c6c0-d727-4835-ae0a-d37f4f607aa1" providerId="ADAL" clId="{86713CC4-FC41-47DA-986D-51F9D92A9427}" dt="2025-06-17T16:00:32.738" v="2765" actId="20577"/>
      <pc:docMkLst>
        <pc:docMk/>
      </pc:docMkLst>
      <pc:sldChg chg="del">
        <pc:chgData name="Peter Brown" userId="e922c6c0-d727-4835-ae0a-d37f4f607aa1" providerId="ADAL" clId="{86713CC4-FC41-47DA-986D-51F9D92A9427}" dt="2025-06-17T10:28:46.934" v="417" actId="47"/>
        <pc:sldMkLst>
          <pc:docMk/>
          <pc:sldMk cId="329437216" sldId="523"/>
        </pc:sldMkLst>
      </pc:sldChg>
      <pc:sldChg chg="del">
        <pc:chgData name="Peter Brown" userId="e922c6c0-d727-4835-ae0a-d37f4f607aa1" providerId="ADAL" clId="{86713CC4-FC41-47DA-986D-51F9D92A9427}" dt="2025-06-17T10:29:56.986" v="419" actId="47"/>
        <pc:sldMkLst>
          <pc:docMk/>
          <pc:sldMk cId="1403668459" sldId="577"/>
        </pc:sldMkLst>
      </pc:sldChg>
      <pc:sldChg chg="del">
        <pc:chgData name="Peter Brown" userId="e922c6c0-d727-4835-ae0a-d37f4f607aa1" providerId="ADAL" clId="{86713CC4-FC41-47DA-986D-51F9D92A9427}" dt="2025-06-17T10:29:56.986" v="419" actId="47"/>
        <pc:sldMkLst>
          <pc:docMk/>
          <pc:sldMk cId="3261191778" sldId="582"/>
        </pc:sldMkLst>
      </pc:sldChg>
      <pc:sldChg chg="del">
        <pc:chgData name="Peter Brown" userId="e922c6c0-d727-4835-ae0a-d37f4f607aa1" providerId="ADAL" clId="{86713CC4-FC41-47DA-986D-51F9D92A9427}" dt="2025-06-17T10:28:46.934" v="417" actId="47"/>
        <pc:sldMkLst>
          <pc:docMk/>
          <pc:sldMk cId="146861688" sldId="598"/>
        </pc:sldMkLst>
      </pc:sldChg>
      <pc:sldChg chg="del">
        <pc:chgData name="Peter Brown" userId="e922c6c0-d727-4835-ae0a-d37f4f607aa1" providerId="ADAL" clId="{86713CC4-FC41-47DA-986D-51F9D92A9427}" dt="2025-06-17T10:30:38.927" v="422" actId="47"/>
        <pc:sldMkLst>
          <pc:docMk/>
          <pc:sldMk cId="3366320871" sldId="599"/>
        </pc:sldMkLst>
      </pc:sldChg>
      <pc:sldChg chg="addSp modSp mod">
        <pc:chgData name="Peter Brown" userId="e922c6c0-d727-4835-ae0a-d37f4f607aa1" providerId="ADAL" clId="{86713CC4-FC41-47DA-986D-51F9D92A9427}" dt="2025-06-17T10:17:32.867" v="282" actId="1076"/>
        <pc:sldMkLst>
          <pc:docMk/>
          <pc:sldMk cId="2654762024" sldId="604"/>
        </pc:sldMkLst>
        <pc:spChg chg="mod ord">
          <ac:chgData name="Peter Brown" userId="e922c6c0-d727-4835-ae0a-d37f4f607aa1" providerId="ADAL" clId="{86713CC4-FC41-47DA-986D-51F9D92A9427}" dt="2025-06-17T10:06:25.332" v="280" actId="14100"/>
          <ac:spMkLst>
            <pc:docMk/>
            <pc:sldMk cId="2654762024" sldId="604"/>
            <ac:spMk id="6" creationId="{5E1FF527-BDC1-B2CB-C79E-A10E130FD516}"/>
          </ac:spMkLst>
        </pc:spChg>
        <pc:spChg chg="mod">
          <ac:chgData name="Peter Brown" userId="e922c6c0-d727-4835-ae0a-d37f4f607aa1" providerId="ADAL" clId="{86713CC4-FC41-47DA-986D-51F9D92A9427}" dt="2025-06-17T10:01:04.383" v="171" actId="20577"/>
          <ac:spMkLst>
            <pc:docMk/>
            <pc:sldMk cId="2654762024" sldId="604"/>
            <ac:spMk id="14" creationId="{E32B4F6C-BB6F-4A26-93EA-8228751772A0}"/>
          </ac:spMkLst>
        </pc:spChg>
        <pc:spChg chg="mod">
          <ac:chgData name="Peter Brown" userId="e922c6c0-d727-4835-ae0a-d37f4f607aa1" providerId="ADAL" clId="{86713CC4-FC41-47DA-986D-51F9D92A9427}" dt="2025-06-17T10:01:23.415" v="214" actId="20577"/>
          <ac:spMkLst>
            <pc:docMk/>
            <pc:sldMk cId="2654762024" sldId="604"/>
            <ac:spMk id="15" creationId="{2ECB7144-EC55-07B2-5B5F-294837326ECB}"/>
          </ac:spMkLst>
        </pc:spChg>
        <pc:picChg chg="add mod">
          <ac:chgData name="Peter Brown" userId="e922c6c0-d727-4835-ae0a-d37f4f607aa1" providerId="ADAL" clId="{86713CC4-FC41-47DA-986D-51F9D92A9427}" dt="2025-06-17T10:17:32.867" v="282" actId="1076"/>
          <ac:picMkLst>
            <pc:docMk/>
            <pc:sldMk cId="2654762024" sldId="604"/>
            <ac:picMk id="2" creationId="{AD4439EB-B353-97D0-132F-9DE6AE228CF2}"/>
          </ac:picMkLst>
        </pc:picChg>
      </pc:sldChg>
      <pc:sldChg chg="del">
        <pc:chgData name="Peter Brown" userId="e922c6c0-d727-4835-ae0a-d37f4f607aa1" providerId="ADAL" clId="{86713CC4-FC41-47DA-986D-51F9D92A9427}" dt="2025-06-17T10:30:43.068" v="424" actId="47"/>
        <pc:sldMkLst>
          <pc:docMk/>
          <pc:sldMk cId="530169514" sldId="605"/>
        </pc:sldMkLst>
      </pc:sldChg>
      <pc:sldChg chg="del">
        <pc:chgData name="Peter Brown" userId="e922c6c0-d727-4835-ae0a-d37f4f607aa1" providerId="ADAL" clId="{86713CC4-FC41-47DA-986D-51F9D92A9427}" dt="2025-06-17T10:28:46.934" v="417" actId="47"/>
        <pc:sldMkLst>
          <pc:docMk/>
          <pc:sldMk cId="169877410" sldId="606"/>
        </pc:sldMkLst>
      </pc:sldChg>
      <pc:sldChg chg="addSp delSp modSp add del mod">
        <pc:chgData name="Peter Brown" userId="e922c6c0-d727-4835-ae0a-d37f4f607aa1" providerId="ADAL" clId="{86713CC4-FC41-47DA-986D-51F9D92A9427}" dt="2025-06-17T15:28:27.337" v="2745" actId="47"/>
        <pc:sldMkLst>
          <pc:docMk/>
          <pc:sldMk cId="249940608" sldId="606"/>
        </pc:sldMkLst>
        <pc:spChg chg="add">
          <ac:chgData name="Peter Brown" userId="e922c6c0-d727-4835-ae0a-d37f4f607aa1" providerId="ADAL" clId="{86713CC4-FC41-47DA-986D-51F9D92A9427}" dt="2025-06-17T11:36:17.116" v="464"/>
          <ac:spMkLst>
            <pc:docMk/>
            <pc:sldMk cId="249940608" sldId="606"/>
            <ac:spMk id="2" creationId="{7F1CFD43-A6EA-155C-4F30-F7470FF370D1}"/>
          </ac:spMkLst>
        </pc:spChg>
        <pc:spChg chg="add mod">
          <ac:chgData name="Peter Brown" userId="e922c6c0-d727-4835-ae0a-d37f4f607aa1" providerId="ADAL" clId="{86713CC4-FC41-47DA-986D-51F9D92A9427}" dt="2025-06-17T11:36:27.634" v="467"/>
          <ac:spMkLst>
            <pc:docMk/>
            <pc:sldMk cId="249940608" sldId="606"/>
            <ac:spMk id="3" creationId="{4EFD536A-2B10-D073-3C80-0426EAE8BAC2}"/>
          </ac:spMkLst>
        </pc:spChg>
        <pc:spChg chg="mod">
          <ac:chgData name="Peter Brown" userId="e922c6c0-d727-4835-ae0a-d37f4f607aa1" providerId="ADAL" clId="{86713CC4-FC41-47DA-986D-51F9D92A9427}" dt="2025-06-17T11:36:41.525" v="469" actId="6549"/>
          <ac:spMkLst>
            <pc:docMk/>
            <pc:sldMk cId="249940608" sldId="606"/>
            <ac:spMk id="7" creationId="{09E74604-A742-06A6-797C-B1A47E8240F5}"/>
          </ac:spMkLst>
        </pc:spChg>
        <pc:spChg chg="add del mod">
          <ac:chgData name="Peter Brown" userId="e922c6c0-d727-4835-ae0a-d37f4f607aa1" providerId="ADAL" clId="{86713CC4-FC41-47DA-986D-51F9D92A9427}" dt="2025-06-17T11:36:31.935" v="468" actId="478"/>
          <ac:spMkLst>
            <pc:docMk/>
            <pc:sldMk cId="249940608" sldId="606"/>
            <ac:spMk id="10" creationId="{3EFE789C-5E91-B8F7-CCDB-B2E73DAB4465}"/>
          </ac:spMkLst>
        </pc:spChg>
        <pc:graphicFrameChg chg="mod modGraphic">
          <ac:chgData name="Peter Brown" userId="e922c6c0-d727-4835-ae0a-d37f4f607aa1" providerId="ADAL" clId="{86713CC4-FC41-47DA-986D-51F9D92A9427}" dt="2025-06-17T13:58:08.109" v="1146" actId="20577"/>
          <ac:graphicFrameMkLst>
            <pc:docMk/>
            <pc:sldMk cId="249940608" sldId="606"/>
            <ac:graphicFrameMk id="15" creationId="{13C91002-8620-48D5-1E05-B3E6965AF791}"/>
          </ac:graphicFrameMkLst>
        </pc:graphicFrameChg>
        <pc:picChg chg="add mod">
          <ac:chgData name="Peter Brown" userId="e922c6c0-d727-4835-ae0a-d37f4f607aa1" providerId="ADAL" clId="{86713CC4-FC41-47DA-986D-51F9D92A9427}" dt="2025-06-17T11:38:25.927" v="476" actId="14100"/>
          <ac:picMkLst>
            <pc:docMk/>
            <pc:sldMk cId="249940608" sldId="606"/>
            <ac:picMk id="5" creationId="{D35ACCBD-D65E-74AE-8767-4CD94F1723EF}"/>
          </ac:picMkLst>
        </pc:picChg>
        <pc:picChg chg="mod">
          <ac:chgData name="Peter Brown" userId="e922c6c0-d727-4835-ae0a-d37f4f607aa1" providerId="ADAL" clId="{86713CC4-FC41-47DA-986D-51F9D92A9427}" dt="2025-06-17T11:38:08.575" v="475" actId="1076"/>
          <ac:picMkLst>
            <pc:docMk/>
            <pc:sldMk cId="249940608" sldId="606"/>
            <ac:picMk id="3073" creationId="{BE6E8F07-DF05-D092-0BAB-ED8628668F32}"/>
          </ac:picMkLst>
        </pc:picChg>
      </pc:sldChg>
      <pc:sldChg chg="addSp delSp modSp add mod">
        <pc:chgData name="Peter Brown" userId="e922c6c0-d727-4835-ae0a-d37f4f607aa1" providerId="ADAL" clId="{86713CC4-FC41-47DA-986D-51F9D92A9427}" dt="2025-06-17T14:32:25.091" v="1945" actId="20577"/>
        <pc:sldMkLst>
          <pc:docMk/>
          <pc:sldMk cId="366539208" sldId="608"/>
        </pc:sldMkLst>
        <pc:spChg chg="add del mod">
          <ac:chgData name="Peter Brown" userId="e922c6c0-d727-4835-ae0a-d37f4f607aa1" providerId="ADAL" clId="{86713CC4-FC41-47DA-986D-51F9D92A9427}" dt="2025-06-17T14:00:24.980" v="1161" actId="478"/>
          <ac:spMkLst>
            <pc:docMk/>
            <pc:sldMk cId="366539208" sldId="608"/>
            <ac:spMk id="3" creationId="{BE75F3E6-2CF4-4B4B-9C86-161F535E1FB4}"/>
          </ac:spMkLst>
        </pc:spChg>
        <pc:spChg chg="mod">
          <ac:chgData name="Peter Brown" userId="e922c6c0-d727-4835-ae0a-d37f4f607aa1" providerId="ADAL" clId="{86713CC4-FC41-47DA-986D-51F9D92A9427}" dt="2025-06-17T14:04:56.585" v="1427" actId="20577"/>
          <ac:spMkLst>
            <pc:docMk/>
            <pc:sldMk cId="366539208" sldId="608"/>
            <ac:spMk id="7" creationId="{09E74604-A742-06A6-797C-B1A47E8240F5}"/>
          </ac:spMkLst>
        </pc:spChg>
        <pc:spChg chg="add mod">
          <ac:chgData name="Peter Brown" userId="e922c6c0-d727-4835-ae0a-d37f4f607aa1" providerId="ADAL" clId="{86713CC4-FC41-47DA-986D-51F9D92A9427}" dt="2025-06-17T14:00:34.488" v="1165" actId="478"/>
          <ac:spMkLst>
            <pc:docMk/>
            <pc:sldMk cId="366539208" sldId="608"/>
            <ac:spMk id="9" creationId="{D83310B7-9E1C-13C2-CF5C-83CE0C49B5D2}"/>
          </ac:spMkLst>
        </pc:spChg>
        <pc:spChg chg="add del">
          <ac:chgData name="Peter Brown" userId="e922c6c0-d727-4835-ae0a-d37f4f607aa1" providerId="ADAL" clId="{86713CC4-FC41-47DA-986D-51F9D92A9427}" dt="2025-06-17T14:00:34.488" v="1165" actId="478"/>
          <ac:spMkLst>
            <pc:docMk/>
            <pc:sldMk cId="366539208" sldId="608"/>
            <ac:spMk id="10" creationId="{3EFE789C-5E91-B8F7-CCDB-B2E73DAB4465}"/>
          </ac:spMkLst>
        </pc:spChg>
        <pc:graphicFrameChg chg="add mod modGraphic">
          <ac:chgData name="Peter Brown" userId="e922c6c0-d727-4835-ae0a-d37f4f607aa1" providerId="ADAL" clId="{86713CC4-FC41-47DA-986D-51F9D92A9427}" dt="2025-06-17T14:32:25.091" v="1945" actId="20577"/>
          <ac:graphicFrameMkLst>
            <pc:docMk/>
            <pc:sldMk cId="366539208" sldId="608"/>
            <ac:graphicFrameMk id="12" creationId="{529770C8-FD98-704C-4797-CFFE524CD4BE}"/>
          </ac:graphicFrameMkLst>
        </pc:graphicFrameChg>
        <pc:graphicFrameChg chg="del">
          <ac:chgData name="Peter Brown" userId="e922c6c0-d727-4835-ae0a-d37f4f607aa1" providerId="ADAL" clId="{86713CC4-FC41-47DA-986D-51F9D92A9427}" dt="2025-06-17T14:01:23.230" v="1172" actId="478"/>
          <ac:graphicFrameMkLst>
            <pc:docMk/>
            <pc:sldMk cId="366539208" sldId="608"/>
            <ac:graphicFrameMk id="15" creationId="{13C91002-8620-48D5-1E05-B3E6965AF791}"/>
          </ac:graphicFrameMkLst>
        </pc:graphicFrameChg>
        <pc:picChg chg="add mod">
          <ac:chgData name="Peter Brown" userId="e922c6c0-d727-4835-ae0a-d37f4f607aa1" providerId="ADAL" clId="{86713CC4-FC41-47DA-986D-51F9D92A9427}" dt="2025-06-17T14:00:16.160" v="1158"/>
          <ac:picMkLst>
            <pc:docMk/>
            <pc:sldMk cId="366539208" sldId="608"/>
            <ac:picMk id="5" creationId="{3DEADB9C-EDF3-D7EE-5BFE-A9972F6944B8}"/>
          </ac:picMkLst>
        </pc:picChg>
        <pc:picChg chg="add mod">
          <ac:chgData name="Peter Brown" userId="e922c6c0-d727-4835-ae0a-d37f4f607aa1" providerId="ADAL" clId="{86713CC4-FC41-47DA-986D-51F9D92A9427}" dt="2025-06-17T14:00:34.740" v="1166"/>
          <ac:picMkLst>
            <pc:docMk/>
            <pc:sldMk cId="366539208" sldId="608"/>
            <ac:picMk id="11" creationId="{61F60AE5-8D13-5463-629D-79E98BBC8BA4}"/>
          </ac:picMkLst>
        </pc:picChg>
        <pc:picChg chg="mod">
          <ac:chgData name="Peter Brown" userId="e922c6c0-d727-4835-ae0a-d37f4f607aa1" providerId="ADAL" clId="{86713CC4-FC41-47DA-986D-51F9D92A9427}" dt="2025-06-17T14:00:50.980" v="1169" actId="14100"/>
          <ac:picMkLst>
            <pc:docMk/>
            <pc:sldMk cId="366539208" sldId="608"/>
            <ac:picMk id="5121" creationId="{26CC9ED3-A81F-28E1-C091-FD7A03BDE1D3}"/>
          </ac:picMkLst>
        </pc:picChg>
        <pc:picChg chg="add del mod">
          <ac:chgData name="Peter Brown" userId="e922c6c0-d727-4835-ae0a-d37f4f607aa1" providerId="ADAL" clId="{86713CC4-FC41-47DA-986D-51F9D92A9427}" dt="2025-06-17T14:01:01.270" v="1171" actId="14100"/>
          <ac:picMkLst>
            <pc:docMk/>
            <pc:sldMk cId="366539208" sldId="608"/>
            <ac:picMk id="5122" creationId="{EB44D33B-230A-68B1-F8A5-DB03260FB399}"/>
          </ac:picMkLst>
        </pc:picChg>
      </pc:sldChg>
      <pc:sldChg chg="addSp delSp modSp add mod ord">
        <pc:chgData name="Peter Brown" userId="e922c6c0-d727-4835-ae0a-d37f4f607aa1" providerId="ADAL" clId="{86713CC4-FC41-47DA-986D-51F9D92A9427}" dt="2025-06-17T15:28:46.072" v="2747"/>
        <pc:sldMkLst>
          <pc:docMk/>
          <pc:sldMk cId="651059528" sldId="609"/>
        </pc:sldMkLst>
        <pc:spChg chg="add del mod">
          <ac:chgData name="Peter Brown" userId="e922c6c0-d727-4835-ae0a-d37f4f607aa1" providerId="ADAL" clId="{86713CC4-FC41-47DA-986D-51F9D92A9427}" dt="2025-06-17T13:53:07.117" v="817" actId="478"/>
          <ac:spMkLst>
            <pc:docMk/>
            <pc:sldMk cId="651059528" sldId="609"/>
            <ac:spMk id="3" creationId="{83BB29C2-7C0E-735B-59CA-0E98E23359E2}"/>
          </ac:spMkLst>
        </pc:spChg>
        <pc:spChg chg="add mod">
          <ac:chgData name="Peter Brown" userId="e922c6c0-d727-4835-ae0a-d37f4f607aa1" providerId="ADAL" clId="{86713CC4-FC41-47DA-986D-51F9D92A9427}" dt="2025-06-17T13:53:14.663" v="818" actId="478"/>
          <ac:spMkLst>
            <pc:docMk/>
            <pc:sldMk cId="651059528" sldId="609"/>
            <ac:spMk id="6" creationId="{F6F13EEF-5D20-C162-A6BD-176964EC3D01}"/>
          </ac:spMkLst>
        </pc:spChg>
        <pc:spChg chg="mod">
          <ac:chgData name="Peter Brown" userId="e922c6c0-d727-4835-ae0a-d37f4f607aa1" providerId="ADAL" clId="{86713CC4-FC41-47DA-986D-51F9D92A9427}" dt="2025-06-17T13:52:43.089" v="815" actId="20577"/>
          <ac:spMkLst>
            <pc:docMk/>
            <pc:sldMk cId="651059528" sldId="609"/>
            <ac:spMk id="7" creationId="{09E74604-A742-06A6-797C-B1A47E8240F5}"/>
          </ac:spMkLst>
        </pc:spChg>
        <pc:spChg chg="add del">
          <ac:chgData name="Peter Brown" userId="e922c6c0-d727-4835-ae0a-d37f4f607aa1" providerId="ADAL" clId="{86713CC4-FC41-47DA-986D-51F9D92A9427}" dt="2025-06-17T13:53:14.663" v="818" actId="478"/>
          <ac:spMkLst>
            <pc:docMk/>
            <pc:sldMk cId="651059528" sldId="609"/>
            <ac:spMk id="10" creationId="{3EFE789C-5E91-B8F7-CCDB-B2E73DAB4465}"/>
          </ac:spMkLst>
        </pc:spChg>
        <pc:graphicFrameChg chg="add mod modGraphic">
          <ac:chgData name="Peter Brown" userId="e922c6c0-d727-4835-ae0a-d37f4f607aa1" providerId="ADAL" clId="{86713CC4-FC41-47DA-986D-51F9D92A9427}" dt="2025-06-17T14:31:27.781" v="1935" actId="20577"/>
          <ac:graphicFrameMkLst>
            <pc:docMk/>
            <pc:sldMk cId="651059528" sldId="609"/>
            <ac:graphicFrameMk id="11" creationId="{922BF055-114A-0824-4D6F-BED13BAF1461}"/>
          </ac:graphicFrameMkLst>
        </pc:graphicFrameChg>
        <pc:graphicFrameChg chg="del">
          <ac:chgData name="Peter Brown" userId="e922c6c0-d727-4835-ae0a-d37f4f607aa1" providerId="ADAL" clId="{86713CC4-FC41-47DA-986D-51F9D92A9427}" dt="2025-06-17T13:53:35.052" v="821" actId="478"/>
          <ac:graphicFrameMkLst>
            <pc:docMk/>
            <pc:sldMk cId="651059528" sldId="609"/>
            <ac:graphicFrameMk id="15" creationId="{13C91002-8620-48D5-1E05-B3E6965AF791}"/>
          </ac:graphicFrameMkLst>
        </pc:graphicFrameChg>
        <pc:picChg chg="add mod">
          <ac:chgData name="Peter Brown" userId="e922c6c0-d727-4835-ae0a-d37f4f607aa1" providerId="ADAL" clId="{86713CC4-FC41-47DA-986D-51F9D92A9427}" dt="2025-06-17T13:53:15.157" v="819"/>
          <ac:picMkLst>
            <pc:docMk/>
            <pc:sldMk cId="651059528" sldId="609"/>
            <ac:picMk id="9" creationId="{6AB110B2-0398-0C5D-376E-9566EC3D006D}"/>
          </ac:picMkLst>
        </pc:picChg>
        <pc:picChg chg="mod">
          <ac:chgData name="Peter Brown" userId="e922c6c0-d727-4835-ae0a-d37f4f607aa1" providerId="ADAL" clId="{86713CC4-FC41-47DA-986D-51F9D92A9427}" dt="2025-06-17T13:53:20.087" v="820" actId="1076"/>
          <ac:picMkLst>
            <pc:docMk/>
            <pc:sldMk cId="651059528" sldId="609"/>
            <ac:picMk id="6145" creationId="{653CBDC2-6849-87F7-DE6C-601609BA25DC}"/>
          </ac:picMkLst>
        </pc:picChg>
      </pc:sldChg>
      <pc:sldChg chg="addSp delSp modSp add mod">
        <pc:chgData name="Peter Brown" userId="e922c6c0-d727-4835-ae0a-d37f4f607aa1" providerId="ADAL" clId="{86713CC4-FC41-47DA-986D-51F9D92A9427}" dt="2025-06-17T15:08:04.427" v="2404"/>
        <pc:sldMkLst>
          <pc:docMk/>
          <pc:sldMk cId="2980475530" sldId="619"/>
        </pc:sldMkLst>
        <pc:spChg chg="add del mod">
          <ac:chgData name="Peter Brown" userId="e922c6c0-d727-4835-ae0a-d37f4f607aa1" providerId="ADAL" clId="{86713CC4-FC41-47DA-986D-51F9D92A9427}" dt="2025-06-17T15:07:53.615" v="2402" actId="478"/>
          <ac:spMkLst>
            <pc:docMk/>
            <pc:sldMk cId="2980475530" sldId="619"/>
            <ac:spMk id="3" creationId="{A4BF6B42-6090-9B6F-C4AE-33A991FD4B94}"/>
          </ac:spMkLst>
        </pc:spChg>
        <pc:spChg chg="mod">
          <ac:chgData name="Peter Brown" userId="e922c6c0-d727-4835-ae0a-d37f4f607aa1" providerId="ADAL" clId="{86713CC4-FC41-47DA-986D-51F9D92A9427}" dt="2025-06-17T15:08:02.873" v="2403" actId="1076"/>
          <ac:spMkLst>
            <pc:docMk/>
            <pc:sldMk cId="2980475530" sldId="619"/>
            <ac:spMk id="9" creationId="{86732F1B-99D6-89D2-4714-746218513846}"/>
          </ac:spMkLst>
        </pc:spChg>
        <pc:spChg chg="del">
          <ac:chgData name="Peter Brown" userId="e922c6c0-d727-4835-ae0a-d37f4f607aa1" providerId="ADAL" clId="{86713CC4-FC41-47DA-986D-51F9D92A9427}" dt="2025-06-17T15:07:49.780" v="2401" actId="478"/>
          <ac:spMkLst>
            <pc:docMk/>
            <pc:sldMk cId="2980475530" sldId="619"/>
            <ac:spMk id="23" creationId="{5B1268A5-E206-66B1-2A84-47A8231AC749}"/>
          </ac:spMkLst>
        </pc:spChg>
        <pc:graphicFrameChg chg="add mod">
          <ac:chgData name="Peter Brown" userId="e922c6c0-d727-4835-ae0a-d37f4f607aa1" providerId="ADAL" clId="{86713CC4-FC41-47DA-986D-51F9D92A9427}" dt="2025-06-17T15:08:04.427" v="2404"/>
          <ac:graphicFrameMkLst>
            <pc:docMk/>
            <pc:sldMk cId="2980475530" sldId="619"/>
            <ac:graphicFrameMk id="5" creationId="{449798CB-6B0B-BC97-53CD-99C00246D44C}"/>
          </ac:graphicFrameMkLst>
        </pc:graphicFrameChg>
        <pc:picChg chg="mod">
          <ac:chgData name="Peter Brown" userId="e922c6c0-d727-4835-ae0a-d37f4f607aa1" providerId="ADAL" clId="{86713CC4-FC41-47DA-986D-51F9D92A9427}" dt="2025-06-17T15:08:02.873" v="2403" actId="1076"/>
          <ac:picMkLst>
            <pc:docMk/>
            <pc:sldMk cId="2980475530" sldId="619"/>
            <ac:picMk id="11" creationId="{8B30BECB-3440-FAEB-361E-63B8C19654AE}"/>
          </ac:picMkLst>
        </pc:picChg>
        <pc:picChg chg="mod">
          <ac:chgData name="Peter Brown" userId="e922c6c0-d727-4835-ae0a-d37f4f607aa1" providerId="ADAL" clId="{86713CC4-FC41-47DA-986D-51F9D92A9427}" dt="2025-06-17T15:08:02.873" v="2403" actId="1076"/>
          <ac:picMkLst>
            <pc:docMk/>
            <pc:sldMk cId="2980475530" sldId="619"/>
            <ac:picMk id="1025" creationId="{1B78F280-AD25-C9A4-20B8-B73FCA65B696}"/>
          </ac:picMkLst>
        </pc:picChg>
      </pc:sldChg>
      <pc:sldChg chg="del">
        <pc:chgData name="Peter Brown" userId="e922c6c0-d727-4835-ae0a-d37f4f607aa1" providerId="ADAL" clId="{86713CC4-FC41-47DA-986D-51F9D92A9427}" dt="2025-06-17T14:35:43.811" v="1952" actId="47"/>
        <pc:sldMkLst>
          <pc:docMk/>
          <pc:sldMk cId="1825450918" sldId="684"/>
        </pc:sldMkLst>
      </pc:sldChg>
      <pc:sldChg chg="del">
        <pc:chgData name="Peter Brown" userId="e922c6c0-d727-4835-ae0a-d37f4f607aa1" providerId="ADAL" clId="{86713CC4-FC41-47DA-986D-51F9D92A9427}" dt="2025-06-17T10:32:16.086" v="435" actId="47"/>
        <pc:sldMkLst>
          <pc:docMk/>
          <pc:sldMk cId="3498337553" sldId="685"/>
        </pc:sldMkLst>
      </pc:sldChg>
      <pc:sldChg chg="del">
        <pc:chgData name="Peter Brown" userId="e922c6c0-d727-4835-ae0a-d37f4f607aa1" providerId="ADAL" clId="{86713CC4-FC41-47DA-986D-51F9D92A9427}" dt="2025-06-17T10:31:47.907" v="431" actId="47"/>
        <pc:sldMkLst>
          <pc:docMk/>
          <pc:sldMk cId="745697369" sldId="688"/>
        </pc:sldMkLst>
      </pc:sldChg>
      <pc:sldChg chg="addSp delSp modSp add mod">
        <pc:chgData name="Peter Brown" userId="e922c6c0-d727-4835-ae0a-d37f4f607aa1" providerId="ADAL" clId="{86713CC4-FC41-47DA-986D-51F9D92A9427}" dt="2025-06-17T15:20:20.466" v="2609" actId="20577"/>
        <pc:sldMkLst>
          <pc:docMk/>
          <pc:sldMk cId="2391267969" sldId="690"/>
        </pc:sldMkLst>
        <pc:spChg chg="add del mod">
          <ac:chgData name="Peter Brown" userId="e922c6c0-d727-4835-ae0a-d37f4f607aa1" providerId="ADAL" clId="{86713CC4-FC41-47DA-986D-51F9D92A9427}" dt="2025-06-17T15:17:44.120" v="2487" actId="478"/>
          <ac:spMkLst>
            <pc:docMk/>
            <pc:sldMk cId="2391267969" sldId="690"/>
            <ac:spMk id="5" creationId="{931AF7B6-7E64-E9CF-11EE-67DFE886D7FA}"/>
          </ac:spMkLst>
        </pc:spChg>
        <pc:spChg chg="mod">
          <ac:chgData name="Peter Brown" userId="e922c6c0-d727-4835-ae0a-d37f4f607aa1" providerId="ADAL" clId="{86713CC4-FC41-47DA-986D-51F9D92A9427}" dt="2025-06-17T15:17:21.781" v="2483" actId="20577"/>
          <ac:spMkLst>
            <pc:docMk/>
            <pc:sldMk cId="2391267969" sldId="690"/>
            <ac:spMk id="7" creationId="{09E74604-A742-06A6-797C-B1A47E8240F5}"/>
          </ac:spMkLst>
        </pc:spChg>
        <pc:spChg chg="mod">
          <ac:chgData name="Peter Brown" userId="e922c6c0-d727-4835-ae0a-d37f4f607aa1" providerId="ADAL" clId="{86713CC4-FC41-47DA-986D-51F9D92A9427}" dt="2025-06-17T15:18:03.561" v="2488" actId="1076"/>
          <ac:spMkLst>
            <pc:docMk/>
            <pc:sldMk cId="2391267969" sldId="690"/>
            <ac:spMk id="14" creationId="{6DF11401-8281-52E3-8D08-5A709F111345}"/>
          </ac:spMkLst>
        </pc:spChg>
        <pc:spChg chg="mod">
          <ac:chgData name="Peter Brown" userId="e922c6c0-d727-4835-ae0a-d37f4f607aa1" providerId="ADAL" clId="{86713CC4-FC41-47DA-986D-51F9D92A9427}" dt="2025-06-17T15:18:03.561" v="2488" actId="1076"/>
          <ac:spMkLst>
            <pc:docMk/>
            <pc:sldMk cId="2391267969" sldId="690"/>
            <ac:spMk id="16" creationId="{11D6B1AA-8B12-60C3-95CF-5DC8F6B7EA86}"/>
          </ac:spMkLst>
        </pc:spChg>
        <pc:spChg chg="del">
          <ac:chgData name="Peter Brown" userId="e922c6c0-d727-4835-ae0a-d37f4f607aa1" providerId="ADAL" clId="{86713CC4-FC41-47DA-986D-51F9D92A9427}" dt="2025-06-17T15:17:41" v="2486" actId="478"/>
          <ac:spMkLst>
            <pc:docMk/>
            <pc:sldMk cId="2391267969" sldId="690"/>
            <ac:spMk id="19" creationId="{6CC272D6-B7C8-2CE8-0E69-F239BFB40895}"/>
          </ac:spMkLst>
        </pc:spChg>
        <pc:graphicFrameChg chg="add mod modGraphic">
          <ac:chgData name="Peter Brown" userId="e922c6c0-d727-4835-ae0a-d37f4f607aa1" providerId="ADAL" clId="{86713CC4-FC41-47DA-986D-51F9D92A9427}" dt="2025-06-17T15:20:20.466" v="2609" actId="20577"/>
          <ac:graphicFrameMkLst>
            <pc:docMk/>
            <pc:sldMk cId="2391267969" sldId="690"/>
            <ac:graphicFrameMk id="2" creationId="{7F47BD51-CF85-582B-D77C-D8DFBC13444E}"/>
          </ac:graphicFrameMkLst>
        </pc:graphicFrameChg>
        <pc:graphicFrameChg chg="mod">
          <ac:chgData name="Peter Brown" userId="e922c6c0-d727-4835-ae0a-d37f4f607aa1" providerId="ADAL" clId="{86713CC4-FC41-47DA-986D-51F9D92A9427}" dt="2025-06-17T15:18:03.561" v="2488" actId="1076"/>
          <ac:graphicFrameMkLst>
            <pc:docMk/>
            <pc:sldMk cId="2391267969" sldId="690"/>
            <ac:graphicFrameMk id="13" creationId="{1EECAEC0-1A89-29A8-C50B-BC94F670ADE9}"/>
          </ac:graphicFrameMkLst>
        </pc:graphicFrameChg>
        <pc:graphicFrameChg chg="del">
          <ac:chgData name="Peter Brown" userId="e922c6c0-d727-4835-ae0a-d37f4f607aa1" providerId="ADAL" clId="{86713CC4-FC41-47DA-986D-51F9D92A9427}" dt="2025-06-17T15:17:33.644" v="2484" actId="478"/>
          <ac:graphicFrameMkLst>
            <pc:docMk/>
            <pc:sldMk cId="2391267969" sldId="690"/>
            <ac:graphicFrameMk id="15" creationId="{13C91002-8620-48D5-1E05-B3E6965AF791}"/>
          </ac:graphicFrameMkLst>
        </pc:graphicFrameChg>
      </pc:sldChg>
      <pc:sldChg chg="del">
        <pc:chgData name="Peter Brown" userId="e922c6c0-d727-4835-ae0a-d37f4f607aa1" providerId="ADAL" clId="{86713CC4-FC41-47DA-986D-51F9D92A9427}" dt="2025-06-17T10:31:02.080" v="428" actId="47"/>
        <pc:sldMkLst>
          <pc:docMk/>
          <pc:sldMk cId="2890502432" sldId="690"/>
        </pc:sldMkLst>
      </pc:sldChg>
      <pc:sldChg chg="addSp delSp modSp mod ord">
        <pc:chgData name="Peter Brown" userId="e922c6c0-d727-4835-ae0a-d37f4f607aa1" providerId="ADAL" clId="{86713CC4-FC41-47DA-986D-51F9D92A9427}" dt="2025-06-17T15:29:36.542" v="2751"/>
        <pc:sldMkLst>
          <pc:docMk/>
          <pc:sldMk cId="2281365991" sldId="692"/>
        </pc:sldMkLst>
        <pc:spChg chg="del">
          <ac:chgData name="Peter Brown" userId="e922c6c0-d727-4835-ae0a-d37f4f607aa1" providerId="ADAL" clId="{86713CC4-FC41-47DA-986D-51F9D92A9427}" dt="2025-06-17T14:14:05.992" v="1755" actId="478"/>
          <ac:spMkLst>
            <pc:docMk/>
            <pc:sldMk cId="2281365991" sldId="692"/>
            <ac:spMk id="5" creationId="{828D0306-E983-DBC8-2B5A-8D42C1C63266}"/>
          </ac:spMkLst>
        </pc:spChg>
        <pc:spChg chg="del mod">
          <ac:chgData name="Peter Brown" userId="e922c6c0-d727-4835-ae0a-d37f4f607aa1" providerId="ADAL" clId="{86713CC4-FC41-47DA-986D-51F9D92A9427}" dt="2025-06-17T14:14:04.743" v="1754" actId="478"/>
          <ac:spMkLst>
            <pc:docMk/>
            <pc:sldMk cId="2281365991" sldId="692"/>
            <ac:spMk id="6" creationId="{55118628-0BE8-CEE8-EFE5-F885120F2DE1}"/>
          </ac:spMkLst>
        </pc:spChg>
        <pc:spChg chg="mod">
          <ac:chgData name="Peter Brown" userId="e922c6c0-d727-4835-ae0a-d37f4f607aa1" providerId="ADAL" clId="{86713CC4-FC41-47DA-986D-51F9D92A9427}" dt="2025-06-17T14:13:56.716" v="1749" actId="20577"/>
          <ac:spMkLst>
            <pc:docMk/>
            <pc:sldMk cId="2281365991" sldId="692"/>
            <ac:spMk id="7" creationId="{09E74604-A742-06A6-797C-B1A47E8240F5}"/>
          </ac:spMkLst>
        </pc:spChg>
        <pc:spChg chg="del">
          <ac:chgData name="Peter Brown" userId="e922c6c0-d727-4835-ae0a-d37f4f607aa1" providerId="ADAL" clId="{86713CC4-FC41-47DA-986D-51F9D92A9427}" dt="2025-06-17T14:14:25.452" v="1758" actId="478"/>
          <ac:spMkLst>
            <pc:docMk/>
            <pc:sldMk cId="2281365991" sldId="692"/>
            <ac:spMk id="10" creationId="{3EFE789C-5E91-B8F7-CCDB-B2E73DAB4465}"/>
          </ac:spMkLst>
        </pc:spChg>
        <pc:spChg chg="add mod">
          <ac:chgData name="Peter Brown" userId="e922c6c0-d727-4835-ae0a-d37f4f607aa1" providerId="ADAL" clId="{86713CC4-FC41-47DA-986D-51F9D92A9427}" dt="2025-06-17T14:14:25.452" v="1758" actId="478"/>
          <ac:spMkLst>
            <pc:docMk/>
            <pc:sldMk cId="2281365991" sldId="692"/>
            <ac:spMk id="11" creationId="{FA114AC0-AA48-3CFE-0E01-26158AB2697F}"/>
          </ac:spMkLst>
        </pc:spChg>
        <pc:spChg chg="del">
          <ac:chgData name="Peter Brown" userId="e922c6c0-d727-4835-ae0a-d37f4f607aa1" providerId="ADAL" clId="{86713CC4-FC41-47DA-986D-51F9D92A9427}" dt="2025-06-17T14:14:00.786" v="1751" actId="478"/>
          <ac:spMkLst>
            <pc:docMk/>
            <pc:sldMk cId="2281365991" sldId="692"/>
            <ac:spMk id="16" creationId="{9B25871B-D059-8ABA-18E8-443DDBB2166F}"/>
          </ac:spMkLst>
        </pc:spChg>
        <pc:graphicFrameChg chg="add mod modGraphic">
          <ac:chgData name="Peter Brown" userId="e922c6c0-d727-4835-ae0a-d37f4f607aa1" providerId="ADAL" clId="{86713CC4-FC41-47DA-986D-51F9D92A9427}" dt="2025-06-17T14:29:41.754" v="1929" actId="20577"/>
          <ac:graphicFrameMkLst>
            <pc:docMk/>
            <pc:sldMk cId="2281365991" sldId="692"/>
            <ac:graphicFrameMk id="13" creationId="{004774AF-1215-7D45-DD65-52EB40945CF5}"/>
          </ac:graphicFrameMkLst>
        </pc:graphicFrameChg>
        <pc:graphicFrameChg chg="del">
          <ac:chgData name="Peter Brown" userId="e922c6c0-d727-4835-ae0a-d37f4f607aa1" providerId="ADAL" clId="{86713CC4-FC41-47DA-986D-51F9D92A9427}" dt="2025-06-17T14:14:21.717" v="1757" actId="478"/>
          <ac:graphicFrameMkLst>
            <pc:docMk/>
            <pc:sldMk cId="2281365991" sldId="692"/>
            <ac:graphicFrameMk id="15" creationId="{13C91002-8620-48D5-1E05-B3E6965AF791}"/>
          </ac:graphicFrameMkLst>
        </pc:graphicFrameChg>
        <pc:picChg chg="del">
          <ac:chgData name="Peter Brown" userId="e922c6c0-d727-4835-ae0a-d37f4f607aa1" providerId="ADAL" clId="{86713CC4-FC41-47DA-986D-51F9D92A9427}" dt="2025-06-17T14:14:01.380" v="1752" actId="478"/>
          <ac:picMkLst>
            <pc:docMk/>
            <pc:sldMk cId="2281365991" sldId="692"/>
            <ac:picMk id="2" creationId="{6BD67016-E18A-F8FD-4C64-3AF7D85CBAAC}"/>
          </ac:picMkLst>
        </pc:picChg>
        <pc:picChg chg="mod">
          <ac:chgData name="Peter Brown" userId="e922c6c0-d727-4835-ae0a-d37f4f607aa1" providerId="ADAL" clId="{86713CC4-FC41-47DA-986D-51F9D92A9427}" dt="2025-06-17T14:40:31.359" v="1980" actId="1440"/>
          <ac:picMkLst>
            <pc:docMk/>
            <pc:sldMk cId="2281365991" sldId="692"/>
            <ac:picMk id="3" creationId="{A0820F3C-411B-DBCB-0405-5070E215B817}"/>
          </ac:picMkLst>
        </pc:picChg>
        <pc:picChg chg="add mod">
          <ac:chgData name="Peter Brown" userId="e922c6c0-d727-4835-ae0a-d37f4f607aa1" providerId="ADAL" clId="{86713CC4-FC41-47DA-986D-51F9D92A9427}" dt="2025-06-17T14:14:25.921" v="1759"/>
          <ac:picMkLst>
            <pc:docMk/>
            <pc:sldMk cId="2281365991" sldId="692"/>
            <ac:picMk id="12" creationId="{2548B371-AFA2-65B5-8812-0CD1D9AD57C9}"/>
          </ac:picMkLst>
        </pc:picChg>
        <pc:picChg chg="del">
          <ac:chgData name="Peter Brown" userId="e922c6c0-d727-4835-ae0a-d37f4f607aa1" providerId="ADAL" clId="{86713CC4-FC41-47DA-986D-51F9D92A9427}" dt="2025-06-17T14:14:00.008" v="1750" actId="478"/>
          <ac:picMkLst>
            <pc:docMk/>
            <pc:sldMk cId="2281365991" sldId="692"/>
            <ac:picMk id="14" creationId="{E02B4302-317D-EA12-1FFF-5B53ACA6ED5E}"/>
          </ac:picMkLst>
        </pc:picChg>
      </pc:sldChg>
      <pc:sldChg chg="del">
        <pc:chgData name="Peter Brown" userId="e922c6c0-d727-4835-ae0a-d37f4f607aa1" providerId="ADAL" clId="{86713CC4-FC41-47DA-986D-51F9D92A9427}" dt="2025-06-17T10:30:59.448" v="427" actId="47"/>
        <pc:sldMkLst>
          <pc:docMk/>
          <pc:sldMk cId="1003243827" sldId="695"/>
        </pc:sldMkLst>
      </pc:sldChg>
      <pc:sldChg chg="del ord">
        <pc:chgData name="Peter Brown" userId="e922c6c0-d727-4835-ae0a-d37f4f607aa1" providerId="ADAL" clId="{86713CC4-FC41-47DA-986D-51F9D92A9427}" dt="2025-06-17T14:13:20.409" v="1731" actId="47"/>
        <pc:sldMkLst>
          <pc:docMk/>
          <pc:sldMk cId="3319101215" sldId="697"/>
        </pc:sldMkLst>
      </pc:sldChg>
      <pc:sldChg chg="del">
        <pc:chgData name="Peter Brown" userId="e922c6c0-d727-4835-ae0a-d37f4f607aa1" providerId="ADAL" clId="{86713CC4-FC41-47DA-986D-51F9D92A9427}" dt="2025-06-17T10:31:50.475" v="432" actId="47"/>
        <pc:sldMkLst>
          <pc:docMk/>
          <pc:sldMk cId="605667020" sldId="700"/>
        </pc:sldMkLst>
      </pc:sldChg>
      <pc:sldChg chg="del">
        <pc:chgData name="Peter Brown" userId="e922c6c0-d727-4835-ae0a-d37f4f607aa1" providerId="ADAL" clId="{86713CC4-FC41-47DA-986D-51F9D92A9427}" dt="2025-06-17T10:32:22.555" v="436" actId="47"/>
        <pc:sldMkLst>
          <pc:docMk/>
          <pc:sldMk cId="4219843467" sldId="706"/>
        </pc:sldMkLst>
      </pc:sldChg>
      <pc:sldChg chg="addSp delSp modSp add mod ord modCm">
        <pc:chgData name="Peter Brown" userId="e922c6c0-d727-4835-ae0a-d37f4f607aa1" providerId="ADAL" clId="{86713CC4-FC41-47DA-986D-51F9D92A9427}" dt="2025-06-17T16:00:32.738" v="2765" actId="20577"/>
        <pc:sldMkLst>
          <pc:docMk/>
          <pc:sldMk cId="3386042001" sldId="718"/>
        </pc:sldMkLst>
        <pc:spChg chg="del">
          <ac:chgData name="Peter Brown" userId="e922c6c0-d727-4835-ae0a-d37f4f607aa1" providerId="ADAL" clId="{86713CC4-FC41-47DA-986D-51F9D92A9427}" dt="2025-06-17T15:12:53.200" v="2414" actId="478"/>
          <ac:spMkLst>
            <pc:docMk/>
            <pc:sldMk cId="3386042001" sldId="718"/>
            <ac:spMk id="5" creationId="{828D0306-E983-DBC8-2B5A-8D42C1C63266}"/>
          </ac:spMkLst>
        </pc:spChg>
        <pc:spChg chg="mod">
          <ac:chgData name="Peter Brown" userId="e922c6c0-d727-4835-ae0a-d37f4f607aa1" providerId="ADAL" clId="{86713CC4-FC41-47DA-986D-51F9D92A9427}" dt="2025-06-17T16:00:32.738" v="2765" actId="20577"/>
          <ac:spMkLst>
            <pc:docMk/>
            <pc:sldMk cId="3386042001" sldId="718"/>
            <ac:spMk id="7" creationId="{09E74604-A742-06A6-797C-B1A47E8240F5}"/>
          </ac:spMkLst>
        </pc:spChg>
        <pc:spChg chg="add del mod">
          <ac:chgData name="Peter Brown" userId="e922c6c0-d727-4835-ae0a-d37f4f607aa1" providerId="ADAL" clId="{86713CC4-FC41-47DA-986D-51F9D92A9427}" dt="2025-06-17T15:13:31.108" v="2416" actId="478"/>
          <ac:spMkLst>
            <pc:docMk/>
            <pc:sldMk cId="3386042001" sldId="718"/>
            <ac:spMk id="9" creationId="{A1BB7A4C-1B66-46B4-F3A8-8C7E52BB8DBD}"/>
          </ac:spMkLst>
        </pc:spChg>
        <pc:spChg chg="del">
          <ac:chgData name="Peter Brown" userId="e922c6c0-d727-4835-ae0a-d37f4f607aa1" providerId="ADAL" clId="{86713CC4-FC41-47DA-986D-51F9D92A9427}" dt="2025-06-17T15:13:28.327" v="2415" actId="478"/>
          <ac:spMkLst>
            <pc:docMk/>
            <pc:sldMk cId="3386042001" sldId="718"/>
            <ac:spMk id="10" creationId="{3EFE789C-5E91-B8F7-CCDB-B2E73DAB4465}"/>
          </ac:spMkLst>
        </pc:spChg>
        <pc:graphicFrameChg chg="del">
          <ac:chgData name="Peter Brown" userId="e922c6c0-d727-4835-ae0a-d37f4f607aa1" providerId="ADAL" clId="{86713CC4-FC41-47DA-986D-51F9D92A9427}" dt="2025-06-17T15:13:35.710" v="2417" actId="478"/>
          <ac:graphicFrameMkLst>
            <pc:docMk/>
            <pc:sldMk cId="3386042001" sldId="718"/>
            <ac:graphicFrameMk id="2" creationId="{FBB81F79-2EA9-A83E-9251-8689495D7CAE}"/>
          </ac:graphicFrameMkLst>
        </pc:graphicFrameChg>
        <pc:graphicFrameChg chg="add mod modGraphic">
          <ac:chgData name="Peter Brown" userId="e922c6c0-d727-4835-ae0a-d37f4f607aa1" providerId="ADAL" clId="{86713CC4-FC41-47DA-986D-51F9D92A9427}" dt="2025-06-17T15:16:12.830" v="2462" actId="20577"/>
          <ac:graphicFrameMkLst>
            <pc:docMk/>
            <pc:sldMk cId="3386042001" sldId="718"/>
            <ac:graphicFrameMk id="11" creationId="{7FC03AB0-6BA0-A75C-211B-4396AB748B72}"/>
          </ac:graphicFrameMkLst>
        </pc:graphicFrameChg>
        <pc:picChg chg="mod">
          <ac:chgData name="Peter Brown" userId="e922c6c0-d727-4835-ae0a-d37f4f607aa1" providerId="ADAL" clId="{86713CC4-FC41-47DA-986D-51F9D92A9427}" dt="2025-06-17T15:14:51.152" v="2427" actId="1076"/>
          <ac:picMkLst>
            <pc:docMk/>
            <pc:sldMk cId="3386042001" sldId="718"/>
            <ac:picMk id="3" creationId="{A0820F3C-411B-DBCB-0405-5070E215B817}"/>
          </ac:picMkLst>
        </pc:picChg>
        <pc:picChg chg="add mod">
          <ac:chgData name="Peter Brown" userId="e922c6c0-d727-4835-ae0a-d37f4f607aa1" providerId="ADAL" clId="{86713CC4-FC41-47DA-986D-51F9D92A9427}" dt="2025-06-17T15:14:30.823" v="2423" actId="1076"/>
          <ac:picMkLst>
            <pc:docMk/>
            <pc:sldMk cId="3386042001" sldId="718"/>
            <ac:picMk id="12" creationId="{DA43683E-5320-4989-F02B-704E27674305}"/>
          </ac:picMkLst>
        </pc:picChg>
        <pc:extLst>
          <p:ext xmlns:p="http://schemas.openxmlformats.org/presentationml/2006/main" uri="{D6D511B9-2390-475A-947B-AFAB55BFBCF1}">
            <pc226:cmChg xmlns:pc226="http://schemas.microsoft.com/office/powerpoint/2022/06/main/command" chg="mod">
              <pc226:chgData name="Peter Brown" userId="e922c6c0-d727-4835-ae0a-d37f4f607aa1" providerId="ADAL" clId="{86713CC4-FC41-47DA-986D-51F9D92A9427}" dt="2025-06-17T15:13:28.327" v="2415" actId="478"/>
              <pc2:cmMkLst xmlns:pc2="http://schemas.microsoft.com/office/powerpoint/2019/9/main/command">
                <pc:docMk/>
                <pc:sldMk cId="3386042001" sldId="718"/>
                <pc2:cmMk id="{130426FD-E079-49A2-83F3-8E7065442F53}"/>
              </pc2:cmMkLst>
            </pc226:cmChg>
          </p:ext>
        </pc:extLst>
      </pc:sldChg>
      <pc:sldChg chg="addSp delSp modSp add mod ord">
        <pc:chgData name="Peter Brown" userId="e922c6c0-d727-4835-ae0a-d37f4f607aa1" providerId="ADAL" clId="{86713CC4-FC41-47DA-986D-51F9D92A9427}" dt="2025-06-17T15:29:20.822" v="2749"/>
        <pc:sldMkLst>
          <pc:docMk/>
          <pc:sldMk cId="3653798992" sldId="743"/>
        </pc:sldMkLst>
        <pc:spChg chg="mod">
          <ac:chgData name="Peter Brown" userId="e922c6c0-d727-4835-ae0a-d37f4f607aa1" providerId="ADAL" clId="{86713CC4-FC41-47DA-986D-51F9D92A9427}" dt="2025-06-17T15:02:59.382" v="2379" actId="6549"/>
          <ac:spMkLst>
            <pc:docMk/>
            <pc:sldMk cId="3653798992" sldId="743"/>
            <ac:spMk id="7" creationId="{09E74604-A742-06A6-797C-B1A47E8240F5}"/>
          </ac:spMkLst>
        </pc:spChg>
        <pc:graphicFrameChg chg="del">
          <ac:chgData name="Peter Brown" userId="e922c6c0-d727-4835-ae0a-d37f4f607aa1" providerId="ADAL" clId="{86713CC4-FC41-47DA-986D-51F9D92A9427}" dt="2025-06-17T15:02:45.459" v="2378" actId="478"/>
          <ac:graphicFrameMkLst>
            <pc:docMk/>
            <pc:sldMk cId="3653798992" sldId="743"/>
            <ac:graphicFrameMk id="2" creationId="{582E1DFA-2D9C-1CA8-ECBB-59A1C5BEEB80}"/>
          </ac:graphicFrameMkLst>
        </pc:graphicFrameChg>
        <pc:graphicFrameChg chg="del">
          <ac:chgData name="Peter Brown" userId="e922c6c0-d727-4835-ae0a-d37f4f607aa1" providerId="ADAL" clId="{86713CC4-FC41-47DA-986D-51F9D92A9427}" dt="2025-06-17T15:02:38.202" v="2377" actId="478"/>
          <ac:graphicFrameMkLst>
            <pc:docMk/>
            <pc:sldMk cId="3653798992" sldId="743"/>
            <ac:graphicFrameMk id="6" creationId="{FFC12FB4-9E0A-0F34-A299-7FC1F21C10B2}"/>
          </ac:graphicFrameMkLst>
        </pc:graphicFrameChg>
        <pc:picChg chg="mod">
          <ac:chgData name="Peter Brown" userId="e922c6c0-d727-4835-ae0a-d37f4f607aa1" providerId="ADAL" clId="{86713CC4-FC41-47DA-986D-51F9D92A9427}" dt="2025-06-17T15:04:36.432" v="2388" actId="1076"/>
          <ac:picMkLst>
            <pc:docMk/>
            <pc:sldMk cId="3653798992" sldId="743"/>
            <ac:picMk id="3" creationId="{A0820F3C-411B-DBCB-0405-5070E215B817}"/>
          </ac:picMkLst>
        </pc:picChg>
        <pc:picChg chg="add mod">
          <ac:chgData name="Peter Brown" userId="e922c6c0-d727-4835-ae0a-d37f4f607aa1" providerId="ADAL" clId="{86713CC4-FC41-47DA-986D-51F9D92A9427}" dt="2025-06-17T15:05:14.816" v="2394" actId="14100"/>
          <ac:picMkLst>
            <pc:docMk/>
            <pc:sldMk cId="3653798992" sldId="743"/>
            <ac:picMk id="5" creationId="{E84FB007-A285-5B66-C2B0-E361D3CBB885}"/>
          </ac:picMkLst>
        </pc:picChg>
        <pc:cxnChg chg="add mod">
          <ac:chgData name="Peter Brown" userId="e922c6c0-d727-4835-ae0a-d37f4f607aa1" providerId="ADAL" clId="{86713CC4-FC41-47DA-986D-51F9D92A9427}" dt="2025-06-17T15:05:27.352" v="2396" actId="1076"/>
          <ac:cxnSpMkLst>
            <pc:docMk/>
            <pc:sldMk cId="3653798992" sldId="743"/>
            <ac:cxnSpMk id="9" creationId="{16D62D6B-60A1-1069-EB7C-DCD7A18059F0}"/>
          </ac:cxnSpMkLst>
        </pc:cxnChg>
        <pc:cxnChg chg="add mod">
          <ac:chgData name="Peter Brown" userId="e922c6c0-d727-4835-ae0a-d37f4f607aa1" providerId="ADAL" clId="{86713CC4-FC41-47DA-986D-51F9D92A9427}" dt="2025-06-17T15:05:20.090" v="2395" actId="1076"/>
          <ac:cxnSpMkLst>
            <pc:docMk/>
            <pc:sldMk cId="3653798992" sldId="743"/>
            <ac:cxnSpMk id="10" creationId="{1FE1DD97-E2B7-E5D5-0A14-640AA62368E1}"/>
          </ac:cxnSpMkLst>
        </pc:cxnChg>
      </pc:sldChg>
      <pc:sldChg chg="add del">
        <pc:chgData name="Peter Brown" userId="e922c6c0-d727-4835-ae0a-d37f4f607aa1" providerId="ADAL" clId="{86713CC4-FC41-47DA-986D-51F9D92A9427}" dt="2025-06-17T11:00:15.948" v="453" actId="47"/>
        <pc:sldMkLst>
          <pc:docMk/>
          <pc:sldMk cId="1705574626" sldId="744"/>
        </pc:sldMkLst>
      </pc:sldChg>
      <pc:sldChg chg="addSp delSp modSp add mod ord">
        <pc:chgData name="Peter Brown" userId="e922c6c0-d727-4835-ae0a-d37f4f607aa1" providerId="ADAL" clId="{86713CC4-FC41-47DA-986D-51F9D92A9427}" dt="2025-06-17T15:29:20.822" v="2749"/>
        <pc:sldMkLst>
          <pc:docMk/>
          <pc:sldMk cId="4193241982" sldId="751"/>
        </pc:sldMkLst>
        <pc:spChg chg="add del mod">
          <ac:chgData name="Peter Brown" userId="e922c6c0-d727-4835-ae0a-d37f4f607aa1" providerId="ADAL" clId="{86713CC4-FC41-47DA-986D-51F9D92A9427}" dt="2025-06-17T14:37:03.533" v="1958" actId="478"/>
          <ac:spMkLst>
            <pc:docMk/>
            <pc:sldMk cId="4193241982" sldId="751"/>
            <ac:spMk id="3" creationId="{978B537E-D05B-F2AD-1468-958D04C90E77}"/>
          </ac:spMkLst>
        </pc:spChg>
        <pc:spChg chg="mod">
          <ac:chgData name="Peter Brown" userId="e922c6c0-d727-4835-ae0a-d37f4f607aa1" providerId="ADAL" clId="{86713CC4-FC41-47DA-986D-51F9D92A9427}" dt="2025-06-17T14:36:50.971" v="1956" actId="6549"/>
          <ac:spMkLst>
            <pc:docMk/>
            <pc:sldMk cId="4193241982" sldId="751"/>
            <ac:spMk id="7" creationId="{09E74604-A742-06A6-797C-B1A47E8240F5}"/>
          </ac:spMkLst>
        </pc:spChg>
        <pc:spChg chg="del">
          <ac:chgData name="Peter Brown" userId="e922c6c0-d727-4835-ae0a-d37f4f607aa1" providerId="ADAL" clId="{86713CC4-FC41-47DA-986D-51F9D92A9427}" dt="2025-06-17T14:36:59.806" v="1957" actId="478"/>
          <ac:spMkLst>
            <pc:docMk/>
            <pc:sldMk cId="4193241982" sldId="751"/>
            <ac:spMk id="10" creationId="{3EFE789C-5E91-B8F7-CCDB-B2E73DAB4465}"/>
          </ac:spMkLst>
        </pc:spChg>
        <pc:spChg chg="del">
          <ac:chgData name="Peter Brown" userId="e922c6c0-d727-4835-ae0a-d37f4f607aa1" providerId="ADAL" clId="{86713CC4-FC41-47DA-986D-51F9D92A9427}" dt="2025-06-17T14:38:09.558" v="1970" actId="478"/>
          <ac:spMkLst>
            <pc:docMk/>
            <pc:sldMk cId="4193241982" sldId="751"/>
            <ac:spMk id="26" creationId="{7A6AF01B-8314-75DD-C353-53F3ADF9544B}"/>
          </ac:spMkLst>
        </pc:spChg>
        <pc:graphicFrameChg chg="add mod modGraphic">
          <ac:chgData name="Peter Brown" userId="e922c6c0-d727-4835-ae0a-d37f4f607aa1" providerId="ADAL" clId="{86713CC4-FC41-47DA-986D-51F9D92A9427}" dt="2025-06-17T14:45:45.543" v="2195" actId="20577"/>
          <ac:graphicFrameMkLst>
            <pc:docMk/>
            <pc:sldMk cId="4193241982" sldId="751"/>
            <ac:graphicFrameMk id="6" creationId="{20438DE0-AB63-B19E-449D-439945481C61}"/>
          </ac:graphicFrameMkLst>
        </pc:graphicFrameChg>
        <pc:graphicFrameChg chg="del">
          <ac:chgData name="Peter Brown" userId="e922c6c0-d727-4835-ae0a-d37f4f607aa1" providerId="ADAL" clId="{86713CC4-FC41-47DA-986D-51F9D92A9427}" dt="2025-06-17T14:37:43.271" v="1962" actId="478"/>
          <ac:graphicFrameMkLst>
            <pc:docMk/>
            <pc:sldMk cId="4193241982" sldId="751"/>
            <ac:graphicFrameMk id="15" creationId="{13C91002-8620-48D5-1E05-B3E6965AF791}"/>
          </ac:graphicFrameMkLst>
        </pc:graphicFrameChg>
        <pc:picChg chg="add mod">
          <ac:chgData name="Peter Brown" userId="e922c6c0-d727-4835-ae0a-d37f4f607aa1" providerId="ADAL" clId="{86713CC4-FC41-47DA-986D-51F9D92A9427}" dt="2025-06-17T14:37:59.561" v="1966" actId="14100"/>
          <ac:picMkLst>
            <pc:docMk/>
            <pc:sldMk cId="4193241982" sldId="751"/>
            <ac:picMk id="5" creationId="{57C08732-25FA-0FF9-5A98-51B3FBD91518}"/>
          </ac:picMkLst>
        </pc:picChg>
        <pc:picChg chg="mod">
          <ac:chgData name="Peter Brown" userId="e922c6c0-d727-4835-ae0a-d37f4f607aa1" providerId="ADAL" clId="{86713CC4-FC41-47DA-986D-51F9D92A9427}" dt="2025-06-17T14:40:36.004" v="1981" actId="1440"/>
          <ac:picMkLst>
            <pc:docMk/>
            <pc:sldMk cId="4193241982" sldId="751"/>
            <ac:picMk id="13" creationId="{D607FD0D-CBBC-8B77-9D84-20CFF8ABBC1C}"/>
          </ac:picMkLst>
        </pc:picChg>
      </pc:sldChg>
      <pc:sldChg chg="addSp delSp modSp add mod">
        <pc:chgData name="Peter Brown" userId="e922c6c0-d727-4835-ae0a-d37f4f607aa1" providerId="ADAL" clId="{86713CC4-FC41-47DA-986D-51F9D92A9427}" dt="2025-06-17T15:26:45.622" v="2743" actId="20577"/>
        <pc:sldMkLst>
          <pc:docMk/>
          <pc:sldMk cId="2165321843" sldId="752"/>
        </pc:sldMkLst>
        <pc:spChg chg="add del mod">
          <ac:chgData name="Peter Brown" userId="e922c6c0-d727-4835-ae0a-d37f4f607aa1" providerId="ADAL" clId="{86713CC4-FC41-47DA-986D-51F9D92A9427}" dt="2025-06-17T15:21:07.800" v="2631" actId="478"/>
          <ac:spMkLst>
            <pc:docMk/>
            <pc:sldMk cId="2165321843" sldId="752"/>
            <ac:spMk id="5" creationId="{7859D56F-46F8-3DA4-992D-832B5C910184}"/>
          </ac:spMkLst>
        </pc:spChg>
        <pc:spChg chg="mod">
          <ac:chgData name="Peter Brown" userId="e922c6c0-d727-4835-ae0a-d37f4f607aa1" providerId="ADAL" clId="{86713CC4-FC41-47DA-986D-51F9D92A9427}" dt="2025-06-17T15:25:26.939" v="2671" actId="20577"/>
          <ac:spMkLst>
            <pc:docMk/>
            <pc:sldMk cId="2165321843" sldId="752"/>
            <ac:spMk id="7" creationId="{09E74604-A742-06A6-797C-B1A47E8240F5}"/>
          </ac:spMkLst>
        </pc:spChg>
        <pc:spChg chg="del">
          <ac:chgData name="Peter Brown" userId="e922c6c0-d727-4835-ae0a-d37f4f607aa1" providerId="ADAL" clId="{86713CC4-FC41-47DA-986D-51F9D92A9427}" dt="2025-06-17T15:21:05.113" v="2630" actId="478"/>
          <ac:spMkLst>
            <pc:docMk/>
            <pc:sldMk cId="2165321843" sldId="752"/>
            <ac:spMk id="10" creationId="{3EFE789C-5E91-B8F7-CCDB-B2E73DAB4465}"/>
          </ac:spMkLst>
        </pc:spChg>
        <pc:spChg chg="del">
          <ac:chgData name="Peter Brown" userId="e922c6c0-d727-4835-ae0a-d37f4f607aa1" providerId="ADAL" clId="{86713CC4-FC41-47DA-986D-51F9D92A9427}" dt="2025-06-17T15:21:23.584" v="2634" actId="478"/>
          <ac:spMkLst>
            <pc:docMk/>
            <pc:sldMk cId="2165321843" sldId="752"/>
            <ac:spMk id="26" creationId="{7A6AF01B-8314-75DD-C353-53F3ADF9544B}"/>
          </ac:spMkLst>
        </pc:spChg>
        <pc:graphicFrameChg chg="add mod modGraphic">
          <ac:chgData name="Peter Brown" userId="e922c6c0-d727-4835-ae0a-d37f4f607aa1" providerId="ADAL" clId="{86713CC4-FC41-47DA-986D-51F9D92A9427}" dt="2025-06-17T15:26:45.622" v="2743" actId="20577"/>
          <ac:graphicFrameMkLst>
            <pc:docMk/>
            <pc:sldMk cId="2165321843" sldId="752"/>
            <ac:graphicFrameMk id="6" creationId="{8BDA67A5-6A98-607F-427E-123F3B9F68F1}"/>
          </ac:graphicFrameMkLst>
        </pc:graphicFrameChg>
        <pc:graphicFrameChg chg="del">
          <ac:chgData name="Peter Brown" userId="e922c6c0-d727-4835-ae0a-d37f4f607aa1" providerId="ADAL" clId="{86713CC4-FC41-47DA-986D-51F9D92A9427}" dt="2025-06-17T15:21:17.312" v="2632" actId="478"/>
          <ac:graphicFrameMkLst>
            <pc:docMk/>
            <pc:sldMk cId="2165321843" sldId="752"/>
            <ac:graphicFrameMk id="15" creationId="{13C91002-8620-48D5-1E05-B3E6965AF791}"/>
          </ac:graphicFrameMkLst>
        </pc:graphicFrameChg>
        <pc:picChg chg="mod">
          <ac:chgData name="Peter Brown" userId="e922c6c0-d727-4835-ae0a-d37f4f607aa1" providerId="ADAL" clId="{86713CC4-FC41-47DA-986D-51F9D92A9427}" dt="2025-06-17T15:21:44.434" v="2639" actId="1076"/>
          <ac:picMkLst>
            <pc:docMk/>
            <pc:sldMk cId="2165321843" sldId="752"/>
            <ac:picMk id="3" creationId="{CA59C665-DE07-575F-7525-E395C447B890}"/>
          </ac:picMkLst>
        </pc:picChg>
      </pc:sldChg>
      <pc:sldChg chg="delSp add del mod">
        <pc:chgData name="Peter Brown" userId="e922c6c0-d727-4835-ae0a-d37f4f607aa1" providerId="ADAL" clId="{86713CC4-FC41-47DA-986D-51F9D92A9427}" dt="2025-06-17T15:01:22.383" v="2324" actId="47"/>
        <pc:sldMkLst>
          <pc:docMk/>
          <pc:sldMk cId="1948546665" sldId="773"/>
        </pc:sldMkLst>
        <pc:spChg chg="del">
          <ac:chgData name="Peter Brown" userId="e922c6c0-d727-4835-ae0a-d37f4f607aa1" providerId="ADAL" clId="{86713CC4-FC41-47DA-986D-51F9D92A9427}" dt="2025-06-17T14:57:32.988" v="2251" actId="478"/>
          <ac:spMkLst>
            <pc:docMk/>
            <pc:sldMk cId="1948546665" sldId="773"/>
            <ac:spMk id="18" creationId="{248CDB42-03ED-8459-000B-748929CB5AE5}"/>
          </ac:spMkLst>
        </pc:spChg>
        <pc:spChg chg="del">
          <ac:chgData name="Peter Brown" userId="e922c6c0-d727-4835-ae0a-d37f4f607aa1" providerId="ADAL" clId="{86713CC4-FC41-47DA-986D-51F9D92A9427}" dt="2025-06-17T14:57:29.695" v="2250" actId="478"/>
          <ac:spMkLst>
            <pc:docMk/>
            <pc:sldMk cId="1948546665" sldId="773"/>
            <ac:spMk id="26" creationId="{7A6AF01B-8314-75DD-C353-53F3ADF9544B}"/>
          </ac:spMkLst>
        </pc:spChg>
      </pc:sldChg>
      <pc:sldChg chg="add del">
        <pc:chgData name="Peter Brown" userId="e922c6c0-d727-4835-ae0a-d37f4f607aa1" providerId="ADAL" clId="{86713CC4-FC41-47DA-986D-51F9D92A9427}" dt="2025-06-17T14:54:14.416" v="2226" actId="47"/>
        <pc:sldMkLst>
          <pc:docMk/>
          <pc:sldMk cId="4234745724" sldId="774"/>
        </pc:sldMkLst>
      </pc:sldChg>
      <pc:sldChg chg="add del">
        <pc:chgData name="Peter Brown" userId="e922c6c0-d727-4835-ae0a-d37f4f607aa1" providerId="ADAL" clId="{86713CC4-FC41-47DA-986D-51F9D92A9427}" dt="2025-06-17T15:09:18.292" v="2410" actId="47"/>
        <pc:sldMkLst>
          <pc:docMk/>
          <pc:sldMk cId="3246343006" sldId="775"/>
        </pc:sldMkLst>
      </pc:sldChg>
      <pc:sldChg chg="del">
        <pc:chgData name="Peter Brown" userId="e922c6c0-d727-4835-ae0a-d37f4f607aa1" providerId="ADAL" clId="{86713CC4-FC41-47DA-986D-51F9D92A9427}" dt="2025-06-17T10:32:50.406" v="437" actId="47"/>
        <pc:sldMkLst>
          <pc:docMk/>
          <pc:sldMk cId="967419606" sldId="2147377072"/>
        </pc:sldMkLst>
      </pc:sldChg>
      <pc:sldChg chg="addSp delSp modSp mod">
        <pc:chgData name="Peter Brown" userId="e922c6c0-d727-4835-ae0a-d37f4f607aa1" providerId="ADAL" clId="{86713CC4-FC41-47DA-986D-51F9D92A9427}" dt="2025-06-17T10:50:19.143" v="446" actId="478"/>
        <pc:sldMkLst>
          <pc:docMk/>
          <pc:sldMk cId="2607460681" sldId="2147377073"/>
        </pc:sldMkLst>
        <pc:picChg chg="add del mod">
          <ac:chgData name="Peter Brown" userId="e922c6c0-d727-4835-ae0a-d37f4f607aa1" providerId="ADAL" clId="{86713CC4-FC41-47DA-986D-51F9D92A9427}" dt="2025-06-17T10:50:19.143" v="446" actId="478"/>
          <ac:picMkLst>
            <pc:docMk/>
            <pc:sldMk cId="2607460681" sldId="2147377073"/>
            <ac:picMk id="4" creationId="{F42738B4-164A-D3D8-1A9B-8108FA24B736}"/>
          </ac:picMkLst>
        </pc:picChg>
      </pc:sldChg>
      <pc:sldChg chg="delSp modSp add del mod delAnim">
        <pc:chgData name="Peter Brown" userId="e922c6c0-d727-4835-ae0a-d37f4f607aa1" providerId="ADAL" clId="{86713CC4-FC41-47DA-986D-51F9D92A9427}" dt="2025-06-17T15:30:34.920" v="2754" actId="47"/>
        <pc:sldMkLst>
          <pc:docMk/>
          <pc:sldMk cId="1172343547" sldId="2147377074"/>
        </pc:sldMkLst>
        <pc:spChg chg="del">
          <ac:chgData name="Peter Brown" userId="e922c6c0-d727-4835-ae0a-d37f4f607aa1" providerId="ADAL" clId="{86713CC4-FC41-47DA-986D-51F9D92A9427}" dt="2025-06-17T15:08:27.894" v="2406" actId="478"/>
          <ac:spMkLst>
            <pc:docMk/>
            <pc:sldMk cId="1172343547" sldId="2147377074"/>
            <ac:spMk id="2" creationId="{A34E89F1-F925-1ED0-3733-99B5D1B3E5B7}"/>
          </ac:spMkLst>
        </pc:spChg>
        <pc:spChg chg="del">
          <ac:chgData name="Peter Brown" userId="e922c6c0-d727-4835-ae0a-d37f4f607aa1" providerId="ADAL" clId="{86713CC4-FC41-47DA-986D-51F9D92A9427}" dt="2025-06-17T15:08:32.472" v="2407" actId="478"/>
          <ac:spMkLst>
            <pc:docMk/>
            <pc:sldMk cId="1172343547" sldId="2147377074"/>
            <ac:spMk id="12" creationId="{FA211301-43B6-216F-25B2-C44093D8462F}"/>
          </ac:spMkLst>
        </pc:spChg>
        <pc:cxnChg chg="del mod">
          <ac:chgData name="Peter Brown" userId="e922c6c0-d727-4835-ae0a-d37f4f607aa1" providerId="ADAL" clId="{86713CC4-FC41-47DA-986D-51F9D92A9427}" dt="2025-06-17T15:08:46.657" v="2409" actId="478"/>
          <ac:cxnSpMkLst>
            <pc:docMk/>
            <pc:sldMk cId="1172343547" sldId="2147377074"/>
            <ac:cxnSpMk id="3" creationId="{221CE34B-52A8-B707-1B39-85FA6643DE6F}"/>
          </ac:cxnSpMkLst>
        </pc:cxnChg>
      </pc:sldChg>
      <pc:sldChg chg="addSp delSp modSp add mod ord">
        <pc:chgData name="Peter Brown" userId="e922c6c0-d727-4835-ae0a-d37f4f607aa1" providerId="ADAL" clId="{86713CC4-FC41-47DA-986D-51F9D92A9427}" dt="2025-06-17T15:29:20.822" v="2749"/>
        <pc:sldMkLst>
          <pc:docMk/>
          <pc:sldMk cId="545302880" sldId="2147377076"/>
        </pc:sldMkLst>
        <pc:spChg chg="del">
          <ac:chgData name="Peter Brown" userId="e922c6c0-d727-4835-ae0a-d37f4f607aa1" providerId="ADAL" clId="{86713CC4-FC41-47DA-986D-51F9D92A9427}" dt="2025-06-17T14:45:17.323" v="2167" actId="478"/>
          <ac:spMkLst>
            <pc:docMk/>
            <pc:sldMk cId="545302880" sldId="2147377076"/>
            <ac:spMk id="5" creationId="{C0410E1D-96E4-D609-5291-BEB565ACCD2C}"/>
          </ac:spMkLst>
        </pc:spChg>
        <pc:spChg chg="add del mod">
          <ac:chgData name="Peter Brown" userId="e922c6c0-d727-4835-ae0a-d37f4f607aa1" providerId="ADAL" clId="{86713CC4-FC41-47DA-986D-51F9D92A9427}" dt="2025-06-17T14:46:30.576" v="2209" actId="478"/>
          <ac:spMkLst>
            <pc:docMk/>
            <pc:sldMk cId="545302880" sldId="2147377076"/>
            <ac:spMk id="6" creationId="{E3035FC2-AC20-D92F-B1A0-6C132B330500}"/>
          </ac:spMkLst>
        </pc:spChg>
        <pc:spChg chg="del">
          <ac:chgData name="Peter Brown" userId="e922c6c0-d727-4835-ae0a-d37f4f607aa1" providerId="ADAL" clId="{86713CC4-FC41-47DA-986D-51F9D92A9427}" dt="2025-06-17T14:46:25.803" v="2207" actId="478"/>
          <ac:spMkLst>
            <pc:docMk/>
            <pc:sldMk cId="545302880" sldId="2147377076"/>
            <ac:spMk id="7" creationId="{FB97833E-76D2-793C-C477-B9036800D5B7}"/>
          </ac:spMkLst>
        </pc:spChg>
        <pc:spChg chg="add del mod">
          <ac:chgData name="Peter Brown" userId="e922c6c0-d727-4835-ae0a-d37f4f607aa1" providerId="ADAL" clId="{86713CC4-FC41-47DA-986D-51F9D92A9427}" dt="2025-06-17T14:46:38.663" v="2210" actId="478"/>
          <ac:spMkLst>
            <pc:docMk/>
            <pc:sldMk cId="545302880" sldId="2147377076"/>
            <ac:spMk id="9" creationId="{A28CAE20-5465-61C4-794E-AE9767A479D2}"/>
          </ac:spMkLst>
        </pc:spChg>
        <pc:spChg chg="add mod">
          <ac:chgData name="Peter Brown" userId="e922c6c0-d727-4835-ae0a-d37f4f607aa1" providerId="ADAL" clId="{86713CC4-FC41-47DA-986D-51F9D92A9427}" dt="2025-06-17T14:46:40.876" v="2211"/>
          <ac:spMkLst>
            <pc:docMk/>
            <pc:sldMk cId="545302880" sldId="2147377076"/>
            <ac:spMk id="10" creationId="{3BBC7A4A-E0C3-75A4-6922-30DD125CC818}"/>
          </ac:spMkLst>
        </pc:spChg>
        <pc:spChg chg="mod">
          <ac:chgData name="Peter Brown" userId="e922c6c0-d727-4835-ae0a-d37f4f607aa1" providerId="ADAL" clId="{86713CC4-FC41-47DA-986D-51F9D92A9427}" dt="2025-06-17T14:46:59.528" v="2215" actId="1076"/>
          <ac:spMkLst>
            <pc:docMk/>
            <pc:sldMk cId="545302880" sldId="2147377076"/>
            <ac:spMk id="20" creationId="{BA884F90-C6F9-9403-0EB6-5AFDC3C3BC08}"/>
          </ac:spMkLst>
        </pc:spChg>
        <pc:spChg chg="mod">
          <ac:chgData name="Peter Brown" userId="e922c6c0-d727-4835-ae0a-d37f4f607aa1" providerId="ADAL" clId="{86713CC4-FC41-47DA-986D-51F9D92A9427}" dt="2025-06-17T14:44:32.432" v="2166" actId="1076"/>
          <ac:spMkLst>
            <pc:docMk/>
            <pc:sldMk cId="545302880" sldId="2147377076"/>
            <ac:spMk id="23" creationId="{7A4079B4-0AA1-B531-C589-828C05FA5004}"/>
          </ac:spMkLst>
        </pc:spChg>
        <pc:grpChg chg="mod">
          <ac:chgData name="Peter Brown" userId="e922c6c0-d727-4835-ae0a-d37f4f607aa1" providerId="ADAL" clId="{86713CC4-FC41-47DA-986D-51F9D92A9427}" dt="2025-06-17T14:48:37.104" v="2219" actId="1076"/>
          <ac:grpSpMkLst>
            <pc:docMk/>
            <pc:sldMk cId="545302880" sldId="2147377076"/>
            <ac:grpSpMk id="26" creationId="{F5FB5024-6E6C-E1CD-F566-6F60A326AE4F}"/>
          </ac:grpSpMkLst>
        </pc:grpChg>
        <pc:graphicFrameChg chg="add mod modGraphic">
          <ac:chgData name="Peter Brown" userId="e922c6c0-d727-4835-ae0a-d37f4f607aa1" providerId="ADAL" clId="{86713CC4-FC41-47DA-986D-51F9D92A9427}" dt="2025-06-17T14:51:30.899" v="2225" actId="20577"/>
          <ac:graphicFrameMkLst>
            <pc:docMk/>
            <pc:sldMk cId="545302880" sldId="2147377076"/>
            <ac:graphicFrameMk id="2" creationId="{5AA9646C-5DF6-9057-AD60-321CFB9F22A2}"/>
          </ac:graphicFrameMkLst>
        </pc:graphicFrameChg>
        <pc:picChg chg="add mod">
          <ac:chgData name="Peter Brown" userId="e922c6c0-d727-4835-ae0a-d37f4f607aa1" providerId="ADAL" clId="{86713CC4-FC41-47DA-986D-51F9D92A9427}" dt="2025-06-17T14:48:19.314" v="2217" actId="14826"/>
          <ac:picMkLst>
            <pc:docMk/>
            <pc:sldMk cId="545302880" sldId="2147377076"/>
            <ac:picMk id="11" creationId="{79DFD6AF-24E7-9720-7745-F6BA2DFE26CD}"/>
          </ac:picMkLst>
        </pc:picChg>
        <pc:picChg chg="mod">
          <ac:chgData name="Peter Brown" userId="e922c6c0-d727-4835-ae0a-d37f4f607aa1" providerId="ADAL" clId="{86713CC4-FC41-47DA-986D-51F9D92A9427}" dt="2025-06-17T14:46:56.183" v="2214" actId="1076"/>
          <ac:picMkLst>
            <pc:docMk/>
            <pc:sldMk cId="545302880" sldId="2147377076"/>
            <ac:picMk id="22" creationId="{CCEF3B55-8DB3-857C-50EB-8F299816E304}"/>
          </ac:picMkLst>
        </pc:picChg>
      </pc:sldChg>
      <pc:sldChg chg="del">
        <pc:chgData name="Peter Brown" userId="e922c6c0-d727-4835-ae0a-d37f4f607aa1" providerId="ADAL" clId="{86713CC4-FC41-47DA-986D-51F9D92A9427}" dt="2025-06-17T10:32:52.535" v="438" actId="47"/>
        <pc:sldMkLst>
          <pc:docMk/>
          <pc:sldMk cId="2500348942" sldId="2147377082"/>
        </pc:sldMkLst>
      </pc:sldChg>
      <pc:sldChg chg="modSp mod">
        <pc:chgData name="Peter Brown" userId="e922c6c0-d727-4835-ae0a-d37f4f607aa1" providerId="ADAL" clId="{86713CC4-FC41-47DA-986D-51F9D92A9427}" dt="2025-06-17T10:27:26.781" v="414" actId="207"/>
        <pc:sldMkLst>
          <pc:docMk/>
          <pc:sldMk cId="806087979" sldId="2147471936"/>
        </pc:sldMkLst>
        <pc:spChg chg="mod">
          <ac:chgData name="Peter Brown" userId="e922c6c0-d727-4835-ae0a-d37f4f607aa1" providerId="ADAL" clId="{86713CC4-FC41-47DA-986D-51F9D92A9427}" dt="2025-06-17T10:26:37.500" v="409" actId="207"/>
          <ac:spMkLst>
            <pc:docMk/>
            <pc:sldMk cId="806087979" sldId="2147471936"/>
            <ac:spMk id="4" creationId="{8FDA873E-C05A-B280-D0C9-0AA5E20CBCA1}"/>
          </ac:spMkLst>
        </pc:spChg>
        <pc:spChg chg="mod">
          <ac:chgData name="Peter Brown" userId="e922c6c0-d727-4835-ae0a-d37f4f607aa1" providerId="ADAL" clId="{86713CC4-FC41-47DA-986D-51F9D92A9427}" dt="2025-06-17T10:26:37.500" v="409" actId="207"/>
          <ac:spMkLst>
            <pc:docMk/>
            <pc:sldMk cId="806087979" sldId="2147471936"/>
            <ac:spMk id="5" creationId="{2F61BDE7-1262-7831-0A5E-E6D0BA05EC41}"/>
          </ac:spMkLst>
        </pc:spChg>
        <pc:spChg chg="mod">
          <ac:chgData name="Peter Brown" userId="e922c6c0-d727-4835-ae0a-d37f4f607aa1" providerId="ADAL" clId="{86713CC4-FC41-47DA-986D-51F9D92A9427}" dt="2025-06-17T10:26:48.414" v="410" actId="1076"/>
          <ac:spMkLst>
            <pc:docMk/>
            <pc:sldMk cId="806087979" sldId="2147471936"/>
            <ac:spMk id="18" creationId="{6AA50F28-6821-A686-F2D5-E8E1D703737F}"/>
          </ac:spMkLst>
        </pc:spChg>
        <pc:spChg chg="mod">
          <ac:chgData name="Peter Brown" userId="e922c6c0-d727-4835-ae0a-d37f4f607aa1" providerId="ADAL" clId="{86713CC4-FC41-47DA-986D-51F9D92A9427}" dt="2025-06-17T10:24:57.582" v="363" actId="20577"/>
          <ac:spMkLst>
            <pc:docMk/>
            <pc:sldMk cId="806087979" sldId="2147471936"/>
            <ac:spMk id="20" creationId="{0B20A569-2608-B20E-B1AD-FA75FE8178E2}"/>
          </ac:spMkLst>
        </pc:spChg>
        <pc:spChg chg="mod">
          <ac:chgData name="Peter Brown" userId="e922c6c0-d727-4835-ae0a-d37f4f607aa1" providerId="ADAL" clId="{86713CC4-FC41-47DA-986D-51F9D92A9427}" dt="2025-06-17T10:27:26.781" v="414" actId="207"/>
          <ac:spMkLst>
            <pc:docMk/>
            <pc:sldMk cId="806087979" sldId="2147471936"/>
            <ac:spMk id="49" creationId="{0741637B-6512-C93A-E06B-785361EE4F75}"/>
          </ac:spMkLst>
        </pc:spChg>
        <pc:spChg chg="mod">
          <ac:chgData name="Peter Brown" userId="e922c6c0-d727-4835-ae0a-d37f4f607aa1" providerId="ADAL" clId="{86713CC4-FC41-47DA-986D-51F9D92A9427}" dt="2025-06-17T10:27:26.781" v="414" actId="207"/>
          <ac:spMkLst>
            <pc:docMk/>
            <pc:sldMk cId="806087979" sldId="2147471936"/>
            <ac:spMk id="50" creationId="{E1925764-7460-2F29-22D4-AC7950A03308}"/>
          </ac:spMkLst>
        </pc:spChg>
        <pc:spChg chg="mod">
          <ac:chgData name="Peter Brown" userId="e922c6c0-d727-4835-ae0a-d37f4f607aa1" providerId="ADAL" clId="{86713CC4-FC41-47DA-986D-51F9D92A9427}" dt="2025-06-17T10:21:31.642" v="297" actId="20577"/>
          <ac:spMkLst>
            <pc:docMk/>
            <pc:sldMk cId="806087979" sldId="2147471936"/>
            <ac:spMk id="53" creationId="{9C175E08-1B3D-F81C-52B7-132C0D193EC8}"/>
          </ac:spMkLst>
        </pc:spChg>
        <pc:spChg chg="mod">
          <ac:chgData name="Peter Brown" userId="e922c6c0-d727-4835-ae0a-d37f4f607aa1" providerId="ADAL" clId="{86713CC4-FC41-47DA-986D-51F9D92A9427}" dt="2025-06-17T10:26:14.249" v="408" actId="20577"/>
          <ac:spMkLst>
            <pc:docMk/>
            <pc:sldMk cId="806087979" sldId="2147471936"/>
            <ac:spMk id="63" creationId="{5C355C2B-3F04-C555-3BA2-16B6B2C219AB}"/>
          </ac:spMkLst>
        </pc:spChg>
        <pc:spChg chg="mod">
          <ac:chgData name="Peter Brown" userId="e922c6c0-d727-4835-ae0a-d37f4f607aa1" providerId="ADAL" clId="{86713CC4-FC41-47DA-986D-51F9D92A9427}" dt="2025-06-17T10:25:41.332" v="374" actId="1076"/>
          <ac:spMkLst>
            <pc:docMk/>
            <pc:sldMk cId="806087979" sldId="2147471936"/>
            <ac:spMk id="225" creationId="{746A6593-2454-E30C-CB2F-4E5639F37AD0}"/>
          </ac:spMkLst>
        </pc:spChg>
        <pc:spChg chg="mod">
          <ac:chgData name="Peter Brown" userId="e922c6c0-d727-4835-ae0a-d37f4f607aa1" providerId="ADAL" clId="{86713CC4-FC41-47DA-986D-51F9D92A9427}" dt="2025-06-17T10:25:35.909" v="373" actId="1076"/>
          <ac:spMkLst>
            <pc:docMk/>
            <pc:sldMk cId="806087979" sldId="2147471936"/>
            <ac:spMk id="240" creationId="{0B9FB27F-C846-B7F5-E256-45B5570C3B9E}"/>
          </ac:spMkLst>
        </pc:spChg>
        <pc:grpChg chg="mod">
          <ac:chgData name="Peter Brown" userId="e922c6c0-d727-4835-ae0a-d37f4f607aa1" providerId="ADAL" clId="{86713CC4-FC41-47DA-986D-51F9D92A9427}" dt="2025-06-17T10:26:37.500" v="409" actId="207"/>
          <ac:grpSpMkLst>
            <pc:docMk/>
            <pc:sldMk cId="806087979" sldId="2147471936"/>
            <ac:grpSpMk id="2" creationId="{FED4467B-212E-4069-B757-831FA5BB3792}"/>
          </ac:grpSpMkLst>
        </pc:grpChg>
        <pc:grpChg chg="mod">
          <ac:chgData name="Peter Brown" userId="e922c6c0-d727-4835-ae0a-d37f4f607aa1" providerId="ADAL" clId="{86713CC4-FC41-47DA-986D-51F9D92A9427}" dt="2025-06-17T10:27:26.781" v="414" actId="207"/>
          <ac:grpSpMkLst>
            <pc:docMk/>
            <pc:sldMk cId="806087979" sldId="2147471936"/>
            <ac:grpSpMk id="19" creationId="{4A3803A1-F884-F932-6B98-965C9CFAA46E}"/>
          </ac:grpSpMkLst>
        </pc:grpChg>
      </pc:sldChg>
      <pc:sldChg chg="ord">
        <pc:chgData name="Peter Brown" userId="e922c6c0-d727-4835-ae0a-d37f4f607aa1" providerId="ADAL" clId="{86713CC4-FC41-47DA-986D-51F9D92A9427}" dt="2025-06-17T11:31:37.373" v="463"/>
        <pc:sldMkLst>
          <pc:docMk/>
          <pc:sldMk cId="3584590219" sldId="2147471937"/>
        </pc:sldMkLst>
      </pc:sldChg>
      <pc:sldChg chg="addSp delSp modSp del mod">
        <pc:chgData name="Peter Brown" userId="e922c6c0-d727-4835-ae0a-d37f4f607aa1" providerId="ADAL" clId="{86713CC4-FC41-47DA-986D-51F9D92A9427}" dt="2025-06-17T15:08:12.087" v="2405" actId="47"/>
        <pc:sldMkLst>
          <pc:docMk/>
          <pc:sldMk cId="1127222522" sldId="2147471941"/>
        </pc:sldMkLst>
        <pc:picChg chg="add del mod">
          <ac:chgData name="Peter Brown" userId="e922c6c0-d727-4835-ae0a-d37f4f607aa1" providerId="ADAL" clId="{86713CC4-FC41-47DA-986D-51F9D92A9427}" dt="2025-06-17T10:50:16.724" v="445" actId="478"/>
          <ac:picMkLst>
            <pc:docMk/>
            <pc:sldMk cId="1127222522" sldId="2147471941"/>
            <ac:picMk id="9" creationId="{E1567566-9F71-68D1-6759-2F8C03234A78}"/>
          </ac:picMkLst>
        </pc:picChg>
        <pc:picChg chg="add del mod">
          <ac:chgData name="Peter Brown" userId="e922c6c0-d727-4835-ae0a-d37f4f607aa1" providerId="ADAL" clId="{86713CC4-FC41-47DA-986D-51F9D92A9427}" dt="2025-06-17T10:50:14.938" v="444" actId="478"/>
          <ac:picMkLst>
            <pc:docMk/>
            <pc:sldMk cId="1127222522" sldId="2147471941"/>
            <ac:picMk id="11" creationId="{33A25BE6-8272-0711-E66D-1CE3567FFBE7}"/>
          </ac:picMkLst>
        </pc:picChg>
      </pc:sldChg>
      <pc:sldChg chg="delSp modSp add del mod">
        <pc:chgData name="Peter Brown" userId="e922c6c0-d727-4835-ae0a-d37f4f607aa1" providerId="ADAL" clId="{86713CC4-FC41-47DA-986D-51F9D92A9427}" dt="2025-06-17T15:10:40.840" v="2411" actId="47"/>
        <pc:sldMkLst>
          <pc:docMk/>
          <pc:sldMk cId="737617250" sldId="2147471942"/>
        </pc:sldMkLst>
        <pc:spChg chg="mod">
          <ac:chgData name="Peter Brown" userId="e922c6c0-d727-4835-ae0a-d37f4f607aa1" providerId="ADAL" clId="{86713CC4-FC41-47DA-986D-51F9D92A9427}" dt="2025-06-17T15:06:17.110" v="2400" actId="20577"/>
          <ac:spMkLst>
            <pc:docMk/>
            <pc:sldMk cId="737617250" sldId="2147471942"/>
            <ac:spMk id="7" creationId="{09E74604-A742-06A6-797C-B1A47E8240F5}"/>
          </ac:spMkLst>
        </pc:spChg>
        <pc:graphicFrameChg chg="del">
          <ac:chgData name="Peter Brown" userId="e922c6c0-d727-4835-ae0a-d37f4f607aa1" providerId="ADAL" clId="{86713CC4-FC41-47DA-986D-51F9D92A9427}" dt="2025-06-17T15:06:11.934" v="2399" actId="478"/>
          <ac:graphicFrameMkLst>
            <pc:docMk/>
            <pc:sldMk cId="737617250" sldId="2147471942"/>
            <ac:graphicFrameMk id="2" creationId="{397BACB7-0447-AD87-4945-BAF8D0AB7BDA}"/>
          </ac:graphicFrameMkLst>
        </pc:graphicFrameChg>
        <pc:graphicFrameChg chg="del">
          <ac:chgData name="Peter Brown" userId="e922c6c0-d727-4835-ae0a-d37f4f607aa1" providerId="ADAL" clId="{86713CC4-FC41-47DA-986D-51F9D92A9427}" dt="2025-06-17T15:05:59.120" v="2397" actId="478"/>
          <ac:graphicFrameMkLst>
            <pc:docMk/>
            <pc:sldMk cId="737617250" sldId="2147471942"/>
            <ac:graphicFrameMk id="6" creationId="{37E93A65-4426-ED66-AF44-1AB8CC4E0DCF}"/>
          </ac:graphicFrameMkLst>
        </pc:graphicFrameChg>
        <pc:picChg chg="mod">
          <ac:chgData name="Peter Brown" userId="e922c6c0-d727-4835-ae0a-d37f4f607aa1" providerId="ADAL" clId="{86713CC4-FC41-47DA-986D-51F9D92A9427}" dt="2025-06-17T15:06:08.370" v="2398" actId="14100"/>
          <ac:picMkLst>
            <pc:docMk/>
            <pc:sldMk cId="737617250" sldId="2147471942"/>
            <ac:picMk id="3" creationId="{A0820F3C-411B-DBCB-0405-5070E215B817}"/>
          </ac:picMkLst>
        </pc:picChg>
      </pc:sldChg>
      <pc:sldChg chg="del">
        <pc:chgData name="Peter Brown" userId="e922c6c0-d727-4835-ae0a-d37f4f607aa1" providerId="ADAL" clId="{86713CC4-FC41-47DA-986D-51F9D92A9427}" dt="2025-06-17T10:30:06.608" v="420" actId="47"/>
        <pc:sldMkLst>
          <pc:docMk/>
          <pc:sldMk cId="1344240366" sldId="2147471942"/>
        </pc:sldMkLst>
      </pc:sldChg>
      <pc:sldChg chg="del ord">
        <pc:chgData name="Peter Brown" userId="e922c6c0-d727-4835-ae0a-d37f4f607aa1" providerId="ADAL" clId="{86713CC4-FC41-47DA-986D-51F9D92A9427}" dt="2025-06-17T10:30:09.152" v="421" actId="47"/>
        <pc:sldMkLst>
          <pc:docMk/>
          <pc:sldMk cId="1241553462" sldId="2147471943"/>
        </pc:sldMkLst>
      </pc:sldChg>
      <pc:sldChg chg="addSp delSp modSp add del mod">
        <pc:chgData name="Peter Brown" userId="e922c6c0-d727-4835-ae0a-d37f4f607aa1" providerId="ADAL" clId="{86713CC4-FC41-47DA-986D-51F9D92A9427}" dt="2025-06-17T15:28:23.777" v="2744" actId="47"/>
        <pc:sldMkLst>
          <pc:docMk/>
          <pc:sldMk cId="2152390763" sldId="2147471943"/>
        </pc:sldMkLst>
        <pc:spChg chg="mod">
          <ac:chgData name="Peter Brown" userId="e922c6c0-d727-4835-ae0a-d37f4f607aa1" providerId="ADAL" clId="{86713CC4-FC41-47DA-986D-51F9D92A9427}" dt="2025-06-17T14:05:17.671" v="1441" actId="20577"/>
          <ac:spMkLst>
            <pc:docMk/>
            <pc:sldMk cId="2152390763" sldId="2147471943"/>
            <ac:spMk id="7" creationId="{09E74604-A742-06A6-797C-B1A47E8240F5}"/>
          </ac:spMkLst>
        </pc:spChg>
        <pc:graphicFrameChg chg="modGraphic">
          <ac:chgData name="Peter Brown" userId="e922c6c0-d727-4835-ae0a-d37f4f607aa1" providerId="ADAL" clId="{86713CC4-FC41-47DA-986D-51F9D92A9427}" dt="2025-06-17T14:32:57.870" v="1951" actId="20577"/>
          <ac:graphicFrameMkLst>
            <pc:docMk/>
            <pc:sldMk cId="2152390763" sldId="2147471943"/>
            <ac:graphicFrameMk id="12" creationId="{529770C8-FD98-704C-4797-CFFE524CD4BE}"/>
          </ac:graphicFrameMkLst>
        </pc:graphicFrameChg>
        <pc:picChg chg="add mod">
          <ac:chgData name="Peter Brown" userId="e922c6c0-d727-4835-ae0a-d37f4f607aa1" providerId="ADAL" clId="{86713CC4-FC41-47DA-986D-51F9D92A9427}" dt="2025-06-17T14:10:35.798" v="1592" actId="1076"/>
          <ac:picMkLst>
            <pc:docMk/>
            <pc:sldMk cId="2152390763" sldId="2147471943"/>
            <ac:picMk id="2" creationId="{3214F7D3-AD12-942A-F781-30EED590C97F}"/>
          </ac:picMkLst>
        </pc:picChg>
        <pc:picChg chg="del">
          <ac:chgData name="Peter Brown" userId="e922c6c0-d727-4835-ae0a-d37f4f607aa1" providerId="ADAL" clId="{86713CC4-FC41-47DA-986D-51F9D92A9427}" dt="2025-06-17T14:05:24.456" v="1442" actId="478"/>
          <ac:picMkLst>
            <pc:docMk/>
            <pc:sldMk cId="2152390763" sldId="2147471943"/>
            <ac:picMk id="5121" creationId="{26CC9ED3-A81F-28E1-C091-FD7A03BDE1D3}"/>
          </ac:picMkLst>
        </pc:picChg>
        <pc:picChg chg="del">
          <ac:chgData name="Peter Brown" userId="e922c6c0-d727-4835-ae0a-d37f4f607aa1" providerId="ADAL" clId="{86713CC4-FC41-47DA-986D-51F9D92A9427}" dt="2025-06-17T14:05:27.407" v="1443" actId="478"/>
          <ac:picMkLst>
            <pc:docMk/>
            <pc:sldMk cId="2152390763" sldId="2147471943"/>
            <ac:picMk id="5122" creationId="{EB44D33B-230A-68B1-F8A5-DB03260FB399}"/>
          </ac:picMkLst>
        </pc:picChg>
      </pc:sldChg>
      <pc:sldChg chg="addSp delSp modSp add mod">
        <pc:chgData name="Peter Brown" userId="e922c6c0-d727-4835-ae0a-d37f4f607aa1" providerId="ADAL" clId="{86713CC4-FC41-47DA-986D-51F9D92A9427}" dt="2025-06-17T14:40:15.442" v="1979" actId="1076"/>
        <pc:sldMkLst>
          <pc:docMk/>
          <pc:sldMk cId="1447872180" sldId="2147471944"/>
        </pc:sldMkLst>
        <pc:spChg chg="mod">
          <ac:chgData name="Peter Brown" userId="e922c6c0-d727-4835-ae0a-d37f4f607aa1" providerId="ADAL" clId="{86713CC4-FC41-47DA-986D-51F9D92A9427}" dt="2025-06-17T14:07:35.092" v="1584" actId="20577"/>
          <ac:spMkLst>
            <pc:docMk/>
            <pc:sldMk cId="1447872180" sldId="2147471944"/>
            <ac:spMk id="7" creationId="{09E74604-A742-06A6-797C-B1A47E8240F5}"/>
          </ac:spMkLst>
        </pc:spChg>
        <pc:graphicFrameChg chg="modGraphic">
          <ac:chgData name="Peter Brown" userId="e922c6c0-d727-4835-ae0a-d37f4f607aa1" providerId="ADAL" clId="{86713CC4-FC41-47DA-986D-51F9D92A9427}" dt="2025-06-17T14:24:49.668" v="1920" actId="20577"/>
          <ac:graphicFrameMkLst>
            <pc:docMk/>
            <pc:sldMk cId="1447872180" sldId="2147471944"/>
            <ac:graphicFrameMk id="12" creationId="{529770C8-FD98-704C-4797-CFFE524CD4BE}"/>
          </ac:graphicFrameMkLst>
        </pc:graphicFrameChg>
        <pc:picChg chg="mod">
          <ac:chgData name="Peter Brown" userId="e922c6c0-d727-4835-ae0a-d37f4f607aa1" providerId="ADAL" clId="{86713CC4-FC41-47DA-986D-51F9D92A9427}" dt="2025-06-17T14:40:15.442" v="1979" actId="1076"/>
          <ac:picMkLst>
            <pc:docMk/>
            <pc:sldMk cId="1447872180" sldId="2147471944"/>
            <ac:picMk id="2" creationId="{3214F7D3-AD12-942A-F781-30EED590C97F}"/>
          </ac:picMkLst>
        </pc:picChg>
        <pc:picChg chg="add del mod">
          <ac:chgData name="Peter Brown" userId="e922c6c0-d727-4835-ae0a-d37f4f607aa1" providerId="ADAL" clId="{86713CC4-FC41-47DA-986D-51F9D92A9427}" dt="2025-06-17T14:08:11.159" v="1586" actId="478"/>
          <ac:picMkLst>
            <pc:docMk/>
            <pc:sldMk cId="1447872180" sldId="2147471944"/>
            <ac:picMk id="3" creationId="{91F73365-B962-3CCC-5A52-ED0FFF7BBA60}"/>
          </ac:picMkLst>
        </pc:picChg>
        <pc:picChg chg="mod">
          <ac:chgData name="Peter Brown" userId="e922c6c0-d727-4835-ae0a-d37f4f607aa1" providerId="ADAL" clId="{86713CC4-FC41-47DA-986D-51F9D92A9427}" dt="2025-06-17T14:10:20.773" v="1590" actId="1076"/>
          <ac:picMkLst>
            <pc:docMk/>
            <pc:sldMk cId="1447872180" sldId="2147471944"/>
            <ac:picMk id="11" creationId="{61F60AE5-8D13-5463-629D-79E98BBC8BA4}"/>
          </ac:picMkLst>
        </pc:picChg>
      </pc:sldChg>
      <pc:sldChg chg="del">
        <pc:chgData name="Peter Brown" userId="e922c6c0-d727-4835-ae0a-d37f4f607aa1" providerId="ADAL" clId="{86713CC4-FC41-47DA-986D-51F9D92A9427}" dt="2025-06-17T10:28:51.035" v="418" actId="47"/>
        <pc:sldMkLst>
          <pc:docMk/>
          <pc:sldMk cId="3219964489" sldId="2147471944"/>
        </pc:sldMkLst>
      </pc:sldChg>
      <pc:sldChg chg="addSp delSp modSp add mod">
        <pc:chgData name="Peter Brown" userId="e922c6c0-d727-4835-ae0a-d37f4f607aa1" providerId="ADAL" clId="{86713CC4-FC41-47DA-986D-51F9D92A9427}" dt="2025-06-17T15:01:46.572" v="2376" actId="20577"/>
        <pc:sldMkLst>
          <pc:docMk/>
          <pc:sldMk cId="651385010" sldId="2147471945"/>
        </pc:sldMkLst>
        <pc:spChg chg="mod">
          <ac:chgData name="Peter Brown" userId="e922c6c0-d727-4835-ae0a-d37f4f607aa1" providerId="ADAL" clId="{86713CC4-FC41-47DA-986D-51F9D92A9427}" dt="2025-06-17T14:54:37.447" v="2238" actId="20577"/>
          <ac:spMkLst>
            <pc:docMk/>
            <pc:sldMk cId="651385010" sldId="2147471945"/>
            <ac:spMk id="10" creationId="{3BBC7A4A-E0C3-75A4-6922-30DD125CC818}"/>
          </ac:spMkLst>
        </pc:spChg>
        <pc:grpChg chg="del topLvl">
          <ac:chgData name="Peter Brown" userId="e922c6c0-d727-4835-ae0a-d37f4f607aa1" providerId="ADAL" clId="{86713CC4-FC41-47DA-986D-51F9D92A9427}" dt="2025-06-17T14:58:07.113" v="2256" actId="478"/>
          <ac:grpSpMkLst>
            <pc:docMk/>
            <pc:sldMk cId="651385010" sldId="2147471945"/>
            <ac:grpSpMk id="25" creationId="{51190D1B-CC2F-92F8-DA9B-EA10DA7C84A2}"/>
          </ac:grpSpMkLst>
        </pc:grpChg>
        <pc:grpChg chg="del">
          <ac:chgData name="Peter Brown" userId="e922c6c0-d727-4835-ae0a-d37f4f607aa1" providerId="ADAL" clId="{86713CC4-FC41-47DA-986D-51F9D92A9427}" dt="2025-06-17T14:58:02.677" v="2255" actId="478"/>
          <ac:grpSpMkLst>
            <pc:docMk/>
            <pc:sldMk cId="651385010" sldId="2147471945"/>
            <ac:grpSpMk id="26" creationId="{F5FB5024-6E6C-E1CD-F566-6F60A326AE4F}"/>
          </ac:grpSpMkLst>
        </pc:grpChg>
        <pc:graphicFrameChg chg="modGraphic">
          <ac:chgData name="Peter Brown" userId="e922c6c0-d727-4835-ae0a-d37f4f607aa1" providerId="ADAL" clId="{86713CC4-FC41-47DA-986D-51F9D92A9427}" dt="2025-06-17T15:01:46.572" v="2376" actId="20577"/>
          <ac:graphicFrameMkLst>
            <pc:docMk/>
            <pc:sldMk cId="651385010" sldId="2147471945"/>
            <ac:graphicFrameMk id="2" creationId="{5AA9646C-5DF6-9057-AD60-321CFB9F22A2}"/>
          </ac:graphicFrameMkLst>
        </pc:graphicFrameChg>
        <pc:picChg chg="add mod">
          <ac:chgData name="Peter Brown" userId="e922c6c0-d727-4835-ae0a-d37f4f607aa1" providerId="ADAL" clId="{86713CC4-FC41-47DA-986D-51F9D92A9427}" dt="2025-06-17T14:58:30.698" v="2260" actId="1440"/>
          <ac:picMkLst>
            <pc:docMk/>
            <pc:sldMk cId="651385010" sldId="2147471945"/>
            <ac:picMk id="3" creationId="{3EC8AED3-9D7A-EE22-227F-6CC300FCA711}"/>
          </ac:picMkLst>
        </pc:picChg>
        <pc:picChg chg="add mod">
          <ac:chgData name="Peter Brown" userId="e922c6c0-d727-4835-ae0a-d37f4f607aa1" providerId="ADAL" clId="{86713CC4-FC41-47DA-986D-51F9D92A9427}" dt="2025-06-17T14:58:30.698" v="2260" actId="1440"/>
          <ac:picMkLst>
            <pc:docMk/>
            <pc:sldMk cId="651385010" sldId="2147471945"/>
            <ac:picMk id="5" creationId="{7A01A678-1BC9-6DA2-BDB6-7BA56985CB8E}"/>
          </ac:picMkLst>
        </pc:picChg>
        <pc:picChg chg="mod">
          <ac:chgData name="Peter Brown" userId="e922c6c0-d727-4835-ae0a-d37f4f607aa1" providerId="ADAL" clId="{86713CC4-FC41-47DA-986D-51F9D92A9427}" dt="2025-06-17T14:57:59.773" v="2254" actId="1076"/>
          <ac:picMkLst>
            <pc:docMk/>
            <pc:sldMk cId="651385010" sldId="2147471945"/>
            <ac:picMk id="11" creationId="{79DFD6AF-24E7-9720-7745-F6BA2DFE26CD}"/>
          </ac:picMkLst>
        </pc:picChg>
        <pc:picChg chg="del topLvl">
          <ac:chgData name="Peter Brown" userId="e922c6c0-d727-4835-ae0a-d37f4f607aa1" providerId="ADAL" clId="{86713CC4-FC41-47DA-986D-51F9D92A9427}" dt="2025-06-17T14:58:02.677" v="2255" actId="478"/>
          <ac:picMkLst>
            <pc:docMk/>
            <pc:sldMk cId="651385010" sldId="2147471945"/>
            <ac:picMk id="22" creationId="{CCEF3B55-8DB3-857C-50EB-8F299816E304}"/>
          </ac:picMkLst>
        </pc:picChg>
      </pc:sldChg>
      <pc:sldChg chg="del">
        <pc:chgData name="Peter Brown" userId="e922c6c0-d727-4835-ae0a-d37f4f607aa1" providerId="ADAL" clId="{86713CC4-FC41-47DA-986D-51F9D92A9427}" dt="2025-06-17T10:30:43.863" v="425" actId="47"/>
        <pc:sldMkLst>
          <pc:docMk/>
          <pc:sldMk cId="1420077385" sldId="2147471945"/>
        </pc:sldMkLst>
      </pc:sldChg>
      <pc:sldChg chg="del">
        <pc:chgData name="Peter Brown" userId="e922c6c0-d727-4835-ae0a-d37f4f607aa1" providerId="ADAL" clId="{86713CC4-FC41-47DA-986D-51F9D92A9427}" dt="2025-06-17T10:20:01.631" v="283" actId="47"/>
        <pc:sldMkLst>
          <pc:docMk/>
          <pc:sldMk cId="769528957" sldId="2147471946"/>
        </pc:sldMkLst>
      </pc:sldChg>
      <pc:sldChg chg="del">
        <pc:chgData name="Peter Brown" userId="e922c6c0-d727-4835-ae0a-d37f4f607aa1" providerId="ADAL" clId="{86713CC4-FC41-47DA-986D-51F9D92A9427}" dt="2025-06-17T10:30:57.744" v="426" actId="47"/>
        <pc:sldMkLst>
          <pc:docMk/>
          <pc:sldMk cId="2862593242" sldId="2147471947"/>
        </pc:sldMkLst>
      </pc:sldChg>
      <pc:sldMasterChg chg="delSldLayout">
        <pc:chgData name="Peter Brown" userId="e922c6c0-d727-4835-ae0a-d37f4f607aa1" providerId="ADAL" clId="{86713CC4-FC41-47DA-986D-51F9D92A9427}" dt="2025-06-17T10:28:46.934" v="417" actId="47"/>
        <pc:sldMasterMkLst>
          <pc:docMk/>
          <pc:sldMasterMk cId="3956963367" sldId="2147483769"/>
        </pc:sldMasterMkLst>
        <pc:sldLayoutChg chg="del">
          <pc:chgData name="Peter Brown" userId="e922c6c0-d727-4835-ae0a-d37f4f607aa1" providerId="ADAL" clId="{86713CC4-FC41-47DA-986D-51F9D92A9427}" dt="2025-06-17T10:28:46.934" v="417" actId="47"/>
          <pc:sldLayoutMkLst>
            <pc:docMk/>
            <pc:sldMasterMk cId="3956963367" sldId="2147483769"/>
            <pc:sldLayoutMk cId="4049698614" sldId="2147484088"/>
          </pc:sldLayoutMkLst>
        </pc:sldLayoutChg>
      </pc:sldMasterChg>
    </pc:docChg>
  </pc:docChgLst>
</pc:chgInfo>
</file>

<file path=ppt/comments/modernComment_2CE_C9D2E691.xml><?xml version="1.0" encoding="utf-8"?>
<p188:cmLst xmlns:a="http://schemas.openxmlformats.org/drawingml/2006/main" xmlns:r="http://schemas.openxmlformats.org/officeDocument/2006/relationships" xmlns:p188="http://schemas.microsoft.com/office/powerpoint/2018/8/main">
  <p188:cm id="{130426FD-E079-49A2-83F3-8E7065442F53}" authorId="{8E5DC11D-E987-043B-CFC2-E62564BE5B5A}" created="2025-02-25T10:37:43.609">
    <ac:txMkLst xmlns:ac="http://schemas.microsoft.com/office/drawing/2013/main/command">
      <pc:docMk xmlns:pc="http://schemas.microsoft.com/office/powerpoint/2013/main/command"/>
      <pc:sldMk xmlns:pc="http://schemas.microsoft.com/office/powerpoint/2013/main/command" cId="3386042001" sldId="718"/>
      <ac:graphicFrameMk id="2" creationId="{FBB81F79-2EA9-A83E-9251-8689495D7CAE}"/>
      <ac:tblMk/>
      <ac:tcMk rowId="4154973472" colId="3645765102"/>
      <ac:txMk cp="0">
        <ac:context len="330" hash="3465401898"/>
      </ac:txMk>
    </ac:txMkLst>
    <p188:replyLst>
      <p188:reply id="{6F48B631-4994-4533-8BB7-D34D3638FB71}" authorId="{DE0204DB-E04C-1DBB-9F29-4E1683EEC80F}" created="2025-02-25T15:28:19.875">
        <p188:txBody>
          <a:bodyPr/>
          <a:lstStyle/>
          <a:p>
            <a:r>
              <a:rPr lang="en-GB"/>
              <a:t>Updated</a:t>
            </a:r>
          </a:p>
        </p188:txBody>
      </p188:reply>
    </p188:replyLst>
    <p188:txBody>
      <a:bodyPr/>
      <a:lstStyle/>
      <a:p>
        <a:r>
          <a:rPr lang="en-GB"/>
          <a:t>Can we be more specific here? The AHU's are providing tempered air  only and the setpoint adjustments are covered on the next slide. The FCU settings as you say should default and reset every evening to the levels you mention (this will override occupant changes once per day)</a:t>
        </a:r>
      </a:p>
    </p188:txBody>
  </p188:cm>
</p188:cmLst>
</file>

<file path=ppt/comments/modernComment_2E7_D9C88C50.xml><?xml version="1.0" encoding="utf-8"?>
<p188:cmLst xmlns:a="http://schemas.openxmlformats.org/drawingml/2006/main" xmlns:r="http://schemas.openxmlformats.org/officeDocument/2006/relationships" xmlns:p188="http://schemas.microsoft.com/office/powerpoint/2018/8/main">
  <p188:cm id="{24263020-B36C-44BF-A770-90599927D447}" authorId="{DE0204DB-E04C-1DBB-9F29-4E1683EEC80F}" status="resolved" created="2025-03-07T14:35:17.984">
    <ac:deMkLst xmlns:ac="http://schemas.microsoft.com/office/drawing/2013/main/command">
      <pc:docMk xmlns:pc="http://schemas.microsoft.com/office/powerpoint/2013/main/command"/>
      <pc:sldMk xmlns:pc="http://schemas.microsoft.com/office/powerpoint/2013/main/command" cId="3653798992" sldId="743"/>
      <ac:graphicFrameMk id="6" creationId="{FFC12FB4-9E0A-0F34-A299-7FC1F21C10B2}"/>
    </ac:deMkLst>
    <p188:replyLst>
      <p188:reply id="{18189CF3-DFA9-47F4-A955-29B98963A3BA}" authorId="{8E5DC11D-E987-043B-CFC2-E62564BE5B5A}" created="2025-03-10T09:54:12.827">
        <p188:txBody>
          <a:bodyPr/>
          <a:lstStyle/>
          <a:p>
            <a:r>
              <a:rPr lang="en-GB"/>
              <a:t>Thanks Osman, I have made a broad note of this, although Sarah stated it was typically 8-6 Mon-Fri building. I don’t think the lease should determine this as it would be better to prove that the occupant’s needs are being met first and foremost and then later potentially agree a change in terms.
</a:t>
            </a:r>
          </a:p>
        </p188:txBody>
      </p188:reply>
    </p188:replyLst>
    <p188:txBody>
      <a:bodyPr/>
      <a:lstStyle/>
      <a:p>
        <a:r>
          <a:rPr lang="en-GB"/>
          <a:t>Is it worth checking what is in the lease for plant run hours, as per Nabers methodology</a:t>
        </a:r>
      </a:p>
    </p188:txBody>
  </p188:cm>
</p188:cmLst>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A46922-D2C1-4BFC-A97B-D737B9A95975}" type="doc">
      <dgm:prSet loTypeId="urn:microsoft.com/office/officeart/2009/3/layout/RandomtoResultProcess" loCatId="process" qsTypeId="urn:microsoft.com/office/officeart/2005/8/quickstyle/simple1" qsCatId="simple" csTypeId="urn:microsoft.com/office/officeart/2005/8/colors/accent1_4" csCatId="accent1" phldr="1"/>
      <dgm:spPr/>
      <dgm:t>
        <a:bodyPr/>
        <a:lstStyle/>
        <a:p>
          <a:endParaRPr lang="en-GB"/>
        </a:p>
      </dgm:t>
    </dgm:pt>
    <dgm:pt modelId="{C3A6CF7E-5239-45D0-A0CB-0FBAE7D04500}">
      <dgm:prSet phldrT="[Text]" custT="1"/>
      <dgm:spPr/>
      <dgm:t>
        <a:bodyPr/>
        <a:lstStyle/>
        <a:p>
          <a:r>
            <a:rPr lang="en-GB" sz="1800" dirty="0"/>
            <a:t>Data collection</a:t>
          </a:r>
        </a:p>
      </dgm:t>
    </dgm:pt>
    <dgm:pt modelId="{6109F5E9-8571-4A88-95BE-AD38B2F33398}" type="parTrans" cxnId="{EF26293D-6E36-4710-82B3-79130940349F}">
      <dgm:prSet/>
      <dgm:spPr/>
      <dgm:t>
        <a:bodyPr/>
        <a:lstStyle/>
        <a:p>
          <a:endParaRPr lang="en-GB"/>
        </a:p>
      </dgm:t>
    </dgm:pt>
    <dgm:pt modelId="{20A67957-4290-4203-A41F-1C57CB7254AC}" type="sibTrans" cxnId="{EF26293D-6E36-4710-82B3-79130940349F}">
      <dgm:prSet/>
      <dgm:spPr/>
      <dgm:t>
        <a:bodyPr/>
        <a:lstStyle/>
        <a:p>
          <a:endParaRPr lang="en-GB"/>
        </a:p>
      </dgm:t>
    </dgm:pt>
    <dgm:pt modelId="{B6D42407-99E5-479D-BA4D-D13B2C8E0D94}">
      <dgm:prSet phldrT="[Text]" custT="1"/>
      <dgm:spPr/>
      <dgm:t>
        <a:bodyPr/>
        <a:lstStyle/>
        <a:p>
          <a:r>
            <a:rPr lang="en-GB" sz="900" dirty="0"/>
            <a:t>Familiarisation with BMS &amp; Site</a:t>
          </a:r>
        </a:p>
      </dgm:t>
    </dgm:pt>
    <dgm:pt modelId="{6BA44FD9-D79B-44AC-9790-A662CE7E3E44}" type="parTrans" cxnId="{36478B79-1E34-416A-B58F-0D440B416223}">
      <dgm:prSet/>
      <dgm:spPr/>
      <dgm:t>
        <a:bodyPr/>
        <a:lstStyle/>
        <a:p>
          <a:endParaRPr lang="en-GB"/>
        </a:p>
      </dgm:t>
    </dgm:pt>
    <dgm:pt modelId="{593CBD15-78C3-4AA8-B7CB-BD088F2023A5}" type="sibTrans" cxnId="{36478B79-1E34-416A-B58F-0D440B416223}">
      <dgm:prSet/>
      <dgm:spPr/>
      <dgm:t>
        <a:bodyPr/>
        <a:lstStyle/>
        <a:p>
          <a:endParaRPr lang="en-GB"/>
        </a:p>
      </dgm:t>
    </dgm:pt>
    <dgm:pt modelId="{9DFCC783-95DF-42F4-9CA8-47F882D8091B}">
      <dgm:prSet phldrT="[Text]" custT="1"/>
      <dgm:spPr/>
      <dgm:t>
        <a:bodyPr/>
        <a:lstStyle/>
        <a:p>
          <a:r>
            <a:rPr lang="en-GB" sz="900" dirty="0"/>
            <a:t>Locate historical data &amp; download</a:t>
          </a:r>
        </a:p>
      </dgm:t>
    </dgm:pt>
    <dgm:pt modelId="{57078736-8E38-4ED4-AAD1-1F411F0CF997}" type="parTrans" cxnId="{CFD9A448-E928-4BDA-9808-B5C8EAC5B475}">
      <dgm:prSet/>
      <dgm:spPr/>
      <dgm:t>
        <a:bodyPr/>
        <a:lstStyle/>
        <a:p>
          <a:endParaRPr lang="en-GB"/>
        </a:p>
      </dgm:t>
    </dgm:pt>
    <dgm:pt modelId="{4623D72F-E4D9-463B-B5FA-9400857DCB1A}" type="sibTrans" cxnId="{CFD9A448-E928-4BDA-9808-B5C8EAC5B475}">
      <dgm:prSet/>
      <dgm:spPr/>
      <dgm:t>
        <a:bodyPr/>
        <a:lstStyle/>
        <a:p>
          <a:endParaRPr lang="en-GB"/>
        </a:p>
      </dgm:t>
    </dgm:pt>
    <dgm:pt modelId="{6B246623-4BF4-4F3D-AFF2-C66FE95CDCA8}">
      <dgm:prSet phldrT="[Text]" custT="1"/>
      <dgm:spPr/>
      <dgm:t>
        <a:bodyPr/>
        <a:lstStyle/>
        <a:p>
          <a:r>
            <a:rPr lang="en-GB" sz="1800" dirty="0"/>
            <a:t>Analysis</a:t>
          </a:r>
        </a:p>
      </dgm:t>
    </dgm:pt>
    <dgm:pt modelId="{D0BA98BD-F4A6-41C3-8E9F-FA30FB3D7343}" type="parTrans" cxnId="{C42A3FD1-B3CD-485C-BB4A-210DC77E04DC}">
      <dgm:prSet/>
      <dgm:spPr/>
      <dgm:t>
        <a:bodyPr/>
        <a:lstStyle/>
        <a:p>
          <a:endParaRPr lang="en-GB"/>
        </a:p>
      </dgm:t>
    </dgm:pt>
    <dgm:pt modelId="{2547FB8C-4DBE-4E48-8602-D2D4F422C45D}" type="sibTrans" cxnId="{C42A3FD1-B3CD-485C-BB4A-210DC77E04DC}">
      <dgm:prSet/>
      <dgm:spPr/>
      <dgm:t>
        <a:bodyPr/>
        <a:lstStyle/>
        <a:p>
          <a:endParaRPr lang="en-GB"/>
        </a:p>
      </dgm:t>
    </dgm:pt>
    <dgm:pt modelId="{C12AA139-7C48-4E18-8441-01584B1B25F2}">
      <dgm:prSet phldrT="[Text]" custT="1"/>
      <dgm:spPr/>
      <dgm:t>
        <a:bodyPr/>
        <a:lstStyle/>
        <a:p>
          <a:r>
            <a:rPr lang="en-GB" sz="900" dirty="0"/>
            <a:t>Create a model from aggregated BMS data </a:t>
          </a:r>
        </a:p>
      </dgm:t>
    </dgm:pt>
    <dgm:pt modelId="{F82B637C-804F-4DE1-8881-FF99A035F5F7}" type="parTrans" cxnId="{1987B497-EDD9-48DE-9E2B-2FC485E9DF7A}">
      <dgm:prSet/>
      <dgm:spPr/>
      <dgm:t>
        <a:bodyPr/>
        <a:lstStyle/>
        <a:p>
          <a:endParaRPr lang="en-GB"/>
        </a:p>
      </dgm:t>
    </dgm:pt>
    <dgm:pt modelId="{A6CE14D7-4E20-4D00-9B10-ACD363AC0140}" type="sibTrans" cxnId="{1987B497-EDD9-48DE-9E2B-2FC485E9DF7A}">
      <dgm:prSet/>
      <dgm:spPr/>
      <dgm:t>
        <a:bodyPr/>
        <a:lstStyle/>
        <a:p>
          <a:endParaRPr lang="en-GB"/>
        </a:p>
      </dgm:t>
    </dgm:pt>
    <dgm:pt modelId="{14F5EF0F-48C1-478F-8D9B-32A9B0D81F67}">
      <dgm:prSet phldrT="[Text]" custT="1"/>
      <dgm:spPr/>
      <dgm:t>
        <a:bodyPr/>
        <a:lstStyle/>
        <a:p>
          <a:r>
            <a:rPr lang="en-GB" sz="1800" dirty="0"/>
            <a:t>Interpretation</a:t>
          </a:r>
        </a:p>
      </dgm:t>
    </dgm:pt>
    <dgm:pt modelId="{80033C47-94D3-48DF-90F1-20748D9B1DB9}" type="parTrans" cxnId="{16A450C2-198A-4D01-AAB3-9A84E948A8A1}">
      <dgm:prSet/>
      <dgm:spPr/>
      <dgm:t>
        <a:bodyPr/>
        <a:lstStyle/>
        <a:p>
          <a:endParaRPr lang="en-GB"/>
        </a:p>
      </dgm:t>
    </dgm:pt>
    <dgm:pt modelId="{49BABDA6-2CC5-4AF2-9BEC-05CA34BE1FA1}" type="sibTrans" cxnId="{16A450C2-198A-4D01-AAB3-9A84E948A8A1}">
      <dgm:prSet/>
      <dgm:spPr/>
      <dgm:t>
        <a:bodyPr/>
        <a:lstStyle/>
        <a:p>
          <a:endParaRPr lang="en-GB"/>
        </a:p>
      </dgm:t>
    </dgm:pt>
    <dgm:pt modelId="{C9203BFA-2E1B-43A4-8FD0-0D39F59C7597}">
      <dgm:prSet phldrT="[Text]" custT="1"/>
      <dgm:spPr/>
      <dgm:t>
        <a:bodyPr/>
        <a:lstStyle/>
        <a:p>
          <a:r>
            <a:rPr lang="en-GB" sz="900" kern="1200" dirty="0">
              <a:solidFill>
                <a:prstClr val="black">
                  <a:hueOff val="0"/>
                  <a:satOff val="0"/>
                  <a:lumOff val="0"/>
                  <a:alphaOff val="0"/>
                </a:prstClr>
              </a:solidFill>
              <a:latin typeface="Gotham Book"/>
              <a:ea typeface="+mn-ea"/>
              <a:cs typeface="+mn-cs"/>
            </a:rPr>
            <a:t>Prioritise measures</a:t>
          </a:r>
          <a:r>
            <a:rPr lang="en-GB" sz="900" kern="1200" dirty="0"/>
            <a:t> </a:t>
          </a:r>
        </a:p>
      </dgm:t>
    </dgm:pt>
    <dgm:pt modelId="{B46760BC-1968-4890-A143-416317023925}" type="parTrans" cxnId="{D32B027A-EA31-413A-ACB7-8BD5C0DC3D1E}">
      <dgm:prSet/>
      <dgm:spPr/>
      <dgm:t>
        <a:bodyPr/>
        <a:lstStyle/>
        <a:p>
          <a:endParaRPr lang="en-GB"/>
        </a:p>
      </dgm:t>
    </dgm:pt>
    <dgm:pt modelId="{E5DB8497-52DD-4A37-993A-8E29494A79EA}" type="sibTrans" cxnId="{D32B027A-EA31-413A-ACB7-8BD5C0DC3D1E}">
      <dgm:prSet/>
      <dgm:spPr/>
      <dgm:t>
        <a:bodyPr/>
        <a:lstStyle/>
        <a:p>
          <a:endParaRPr lang="en-GB"/>
        </a:p>
      </dgm:t>
    </dgm:pt>
    <dgm:pt modelId="{FA5F33F9-1407-4A34-9358-549FC07605FD}">
      <dgm:prSet phldrT="[Text]" custT="1"/>
      <dgm:spPr/>
      <dgm:t>
        <a:bodyPr/>
        <a:lstStyle/>
        <a:p>
          <a:r>
            <a:rPr lang="en-GB" sz="900" dirty="0"/>
            <a:t>Discussions with facilities management</a:t>
          </a:r>
        </a:p>
      </dgm:t>
    </dgm:pt>
    <dgm:pt modelId="{F93960C0-E1D8-4DCB-B98C-AE6FDB1BAF3C}" type="parTrans" cxnId="{52C99BA0-C07D-41C8-B925-07CE2388B1F6}">
      <dgm:prSet/>
      <dgm:spPr/>
      <dgm:t>
        <a:bodyPr/>
        <a:lstStyle/>
        <a:p>
          <a:endParaRPr lang="en-GB"/>
        </a:p>
      </dgm:t>
    </dgm:pt>
    <dgm:pt modelId="{D4BF7069-8F21-410B-9C04-D2A2B1F7A663}" type="sibTrans" cxnId="{52C99BA0-C07D-41C8-B925-07CE2388B1F6}">
      <dgm:prSet/>
      <dgm:spPr/>
      <dgm:t>
        <a:bodyPr/>
        <a:lstStyle/>
        <a:p>
          <a:endParaRPr lang="en-GB"/>
        </a:p>
      </dgm:t>
    </dgm:pt>
    <dgm:pt modelId="{67647AEA-E928-4324-9F9B-B87E77D33546}">
      <dgm:prSet phldrT="[Text]" custT="1"/>
      <dgm:spPr/>
      <dgm:t>
        <a:bodyPr/>
        <a:lstStyle/>
        <a:p>
          <a:r>
            <a:rPr lang="en-GB" sz="1800" dirty="0"/>
            <a:t>Outputs</a:t>
          </a:r>
        </a:p>
      </dgm:t>
    </dgm:pt>
    <dgm:pt modelId="{94568330-E41D-45DD-B4B9-E8CCD622F576}" type="parTrans" cxnId="{B3999640-14A4-4ED1-9156-2BD5C9CFFB60}">
      <dgm:prSet/>
      <dgm:spPr/>
      <dgm:t>
        <a:bodyPr/>
        <a:lstStyle/>
        <a:p>
          <a:endParaRPr lang="en-GB"/>
        </a:p>
      </dgm:t>
    </dgm:pt>
    <dgm:pt modelId="{2D946A85-98BC-4228-AA18-410D509023D4}" type="sibTrans" cxnId="{B3999640-14A4-4ED1-9156-2BD5C9CFFB60}">
      <dgm:prSet/>
      <dgm:spPr/>
      <dgm:t>
        <a:bodyPr/>
        <a:lstStyle/>
        <a:p>
          <a:endParaRPr lang="en-GB"/>
        </a:p>
      </dgm:t>
    </dgm:pt>
    <dgm:pt modelId="{796F9E51-6455-49DD-85C0-F41CD687A9BA}">
      <dgm:prSet phldrT="[Text]" custT="1"/>
      <dgm:spPr/>
      <dgm:t>
        <a:bodyPr/>
        <a:lstStyle/>
        <a:p>
          <a:r>
            <a:rPr lang="en-GB" sz="900" dirty="0"/>
            <a:t>Action list</a:t>
          </a:r>
        </a:p>
      </dgm:t>
    </dgm:pt>
    <dgm:pt modelId="{65295963-4326-4004-9CDC-812E10AADBA2}" type="parTrans" cxnId="{6DD17770-EDE3-4229-9021-7A1396B982C6}">
      <dgm:prSet/>
      <dgm:spPr/>
      <dgm:t>
        <a:bodyPr/>
        <a:lstStyle/>
        <a:p>
          <a:endParaRPr lang="en-GB"/>
        </a:p>
      </dgm:t>
    </dgm:pt>
    <dgm:pt modelId="{315C18F4-C019-43F9-8A37-686DD0208B35}" type="sibTrans" cxnId="{6DD17770-EDE3-4229-9021-7A1396B982C6}">
      <dgm:prSet/>
      <dgm:spPr/>
      <dgm:t>
        <a:bodyPr/>
        <a:lstStyle/>
        <a:p>
          <a:endParaRPr lang="en-GB"/>
        </a:p>
      </dgm:t>
    </dgm:pt>
    <dgm:pt modelId="{153EFBA6-B2EE-4C6F-95D9-0CF7F9EFBE2E}">
      <dgm:prSet phldrT="[Text]" custT="1"/>
      <dgm:spPr/>
      <dgm:t>
        <a:bodyPr/>
        <a:lstStyle/>
        <a:p>
          <a:r>
            <a:rPr lang="en-GB" sz="900" dirty="0"/>
            <a:t>Data model</a:t>
          </a:r>
        </a:p>
      </dgm:t>
    </dgm:pt>
    <dgm:pt modelId="{67CCB655-2B10-4DD6-AF2D-83BA3A5FC756}" type="parTrans" cxnId="{C69C4AAA-028D-4CB4-A421-8055F3401B8D}">
      <dgm:prSet/>
      <dgm:spPr/>
      <dgm:t>
        <a:bodyPr/>
        <a:lstStyle/>
        <a:p>
          <a:endParaRPr lang="en-GB"/>
        </a:p>
      </dgm:t>
    </dgm:pt>
    <dgm:pt modelId="{DA850817-BA39-4AEA-934B-5B7C12740F48}" type="sibTrans" cxnId="{C69C4AAA-028D-4CB4-A421-8055F3401B8D}">
      <dgm:prSet/>
      <dgm:spPr/>
      <dgm:t>
        <a:bodyPr/>
        <a:lstStyle/>
        <a:p>
          <a:endParaRPr lang="en-GB"/>
        </a:p>
      </dgm:t>
    </dgm:pt>
    <dgm:pt modelId="{18CBF855-1D58-426C-A91F-7AF73A3CDFBA}">
      <dgm:prSet phldrT="[Text]" custT="1"/>
      <dgm:spPr/>
      <dgm:t>
        <a:bodyPr/>
        <a:lstStyle/>
        <a:p>
          <a:r>
            <a:rPr lang="en-GB" sz="900" dirty="0"/>
            <a:t>Report</a:t>
          </a:r>
        </a:p>
      </dgm:t>
    </dgm:pt>
    <dgm:pt modelId="{2AF11F28-31DC-4B7C-A084-27084262EF13}" type="parTrans" cxnId="{B2F80E55-F28F-499C-B9A0-029D2D0012CA}">
      <dgm:prSet/>
      <dgm:spPr/>
      <dgm:t>
        <a:bodyPr/>
        <a:lstStyle/>
        <a:p>
          <a:endParaRPr lang="en-GB"/>
        </a:p>
      </dgm:t>
    </dgm:pt>
    <dgm:pt modelId="{EB31799C-E1DB-4EFE-B75E-59980C8309C1}" type="sibTrans" cxnId="{B2F80E55-F28F-499C-B9A0-029D2D0012CA}">
      <dgm:prSet/>
      <dgm:spPr/>
      <dgm:t>
        <a:bodyPr/>
        <a:lstStyle/>
        <a:p>
          <a:endParaRPr lang="en-GB"/>
        </a:p>
      </dgm:t>
    </dgm:pt>
    <dgm:pt modelId="{F18577E1-88D1-4F15-92A6-00B46C5A956B}">
      <dgm:prSet phldrT="[Text]" custT="1"/>
      <dgm:spPr/>
      <dgm:t>
        <a:bodyPr/>
        <a:lstStyle/>
        <a:p>
          <a:r>
            <a:rPr lang="en-GB" sz="900" dirty="0"/>
            <a:t>Obtain building energy data</a:t>
          </a:r>
        </a:p>
      </dgm:t>
    </dgm:pt>
    <dgm:pt modelId="{CCC56BB3-D0AF-483C-AF9B-89ECDAF090A9}" type="parTrans" cxnId="{59308C3C-48EE-4ABA-9FB1-E2DD71464520}">
      <dgm:prSet/>
      <dgm:spPr/>
      <dgm:t>
        <a:bodyPr/>
        <a:lstStyle/>
        <a:p>
          <a:endParaRPr lang="en-GB"/>
        </a:p>
      </dgm:t>
    </dgm:pt>
    <dgm:pt modelId="{3046B1C5-90A9-4ED9-848D-D9BAA79A89DA}" type="sibTrans" cxnId="{59308C3C-48EE-4ABA-9FB1-E2DD71464520}">
      <dgm:prSet/>
      <dgm:spPr/>
      <dgm:t>
        <a:bodyPr/>
        <a:lstStyle/>
        <a:p>
          <a:endParaRPr lang="en-GB"/>
        </a:p>
      </dgm:t>
    </dgm:pt>
    <dgm:pt modelId="{3F58D9B8-30D1-4D2A-9055-B6423F93FFF5}">
      <dgm:prSet phldrT="[Text]" custT="1"/>
      <dgm:spPr/>
      <dgm:t>
        <a:bodyPr/>
        <a:lstStyle/>
        <a:p>
          <a:r>
            <a:rPr lang="en-GB" sz="900" kern="1200" dirty="0">
              <a:solidFill>
                <a:prstClr val="black">
                  <a:hueOff val="0"/>
                  <a:satOff val="0"/>
                  <a:lumOff val="0"/>
                  <a:alphaOff val="0"/>
                </a:prstClr>
              </a:solidFill>
              <a:latin typeface="Gotham Book"/>
              <a:ea typeface="+mn-ea"/>
              <a:cs typeface="+mn-cs"/>
            </a:rPr>
            <a:t>Draft optimisation measures &amp; assign actions</a:t>
          </a:r>
        </a:p>
      </dgm:t>
    </dgm:pt>
    <dgm:pt modelId="{46549F70-3D6B-44C4-ABFC-ABE917E3E60A}" type="parTrans" cxnId="{1A922FA9-DE88-4DD1-9971-59DB753BA2FB}">
      <dgm:prSet/>
      <dgm:spPr/>
      <dgm:t>
        <a:bodyPr/>
        <a:lstStyle/>
        <a:p>
          <a:endParaRPr lang="en-GB"/>
        </a:p>
      </dgm:t>
    </dgm:pt>
    <dgm:pt modelId="{48D5726B-305D-4022-9AE5-8A11FCF35FE0}" type="sibTrans" cxnId="{1A922FA9-DE88-4DD1-9971-59DB753BA2FB}">
      <dgm:prSet/>
      <dgm:spPr/>
      <dgm:t>
        <a:bodyPr/>
        <a:lstStyle/>
        <a:p>
          <a:endParaRPr lang="en-GB"/>
        </a:p>
      </dgm:t>
    </dgm:pt>
    <dgm:pt modelId="{2E881EAC-4672-4C2B-B6AF-A993C004B8EF}">
      <dgm:prSet phldrT="[Text]" custT="1"/>
      <dgm:spPr/>
      <dgm:t>
        <a:bodyPr/>
        <a:lstStyle/>
        <a:p>
          <a:r>
            <a:rPr lang="en-GB" sz="900" dirty="0"/>
            <a:t>Analyse trends to identify improvement measures</a:t>
          </a:r>
        </a:p>
      </dgm:t>
    </dgm:pt>
    <dgm:pt modelId="{C3624858-E9C8-4D74-BD97-5ED215D4B6DC}" type="sibTrans" cxnId="{99FCBF33-52F2-4A9E-A784-329337FEA6F6}">
      <dgm:prSet/>
      <dgm:spPr/>
      <dgm:t>
        <a:bodyPr/>
        <a:lstStyle/>
        <a:p>
          <a:endParaRPr lang="en-GB"/>
        </a:p>
      </dgm:t>
    </dgm:pt>
    <dgm:pt modelId="{2802F6BA-D0A7-47E5-A51C-AE6489DF1A73}" type="parTrans" cxnId="{99FCBF33-52F2-4A9E-A784-329337FEA6F6}">
      <dgm:prSet/>
      <dgm:spPr/>
      <dgm:t>
        <a:bodyPr/>
        <a:lstStyle/>
        <a:p>
          <a:endParaRPr lang="en-GB"/>
        </a:p>
      </dgm:t>
    </dgm:pt>
    <dgm:pt modelId="{D57BEE57-1441-4446-A15F-026329AD2DE6}">
      <dgm:prSet phldrT="[Text]" custT="1"/>
      <dgm:spPr/>
      <dgm:t>
        <a:bodyPr/>
        <a:lstStyle/>
        <a:p>
          <a:r>
            <a:rPr lang="en-GB" sz="900" kern="1200" dirty="0"/>
            <a:t>Generate thermal model</a:t>
          </a:r>
        </a:p>
      </dgm:t>
    </dgm:pt>
    <dgm:pt modelId="{B78369FF-E677-44CE-A01A-4051DF75A7AA}" type="parTrans" cxnId="{55F4B3C0-442D-46BC-B0E4-AEBD69B42D6C}">
      <dgm:prSet/>
      <dgm:spPr/>
      <dgm:t>
        <a:bodyPr/>
        <a:lstStyle/>
        <a:p>
          <a:endParaRPr lang="en-GB"/>
        </a:p>
      </dgm:t>
    </dgm:pt>
    <dgm:pt modelId="{BB4C1855-6B66-460C-BB9F-2E88F25F163D}" type="sibTrans" cxnId="{55F4B3C0-442D-46BC-B0E4-AEBD69B42D6C}">
      <dgm:prSet/>
      <dgm:spPr/>
      <dgm:t>
        <a:bodyPr/>
        <a:lstStyle/>
        <a:p>
          <a:endParaRPr lang="en-GB"/>
        </a:p>
      </dgm:t>
    </dgm:pt>
    <dgm:pt modelId="{6D5EC799-5528-4931-947B-CDD9F712B8A5}">
      <dgm:prSet custT="1"/>
      <dgm:spPr/>
      <dgm:t>
        <a:bodyPr/>
        <a:lstStyle/>
        <a:p>
          <a:r>
            <a:rPr lang="en-GB" sz="900" kern="1200" dirty="0">
              <a:solidFill>
                <a:prstClr val="black">
                  <a:hueOff val="0"/>
                  <a:satOff val="0"/>
                  <a:lumOff val="0"/>
                  <a:alphaOff val="0"/>
                </a:prstClr>
              </a:solidFill>
              <a:latin typeface="Gotham Book"/>
              <a:ea typeface="+mn-ea"/>
              <a:cs typeface="+mn-cs"/>
            </a:rPr>
            <a:t>Run scenario models to quantify impacts improvement measures</a:t>
          </a:r>
        </a:p>
      </dgm:t>
    </dgm:pt>
    <dgm:pt modelId="{F3F9B655-6429-495D-A829-DF31747523E6}" type="parTrans" cxnId="{01C3ECCE-776A-4C8E-9EAF-A9E5EFCCC48B}">
      <dgm:prSet/>
      <dgm:spPr/>
      <dgm:t>
        <a:bodyPr/>
        <a:lstStyle/>
        <a:p>
          <a:endParaRPr lang="en-GB"/>
        </a:p>
      </dgm:t>
    </dgm:pt>
    <dgm:pt modelId="{E367DB2D-5DC3-4EAF-8C30-DAE576A22C62}" type="sibTrans" cxnId="{01C3ECCE-776A-4C8E-9EAF-A9E5EFCCC48B}">
      <dgm:prSet/>
      <dgm:spPr/>
      <dgm:t>
        <a:bodyPr/>
        <a:lstStyle/>
        <a:p>
          <a:endParaRPr lang="en-GB"/>
        </a:p>
      </dgm:t>
    </dgm:pt>
    <dgm:pt modelId="{A0502BE3-6D6E-4712-A14D-8F95BA491368}" type="pres">
      <dgm:prSet presAssocID="{2DA46922-D2C1-4BFC-A97B-D737B9A95975}" presName="Name0" presStyleCnt="0">
        <dgm:presLayoutVars>
          <dgm:dir/>
          <dgm:animOne val="branch"/>
          <dgm:animLvl val="lvl"/>
        </dgm:presLayoutVars>
      </dgm:prSet>
      <dgm:spPr/>
    </dgm:pt>
    <dgm:pt modelId="{883BB6FB-2236-436A-AACA-7D713EF6FA79}" type="pres">
      <dgm:prSet presAssocID="{C3A6CF7E-5239-45D0-A0CB-0FBAE7D04500}" presName="chaos" presStyleCnt="0"/>
      <dgm:spPr/>
    </dgm:pt>
    <dgm:pt modelId="{D7F13E50-4846-407B-8171-5CC8327A7006}" type="pres">
      <dgm:prSet presAssocID="{C3A6CF7E-5239-45D0-A0CB-0FBAE7D04500}" presName="parTx1" presStyleLbl="revTx" presStyleIdx="0" presStyleCnt="7"/>
      <dgm:spPr/>
    </dgm:pt>
    <dgm:pt modelId="{F069CE5F-BDCB-49BB-A994-39302B5B98E4}" type="pres">
      <dgm:prSet presAssocID="{C3A6CF7E-5239-45D0-A0CB-0FBAE7D04500}" presName="desTx1" presStyleLbl="revTx" presStyleIdx="1" presStyleCnt="7" custScaleX="124859">
        <dgm:presLayoutVars>
          <dgm:bulletEnabled val="1"/>
        </dgm:presLayoutVars>
      </dgm:prSet>
      <dgm:spPr/>
    </dgm:pt>
    <dgm:pt modelId="{12788768-7609-412F-B03D-CC7E5CC050A8}" type="pres">
      <dgm:prSet presAssocID="{C3A6CF7E-5239-45D0-A0CB-0FBAE7D04500}" presName="c1" presStyleLbl="node1" presStyleIdx="0" presStyleCnt="19"/>
      <dgm:spPr/>
    </dgm:pt>
    <dgm:pt modelId="{985ED573-D3A4-4098-BDB7-50A58A2BF63D}" type="pres">
      <dgm:prSet presAssocID="{C3A6CF7E-5239-45D0-A0CB-0FBAE7D04500}" presName="c2" presStyleLbl="node1" presStyleIdx="1" presStyleCnt="19"/>
      <dgm:spPr/>
    </dgm:pt>
    <dgm:pt modelId="{65580E72-EAC2-454C-92DA-A076F06C78E8}" type="pres">
      <dgm:prSet presAssocID="{C3A6CF7E-5239-45D0-A0CB-0FBAE7D04500}" presName="c3" presStyleLbl="node1" presStyleIdx="2" presStyleCnt="19"/>
      <dgm:spPr/>
    </dgm:pt>
    <dgm:pt modelId="{A7F7CA4A-A4BC-4AEC-8BD6-43B10DEC9A44}" type="pres">
      <dgm:prSet presAssocID="{C3A6CF7E-5239-45D0-A0CB-0FBAE7D04500}" presName="c4" presStyleLbl="node1" presStyleIdx="3" presStyleCnt="19"/>
      <dgm:spPr/>
    </dgm:pt>
    <dgm:pt modelId="{B9916529-0360-4ED0-A38D-17BBC065DFAC}" type="pres">
      <dgm:prSet presAssocID="{C3A6CF7E-5239-45D0-A0CB-0FBAE7D04500}" presName="c5" presStyleLbl="node1" presStyleIdx="4" presStyleCnt="19"/>
      <dgm:spPr/>
    </dgm:pt>
    <dgm:pt modelId="{90F77648-0467-4651-A5DB-698D9AD6BCF1}" type="pres">
      <dgm:prSet presAssocID="{C3A6CF7E-5239-45D0-A0CB-0FBAE7D04500}" presName="c6" presStyleLbl="node1" presStyleIdx="5" presStyleCnt="19"/>
      <dgm:spPr/>
    </dgm:pt>
    <dgm:pt modelId="{FF6BA92B-7E52-4CD2-AAEB-68E454488300}" type="pres">
      <dgm:prSet presAssocID="{C3A6CF7E-5239-45D0-A0CB-0FBAE7D04500}" presName="c7" presStyleLbl="node1" presStyleIdx="6" presStyleCnt="19"/>
      <dgm:spPr/>
    </dgm:pt>
    <dgm:pt modelId="{7E765F51-572C-4402-84DD-863B6442D947}" type="pres">
      <dgm:prSet presAssocID="{C3A6CF7E-5239-45D0-A0CB-0FBAE7D04500}" presName="c8" presStyleLbl="node1" presStyleIdx="7" presStyleCnt="19"/>
      <dgm:spPr/>
    </dgm:pt>
    <dgm:pt modelId="{B3868971-83D3-4BF0-9079-90065A8481BF}" type="pres">
      <dgm:prSet presAssocID="{C3A6CF7E-5239-45D0-A0CB-0FBAE7D04500}" presName="c9" presStyleLbl="node1" presStyleIdx="8" presStyleCnt="19"/>
      <dgm:spPr/>
    </dgm:pt>
    <dgm:pt modelId="{C962EF93-B609-45C4-8B82-370BBEB0508F}" type="pres">
      <dgm:prSet presAssocID="{C3A6CF7E-5239-45D0-A0CB-0FBAE7D04500}" presName="c10" presStyleLbl="node1" presStyleIdx="9" presStyleCnt="19"/>
      <dgm:spPr/>
    </dgm:pt>
    <dgm:pt modelId="{339BF0B3-7C54-42F9-9C9F-5081052459AC}" type="pres">
      <dgm:prSet presAssocID="{C3A6CF7E-5239-45D0-A0CB-0FBAE7D04500}" presName="c11" presStyleLbl="node1" presStyleIdx="10" presStyleCnt="19"/>
      <dgm:spPr/>
    </dgm:pt>
    <dgm:pt modelId="{FC67D723-C0E0-4DB8-B78D-CBBC5750009E}" type="pres">
      <dgm:prSet presAssocID="{C3A6CF7E-5239-45D0-A0CB-0FBAE7D04500}" presName="c12" presStyleLbl="node1" presStyleIdx="11" presStyleCnt="19"/>
      <dgm:spPr/>
    </dgm:pt>
    <dgm:pt modelId="{258E4FA9-5394-4CF3-AFC4-F2D0552BBA41}" type="pres">
      <dgm:prSet presAssocID="{C3A6CF7E-5239-45D0-A0CB-0FBAE7D04500}" presName="c13" presStyleLbl="node1" presStyleIdx="12" presStyleCnt="19"/>
      <dgm:spPr/>
    </dgm:pt>
    <dgm:pt modelId="{81F11016-34EB-40A7-9A00-CEA7AC17A663}" type="pres">
      <dgm:prSet presAssocID="{C3A6CF7E-5239-45D0-A0CB-0FBAE7D04500}" presName="c14" presStyleLbl="node1" presStyleIdx="13" presStyleCnt="19"/>
      <dgm:spPr/>
    </dgm:pt>
    <dgm:pt modelId="{F11D1911-D26F-46C5-94B9-F867B8B8F51E}" type="pres">
      <dgm:prSet presAssocID="{C3A6CF7E-5239-45D0-A0CB-0FBAE7D04500}" presName="c15" presStyleLbl="node1" presStyleIdx="14" presStyleCnt="19"/>
      <dgm:spPr/>
    </dgm:pt>
    <dgm:pt modelId="{638DA95C-7291-4585-AD44-EF5F96241654}" type="pres">
      <dgm:prSet presAssocID="{C3A6CF7E-5239-45D0-A0CB-0FBAE7D04500}" presName="c16" presStyleLbl="node1" presStyleIdx="15" presStyleCnt="19"/>
      <dgm:spPr/>
    </dgm:pt>
    <dgm:pt modelId="{B97ADB42-E35F-4FEE-A5CD-66D6FBF0682A}" type="pres">
      <dgm:prSet presAssocID="{C3A6CF7E-5239-45D0-A0CB-0FBAE7D04500}" presName="c17" presStyleLbl="node1" presStyleIdx="16" presStyleCnt="19"/>
      <dgm:spPr/>
    </dgm:pt>
    <dgm:pt modelId="{C79E63EE-8ADA-4094-AE96-A7F2A081D979}" type="pres">
      <dgm:prSet presAssocID="{C3A6CF7E-5239-45D0-A0CB-0FBAE7D04500}" presName="c18" presStyleLbl="node1" presStyleIdx="17" presStyleCnt="19"/>
      <dgm:spPr/>
    </dgm:pt>
    <dgm:pt modelId="{D503F25A-60A7-4B5B-A14C-318BEBFC5711}" type="pres">
      <dgm:prSet presAssocID="{20A67957-4290-4203-A41F-1C57CB7254AC}" presName="chevronComposite1" presStyleCnt="0"/>
      <dgm:spPr/>
    </dgm:pt>
    <dgm:pt modelId="{67E00C85-DE19-4C38-AEB7-BF2BFF8EA49B}" type="pres">
      <dgm:prSet presAssocID="{20A67957-4290-4203-A41F-1C57CB7254AC}" presName="chevron1" presStyleLbl="sibTrans2D1" presStyleIdx="0" presStyleCnt="3"/>
      <dgm:spPr/>
    </dgm:pt>
    <dgm:pt modelId="{AA136144-19EC-49BB-8F25-9580F11EBEF4}" type="pres">
      <dgm:prSet presAssocID="{20A67957-4290-4203-A41F-1C57CB7254AC}" presName="spChevron1" presStyleCnt="0"/>
      <dgm:spPr/>
    </dgm:pt>
    <dgm:pt modelId="{42EE5C37-4510-4FEA-A1ED-B46E25663B38}" type="pres">
      <dgm:prSet presAssocID="{6B246623-4BF4-4F3D-AFF2-C66FE95CDCA8}" presName="middle" presStyleCnt="0"/>
      <dgm:spPr/>
    </dgm:pt>
    <dgm:pt modelId="{E76E28C1-5C99-4A90-91DA-3CDE0C14870C}" type="pres">
      <dgm:prSet presAssocID="{6B246623-4BF4-4F3D-AFF2-C66FE95CDCA8}" presName="parTxMid" presStyleLbl="revTx" presStyleIdx="2" presStyleCnt="7"/>
      <dgm:spPr/>
    </dgm:pt>
    <dgm:pt modelId="{5DA002A6-5B1D-4919-86F3-EC10A524FD3D}" type="pres">
      <dgm:prSet presAssocID="{6B246623-4BF4-4F3D-AFF2-C66FE95CDCA8}" presName="desTxMid" presStyleLbl="revTx" presStyleIdx="3" presStyleCnt="7">
        <dgm:presLayoutVars>
          <dgm:bulletEnabled val="1"/>
        </dgm:presLayoutVars>
      </dgm:prSet>
      <dgm:spPr/>
    </dgm:pt>
    <dgm:pt modelId="{F0436325-8018-494A-B5DF-8D39AC0D103E}" type="pres">
      <dgm:prSet presAssocID="{6B246623-4BF4-4F3D-AFF2-C66FE95CDCA8}" presName="spMid" presStyleCnt="0"/>
      <dgm:spPr/>
    </dgm:pt>
    <dgm:pt modelId="{AB56CB00-0B04-4E54-A8BF-F669B5219BB9}" type="pres">
      <dgm:prSet presAssocID="{2547FB8C-4DBE-4E48-8602-D2D4F422C45D}" presName="chevronComposite1" presStyleCnt="0"/>
      <dgm:spPr/>
    </dgm:pt>
    <dgm:pt modelId="{5004B034-537F-460A-89C7-088B375B8FCF}" type="pres">
      <dgm:prSet presAssocID="{2547FB8C-4DBE-4E48-8602-D2D4F422C45D}" presName="chevron1" presStyleLbl="sibTrans2D1" presStyleIdx="1" presStyleCnt="3"/>
      <dgm:spPr/>
    </dgm:pt>
    <dgm:pt modelId="{8910BE7A-5848-4429-9608-2CA1C817BC0D}" type="pres">
      <dgm:prSet presAssocID="{2547FB8C-4DBE-4E48-8602-D2D4F422C45D}" presName="spChevron1" presStyleCnt="0"/>
      <dgm:spPr/>
    </dgm:pt>
    <dgm:pt modelId="{DD388451-C377-40C4-9763-4EB35F2D9877}" type="pres">
      <dgm:prSet presAssocID="{14F5EF0F-48C1-478F-8D9B-32A9B0D81F67}" presName="middle" presStyleCnt="0"/>
      <dgm:spPr/>
    </dgm:pt>
    <dgm:pt modelId="{237C0D63-BFF5-4F82-89DC-50700BC82469}" type="pres">
      <dgm:prSet presAssocID="{14F5EF0F-48C1-478F-8D9B-32A9B0D81F67}" presName="parTxMid" presStyleLbl="revTx" presStyleIdx="4" presStyleCnt="7"/>
      <dgm:spPr/>
    </dgm:pt>
    <dgm:pt modelId="{E99EDF96-6D7C-4C30-9B93-6CA6FA79D0BC}" type="pres">
      <dgm:prSet presAssocID="{14F5EF0F-48C1-478F-8D9B-32A9B0D81F67}" presName="desTxMid" presStyleLbl="revTx" presStyleIdx="5" presStyleCnt="7" custScaleX="125484">
        <dgm:presLayoutVars>
          <dgm:bulletEnabled val="1"/>
        </dgm:presLayoutVars>
      </dgm:prSet>
      <dgm:spPr/>
    </dgm:pt>
    <dgm:pt modelId="{86143CF9-93E1-47E6-9750-5D9512B03600}" type="pres">
      <dgm:prSet presAssocID="{14F5EF0F-48C1-478F-8D9B-32A9B0D81F67}" presName="spMid" presStyleCnt="0"/>
      <dgm:spPr/>
    </dgm:pt>
    <dgm:pt modelId="{07477A76-0008-4C64-AA98-CED57B4DE7AE}" type="pres">
      <dgm:prSet presAssocID="{49BABDA6-2CC5-4AF2-9BEC-05CA34BE1FA1}" presName="chevronComposite1" presStyleCnt="0"/>
      <dgm:spPr/>
    </dgm:pt>
    <dgm:pt modelId="{33601754-C40B-4B85-A2D9-45F64985CEFF}" type="pres">
      <dgm:prSet presAssocID="{49BABDA6-2CC5-4AF2-9BEC-05CA34BE1FA1}" presName="chevron1" presStyleLbl="sibTrans2D1" presStyleIdx="2" presStyleCnt="3"/>
      <dgm:spPr/>
    </dgm:pt>
    <dgm:pt modelId="{F5A48EAA-660D-4D53-903D-1ABC7AAC17DF}" type="pres">
      <dgm:prSet presAssocID="{49BABDA6-2CC5-4AF2-9BEC-05CA34BE1FA1}" presName="spChevron1" presStyleCnt="0"/>
      <dgm:spPr/>
    </dgm:pt>
    <dgm:pt modelId="{4F897E7A-881B-4B9B-98B5-00A1DE1BA660}" type="pres">
      <dgm:prSet presAssocID="{67647AEA-E928-4324-9F9B-B87E77D33546}" presName="last" presStyleCnt="0"/>
      <dgm:spPr/>
    </dgm:pt>
    <dgm:pt modelId="{452FB9DE-0A86-473C-91C5-755927456BF6}" type="pres">
      <dgm:prSet presAssocID="{67647AEA-E928-4324-9F9B-B87E77D33546}" presName="circleTx" presStyleLbl="node1" presStyleIdx="18" presStyleCnt="19"/>
      <dgm:spPr/>
    </dgm:pt>
    <dgm:pt modelId="{500A5EB4-4EE3-4420-898C-3564C23B75DD}" type="pres">
      <dgm:prSet presAssocID="{67647AEA-E928-4324-9F9B-B87E77D33546}" presName="desTxN" presStyleLbl="revTx" presStyleIdx="6" presStyleCnt="7" custScaleX="55012">
        <dgm:presLayoutVars>
          <dgm:bulletEnabled val="1"/>
        </dgm:presLayoutVars>
      </dgm:prSet>
      <dgm:spPr/>
    </dgm:pt>
    <dgm:pt modelId="{7134ECE8-401E-42FC-8220-6754CB098F54}" type="pres">
      <dgm:prSet presAssocID="{67647AEA-E928-4324-9F9B-B87E77D33546}" presName="spN" presStyleCnt="0"/>
      <dgm:spPr/>
    </dgm:pt>
  </dgm:ptLst>
  <dgm:cxnLst>
    <dgm:cxn modelId="{378F6701-0154-4253-B8D7-6BB24AA69088}" type="presOf" srcId="{6B246623-4BF4-4F3D-AFF2-C66FE95CDCA8}" destId="{E76E28C1-5C99-4A90-91DA-3CDE0C14870C}" srcOrd="0" destOrd="0" presId="urn:microsoft.com/office/officeart/2009/3/layout/RandomtoResultProcess"/>
    <dgm:cxn modelId="{E52BFB10-5193-4E13-9ED5-66921E85B684}" type="presOf" srcId="{67647AEA-E928-4324-9F9B-B87E77D33546}" destId="{452FB9DE-0A86-473C-91C5-755927456BF6}" srcOrd="0" destOrd="0" presId="urn:microsoft.com/office/officeart/2009/3/layout/RandomtoResultProcess"/>
    <dgm:cxn modelId="{2E85CB29-7C6D-4CC5-BDBF-CD123FEFE1EE}" type="presOf" srcId="{796F9E51-6455-49DD-85C0-F41CD687A9BA}" destId="{500A5EB4-4EE3-4420-898C-3564C23B75DD}" srcOrd="0" destOrd="0" presId="urn:microsoft.com/office/officeart/2009/3/layout/RandomtoResultProcess"/>
    <dgm:cxn modelId="{99FCBF33-52F2-4A9E-A784-329337FEA6F6}" srcId="{6B246623-4BF4-4F3D-AFF2-C66FE95CDCA8}" destId="{2E881EAC-4672-4C2B-B6AF-A993C004B8EF}" srcOrd="1" destOrd="0" parTransId="{2802F6BA-D0A7-47E5-A51C-AE6489DF1A73}" sibTransId="{C3624858-E9C8-4D74-BD97-5ED215D4B6DC}"/>
    <dgm:cxn modelId="{59308C3C-48EE-4ABA-9FB1-E2DD71464520}" srcId="{C3A6CF7E-5239-45D0-A0CB-0FBAE7D04500}" destId="{F18577E1-88D1-4F15-92A6-00B46C5A956B}" srcOrd="3" destOrd="0" parTransId="{CCC56BB3-D0AF-483C-AF9B-89ECDAF090A9}" sibTransId="{3046B1C5-90A9-4ED9-848D-D9BAA79A89DA}"/>
    <dgm:cxn modelId="{EF26293D-6E36-4710-82B3-79130940349F}" srcId="{2DA46922-D2C1-4BFC-A97B-D737B9A95975}" destId="{C3A6CF7E-5239-45D0-A0CB-0FBAE7D04500}" srcOrd="0" destOrd="0" parTransId="{6109F5E9-8571-4A88-95BE-AD38B2F33398}" sibTransId="{20A67957-4290-4203-A41F-1C57CB7254AC}"/>
    <dgm:cxn modelId="{B3999640-14A4-4ED1-9156-2BD5C9CFFB60}" srcId="{2DA46922-D2C1-4BFC-A97B-D737B9A95975}" destId="{67647AEA-E928-4324-9F9B-B87E77D33546}" srcOrd="3" destOrd="0" parTransId="{94568330-E41D-45DD-B4B9-E8CCD622F576}" sibTransId="{2D946A85-98BC-4228-AA18-410D509023D4}"/>
    <dgm:cxn modelId="{C1E58547-39EB-45B6-B970-3C0E35766D89}" type="presOf" srcId="{6D5EC799-5528-4931-947B-CDD9F712B8A5}" destId="{E99EDF96-6D7C-4C30-9B93-6CA6FA79D0BC}" srcOrd="0" destOrd="1" presId="urn:microsoft.com/office/officeart/2009/3/layout/RandomtoResultProcess"/>
    <dgm:cxn modelId="{CFD9A448-E928-4BDA-9808-B5C8EAC5B475}" srcId="{C3A6CF7E-5239-45D0-A0CB-0FBAE7D04500}" destId="{9DFCC783-95DF-42F4-9CA8-47F882D8091B}" srcOrd="1" destOrd="0" parTransId="{57078736-8E38-4ED4-AAD1-1F411F0CF997}" sibTransId="{4623D72F-E4D9-463B-B5FA-9400857DCB1A}"/>
    <dgm:cxn modelId="{75FA4C4E-6EC9-480C-8962-9B6B478BE344}" type="presOf" srcId="{153EFBA6-B2EE-4C6F-95D9-0CF7F9EFBE2E}" destId="{500A5EB4-4EE3-4420-898C-3564C23B75DD}" srcOrd="0" destOrd="1" presId="urn:microsoft.com/office/officeart/2009/3/layout/RandomtoResultProcess"/>
    <dgm:cxn modelId="{6DD17770-EDE3-4229-9021-7A1396B982C6}" srcId="{67647AEA-E928-4324-9F9B-B87E77D33546}" destId="{796F9E51-6455-49DD-85C0-F41CD687A9BA}" srcOrd="0" destOrd="0" parTransId="{65295963-4326-4004-9CDC-812E10AADBA2}" sibTransId="{315C18F4-C019-43F9-8A37-686DD0208B35}"/>
    <dgm:cxn modelId="{B2F80E55-F28F-499C-B9A0-029D2D0012CA}" srcId="{67647AEA-E928-4324-9F9B-B87E77D33546}" destId="{18CBF855-1D58-426C-A91F-7AF73A3CDFBA}" srcOrd="2" destOrd="0" parTransId="{2AF11F28-31DC-4B7C-A084-27084262EF13}" sibTransId="{EB31799C-E1DB-4EFE-B75E-59980C8309C1}"/>
    <dgm:cxn modelId="{36478B79-1E34-416A-B58F-0D440B416223}" srcId="{C3A6CF7E-5239-45D0-A0CB-0FBAE7D04500}" destId="{B6D42407-99E5-479D-BA4D-D13B2C8E0D94}" srcOrd="0" destOrd="0" parTransId="{6BA44FD9-D79B-44AC-9790-A662CE7E3E44}" sibTransId="{593CBD15-78C3-4AA8-B7CB-BD088F2023A5}"/>
    <dgm:cxn modelId="{D32B027A-EA31-413A-ACB7-8BD5C0DC3D1E}" srcId="{14F5EF0F-48C1-478F-8D9B-32A9B0D81F67}" destId="{C9203BFA-2E1B-43A4-8FD0-0D39F59C7597}" srcOrd="3" destOrd="0" parTransId="{B46760BC-1968-4890-A143-416317023925}" sibTransId="{E5DB8497-52DD-4A37-993A-8E29494A79EA}"/>
    <dgm:cxn modelId="{D396A281-A7ED-454E-94D1-BBBDEB41BBC4}" type="presOf" srcId="{C12AA139-7C48-4E18-8441-01584B1B25F2}" destId="{5DA002A6-5B1D-4919-86F3-EC10A524FD3D}" srcOrd="0" destOrd="0" presId="urn:microsoft.com/office/officeart/2009/3/layout/RandomtoResultProcess"/>
    <dgm:cxn modelId="{C7A98988-61A4-4BFF-98F8-061A9B7FF278}" type="presOf" srcId="{9DFCC783-95DF-42F4-9CA8-47F882D8091B}" destId="{F069CE5F-BDCB-49BB-A994-39302B5B98E4}" srcOrd="0" destOrd="1" presId="urn:microsoft.com/office/officeart/2009/3/layout/RandomtoResultProcess"/>
    <dgm:cxn modelId="{4437138E-3EEA-493B-9FCC-30BED8C0015E}" type="presOf" srcId="{F18577E1-88D1-4F15-92A6-00B46C5A956B}" destId="{F069CE5F-BDCB-49BB-A994-39302B5B98E4}" srcOrd="0" destOrd="3" presId="urn:microsoft.com/office/officeart/2009/3/layout/RandomtoResultProcess"/>
    <dgm:cxn modelId="{1987B497-EDD9-48DE-9E2B-2FC485E9DF7A}" srcId="{6B246623-4BF4-4F3D-AFF2-C66FE95CDCA8}" destId="{C12AA139-7C48-4E18-8441-01584B1B25F2}" srcOrd="0" destOrd="0" parTransId="{F82B637C-804F-4DE1-8881-FF99A035F5F7}" sibTransId="{A6CE14D7-4E20-4D00-9B10-ACD363AC0140}"/>
    <dgm:cxn modelId="{52C99BA0-C07D-41C8-B925-07CE2388B1F6}" srcId="{C3A6CF7E-5239-45D0-A0CB-0FBAE7D04500}" destId="{FA5F33F9-1407-4A34-9358-549FC07605FD}" srcOrd="2" destOrd="0" parTransId="{F93960C0-E1D8-4DCB-B98C-AE6FDB1BAF3C}" sibTransId="{D4BF7069-8F21-410B-9C04-D2A2B1F7A663}"/>
    <dgm:cxn modelId="{019123A4-CB23-4456-B801-ED71C41E0BE1}" type="presOf" srcId="{C3A6CF7E-5239-45D0-A0CB-0FBAE7D04500}" destId="{D7F13E50-4846-407B-8171-5CC8327A7006}" srcOrd="0" destOrd="0" presId="urn:microsoft.com/office/officeart/2009/3/layout/RandomtoResultProcess"/>
    <dgm:cxn modelId="{1A922FA9-DE88-4DD1-9971-59DB753BA2FB}" srcId="{14F5EF0F-48C1-478F-8D9B-32A9B0D81F67}" destId="{3F58D9B8-30D1-4D2A-9055-B6423F93FFF5}" srcOrd="2" destOrd="0" parTransId="{46549F70-3D6B-44C4-ABFC-ABE917E3E60A}" sibTransId="{48D5726B-305D-4022-9AE5-8A11FCF35FE0}"/>
    <dgm:cxn modelId="{C69C4AAA-028D-4CB4-A421-8055F3401B8D}" srcId="{67647AEA-E928-4324-9F9B-B87E77D33546}" destId="{153EFBA6-B2EE-4C6F-95D9-0CF7F9EFBE2E}" srcOrd="1" destOrd="0" parTransId="{67CCB655-2B10-4DD6-AF2D-83BA3A5FC756}" sibTransId="{DA850817-BA39-4AEA-934B-5B7C12740F48}"/>
    <dgm:cxn modelId="{2DBF44B6-321D-4804-B2A5-FC04368DDFFA}" type="presOf" srcId="{2E881EAC-4672-4C2B-B6AF-A993C004B8EF}" destId="{5DA002A6-5B1D-4919-86F3-EC10A524FD3D}" srcOrd="0" destOrd="1" presId="urn:microsoft.com/office/officeart/2009/3/layout/RandomtoResultProcess"/>
    <dgm:cxn modelId="{FC2A69BB-0747-41F9-BB5C-9D952D32BF3F}" type="presOf" srcId="{14F5EF0F-48C1-478F-8D9B-32A9B0D81F67}" destId="{237C0D63-BFF5-4F82-89DC-50700BC82469}" srcOrd="0" destOrd="0" presId="urn:microsoft.com/office/officeart/2009/3/layout/RandomtoResultProcess"/>
    <dgm:cxn modelId="{55F4B3C0-442D-46BC-B0E4-AEBD69B42D6C}" srcId="{14F5EF0F-48C1-478F-8D9B-32A9B0D81F67}" destId="{D57BEE57-1441-4446-A15F-026329AD2DE6}" srcOrd="0" destOrd="0" parTransId="{B78369FF-E677-44CE-A01A-4051DF75A7AA}" sibTransId="{BB4C1855-6B66-460C-BB9F-2E88F25F163D}"/>
    <dgm:cxn modelId="{16A450C2-198A-4D01-AAB3-9A84E948A8A1}" srcId="{2DA46922-D2C1-4BFC-A97B-D737B9A95975}" destId="{14F5EF0F-48C1-478F-8D9B-32A9B0D81F67}" srcOrd="2" destOrd="0" parTransId="{80033C47-94D3-48DF-90F1-20748D9B1DB9}" sibTransId="{49BABDA6-2CC5-4AF2-9BEC-05CA34BE1FA1}"/>
    <dgm:cxn modelId="{4C0B42CE-59FF-44D5-92C5-CDA57C1D2DA8}" type="presOf" srcId="{C9203BFA-2E1B-43A4-8FD0-0D39F59C7597}" destId="{E99EDF96-6D7C-4C30-9B93-6CA6FA79D0BC}" srcOrd="0" destOrd="3" presId="urn:microsoft.com/office/officeart/2009/3/layout/RandomtoResultProcess"/>
    <dgm:cxn modelId="{01C3ECCE-776A-4C8E-9EAF-A9E5EFCCC48B}" srcId="{14F5EF0F-48C1-478F-8D9B-32A9B0D81F67}" destId="{6D5EC799-5528-4931-947B-CDD9F712B8A5}" srcOrd="1" destOrd="0" parTransId="{F3F9B655-6429-495D-A829-DF31747523E6}" sibTransId="{E367DB2D-5DC3-4EAF-8C30-DAE576A22C62}"/>
    <dgm:cxn modelId="{A19D40D0-71C8-4445-8B2F-E0FBD3298E59}" type="presOf" srcId="{B6D42407-99E5-479D-BA4D-D13B2C8E0D94}" destId="{F069CE5F-BDCB-49BB-A994-39302B5B98E4}" srcOrd="0" destOrd="0" presId="urn:microsoft.com/office/officeart/2009/3/layout/RandomtoResultProcess"/>
    <dgm:cxn modelId="{C42A3FD1-B3CD-485C-BB4A-210DC77E04DC}" srcId="{2DA46922-D2C1-4BFC-A97B-D737B9A95975}" destId="{6B246623-4BF4-4F3D-AFF2-C66FE95CDCA8}" srcOrd="1" destOrd="0" parTransId="{D0BA98BD-F4A6-41C3-8E9F-FA30FB3D7343}" sibTransId="{2547FB8C-4DBE-4E48-8602-D2D4F422C45D}"/>
    <dgm:cxn modelId="{516E28D4-3018-475B-A317-D2FA67CCBC4E}" type="presOf" srcId="{2DA46922-D2C1-4BFC-A97B-D737B9A95975}" destId="{A0502BE3-6D6E-4712-A14D-8F95BA491368}" srcOrd="0" destOrd="0" presId="urn:microsoft.com/office/officeart/2009/3/layout/RandomtoResultProcess"/>
    <dgm:cxn modelId="{B54CD9E2-682D-46B1-927A-15933B7D31A7}" type="presOf" srcId="{3F58D9B8-30D1-4D2A-9055-B6423F93FFF5}" destId="{E99EDF96-6D7C-4C30-9B93-6CA6FA79D0BC}" srcOrd="0" destOrd="2" presId="urn:microsoft.com/office/officeart/2009/3/layout/RandomtoResultProcess"/>
    <dgm:cxn modelId="{997098EF-3A7B-40BD-828D-C4192476C8AA}" type="presOf" srcId="{18CBF855-1D58-426C-A91F-7AF73A3CDFBA}" destId="{500A5EB4-4EE3-4420-898C-3564C23B75DD}" srcOrd="0" destOrd="2" presId="urn:microsoft.com/office/officeart/2009/3/layout/RandomtoResultProcess"/>
    <dgm:cxn modelId="{DB0DFAF5-D5D7-4B04-990F-D71699B782EE}" type="presOf" srcId="{D57BEE57-1441-4446-A15F-026329AD2DE6}" destId="{E99EDF96-6D7C-4C30-9B93-6CA6FA79D0BC}" srcOrd="0" destOrd="0" presId="urn:microsoft.com/office/officeart/2009/3/layout/RandomtoResultProcess"/>
    <dgm:cxn modelId="{439A3DF6-7347-42B5-A768-FEE4EDAF3CB7}" type="presOf" srcId="{FA5F33F9-1407-4A34-9358-549FC07605FD}" destId="{F069CE5F-BDCB-49BB-A994-39302B5B98E4}" srcOrd="0" destOrd="2" presId="urn:microsoft.com/office/officeart/2009/3/layout/RandomtoResultProcess"/>
    <dgm:cxn modelId="{1DE9058F-C65A-4CDC-AC37-3620583FA8A4}" type="presParOf" srcId="{A0502BE3-6D6E-4712-A14D-8F95BA491368}" destId="{883BB6FB-2236-436A-AACA-7D713EF6FA79}" srcOrd="0" destOrd="0" presId="urn:microsoft.com/office/officeart/2009/3/layout/RandomtoResultProcess"/>
    <dgm:cxn modelId="{886D652A-6046-4019-8607-B070E7A0E050}" type="presParOf" srcId="{883BB6FB-2236-436A-AACA-7D713EF6FA79}" destId="{D7F13E50-4846-407B-8171-5CC8327A7006}" srcOrd="0" destOrd="0" presId="urn:microsoft.com/office/officeart/2009/3/layout/RandomtoResultProcess"/>
    <dgm:cxn modelId="{6A8B1E59-A3C8-4768-957E-9A17191F8C44}" type="presParOf" srcId="{883BB6FB-2236-436A-AACA-7D713EF6FA79}" destId="{F069CE5F-BDCB-49BB-A994-39302B5B98E4}" srcOrd="1" destOrd="0" presId="urn:microsoft.com/office/officeart/2009/3/layout/RandomtoResultProcess"/>
    <dgm:cxn modelId="{C7CBF40B-47AD-4A62-BF8B-7F9954FAA597}" type="presParOf" srcId="{883BB6FB-2236-436A-AACA-7D713EF6FA79}" destId="{12788768-7609-412F-B03D-CC7E5CC050A8}" srcOrd="2" destOrd="0" presId="urn:microsoft.com/office/officeart/2009/3/layout/RandomtoResultProcess"/>
    <dgm:cxn modelId="{608CE187-C217-4D9D-BEA4-5F9A4239723B}" type="presParOf" srcId="{883BB6FB-2236-436A-AACA-7D713EF6FA79}" destId="{985ED573-D3A4-4098-BDB7-50A58A2BF63D}" srcOrd="3" destOrd="0" presId="urn:microsoft.com/office/officeart/2009/3/layout/RandomtoResultProcess"/>
    <dgm:cxn modelId="{020F8A12-2166-43D1-AD82-662D8FA9D3E9}" type="presParOf" srcId="{883BB6FB-2236-436A-AACA-7D713EF6FA79}" destId="{65580E72-EAC2-454C-92DA-A076F06C78E8}" srcOrd="4" destOrd="0" presId="urn:microsoft.com/office/officeart/2009/3/layout/RandomtoResultProcess"/>
    <dgm:cxn modelId="{AC354FA6-7E57-42E1-ADF7-9FD8648B459F}" type="presParOf" srcId="{883BB6FB-2236-436A-AACA-7D713EF6FA79}" destId="{A7F7CA4A-A4BC-4AEC-8BD6-43B10DEC9A44}" srcOrd="5" destOrd="0" presId="urn:microsoft.com/office/officeart/2009/3/layout/RandomtoResultProcess"/>
    <dgm:cxn modelId="{88CB04EC-3CB5-4644-B2FA-18734ABDD779}" type="presParOf" srcId="{883BB6FB-2236-436A-AACA-7D713EF6FA79}" destId="{B9916529-0360-4ED0-A38D-17BBC065DFAC}" srcOrd="6" destOrd="0" presId="urn:microsoft.com/office/officeart/2009/3/layout/RandomtoResultProcess"/>
    <dgm:cxn modelId="{5DD3F2F2-96E2-4997-8B65-DA0CA03A7E98}" type="presParOf" srcId="{883BB6FB-2236-436A-AACA-7D713EF6FA79}" destId="{90F77648-0467-4651-A5DB-698D9AD6BCF1}" srcOrd="7" destOrd="0" presId="urn:microsoft.com/office/officeart/2009/3/layout/RandomtoResultProcess"/>
    <dgm:cxn modelId="{0ADD910D-AA2A-4FFB-A071-EA820A0BB53F}" type="presParOf" srcId="{883BB6FB-2236-436A-AACA-7D713EF6FA79}" destId="{FF6BA92B-7E52-4CD2-AAEB-68E454488300}" srcOrd="8" destOrd="0" presId="urn:microsoft.com/office/officeart/2009/3/layout/RandomtoResultProcess"/>
    <dgm:cxn modelId="{D3D84B56-C52C-4BFC-AF2F-7FB34522BBC6}" type="presParOf" srcId="{883BB6FB-2236-436A-AACA-7D713EF6FA79}" destId="{7E765F51-572C-4402-84DD-863B6442D947}" srcOrd="9" destOrd="0" presId="urn:microsoft.com/office/officeart/2009/3/layout/RandomtoResultProcess"/>
    <dgm:cxn modelId="{710B79F9-79AD-4E18-B0E8-AD4DF44C42FE}" type="presParOf" srcId="{883BB6FB-2236-436A-AACA-7D713EF6FA79}" destId="{B3868971-83D3-4BF0-9079-90065A8481BF}" srcOrd="10" destOrd="0" presId="urn:microsoft.com/office/officeart/2009/3/layout/RandomtoResultProcess"/>
    <dgm:cxn modelId="{AE930D55-029E-442F-88FF-C5037740968D}" type="presParOf" srcId="{883BB6FB-2236-436A-AACA-7D713EF6FA79}" destId="{C962EF93-B609-45C4-8B82-370BBEB0508F}" srcOrd="11" destOrd="0" presId="urn:microsoft.com/office/officeart/2009/3/layout/RandomtoResultProcess"/>
    <dgm:cxn modelId="{A22CBBB9-0E86-46B7-83B4-1CAB58870138}" type="presParOf" srcId="{883BB6FB-2236-436A-AACA-7D713EF6FA79}" destId="{339BF0B3-7C54-42F9-9C9F-5081052459AC}" srcOrd="12" destOrd="0" presId="urn:microsoft.com/office/officeart/2009/3/layout/RandomtoResultProcess"/>
    <dgm:cxn modelId="{C9D9C5CD-AB2B-4853-8078-BD12C48D002E}" type="presParOf" srcId="{883BB6FB-2236-436A-AACA-7D713EF6FA79}" destId="{FC67D723-C0E0-4DB8-B78D-CBBC5750009E}" srcOrd="13" destOrd="0" presId="urn:microsoft.com/office/officeart/2009/3/layout/RandomtoResultProcess"/>
    <dgm:cxn modelId="{9A08371C-9D4F-41B8-B7BE-65ABE4A3CCE3}" type="presParOf" srcId="{883BB6FB-2236-436A-AACA-7D713EF6FA79}" destId="{258E4FA9-5394-4CF3-AFC4-F2D0552BBA41}" srcOrd="14" destOrd="0" presId="urn:microsoft.com/office/officeart/2009/3/layout/RandomtoResultProcess"/>
    <dgm:cxn modelId="{160ACC19-A5C3-410B-A806-AF4CB443526D}" type="presParOf" srcId="{883BB6FB-2236-436A-AACA-7D713EF6FA79}" destId="{81F11016-34EB-40A7-9A00-CEA7AC17A663}" srcOrd="15" destOrd="0" presId="urn:microsoft.com/office/officeart/2009/3/layout/RandomtoResultProcess"/>
    <dgm:cxn modelId="{7A40A35F-B787-41FF-BCA2-CD14244C1E3C}" type="presParOf" srcId="{883BB6FB-2236-436A-AACA-7D713EF6FA79}" destId="{F11D1911-D26F-46C5-94B9-F867B8B8F51E}" srcOrd="16" destOrd="0" presId="urn:microsoft.com/office/officeart/2009/3/layout/RandomtoResultProcess"/>
    <dgm:cxn modelId="{AE462145-2BFD-4240-9E44-8B18718DC120}" type="presParOf" srcId="{883BB6FB-2236-436A-AACA-7D713EF6FA79}" destId="{638DA95C-7291-4585-AD44-EF5F96241654}" srcOrd="17" destOrd="0" presId="urn:microsoft.com/office/officeart/2009/3/layout/RandomtoResultProcess"/>
    <dgm:cxn modelId="{DB71E325-8CD8-4166-A526-309DAA3F1C7E}" type="presParOf" srcId="{883BB6FB-2236-436A-AACA-7D713EF6FA79}" destId="{B97ADB42-E35F-4FEE-A5CD-66D6FBF0682A}" srcOrd="18" destOrd="0" presId="urn:microsoft.com/office/officeart/2009/3/layout/RandomtoResultProcess"/>
    <dgm:cxn modelId="{D39E649A-8378-4E24-9205-9CF302E95626}" type="presParOf" srcId="{883BB6FB-2236-436A-AACA-7D713EF6FA79}" destId="{C79E63EE-8ADA-4094-AE96-A7F2A081D979}" srcOrd="19" destOrd="0" presId="urn:microsoft.com/office/officeart/2009/3/layout/RandomtoResultProcess"/>
    <dgm:cxn modelId="{ED6E279D-616B-41BB-8800-83ED21199E4D}" type="presParOf" srcId="{A0502BE3-6D6E-4712-A14D-8F95BA491368}" destId="{D503F25A-60A7-4B5B-A14C-318BEBFC5711}" srcOrd="1" destOrd="0" presId="urn:microsoft.com/office/officeart/2009/3/layout/RandomtoResultProcess"/>
    <dgm:cxn modelId="{63EF823E-B533-4A70-8EBC-A30904D786E2}" type="presParOf" srcId="{D503F25A-60A7-4B5B-A14C-318BEBFC5711}" destId="{67E00C85-DE19-4C38-AEB7-BF2BFF8EA49B}" srcOrd="0" destOrd="0" presId="urn:microsoft.com/office/officeart/2009/3/layout/RandomtoResultProcess"/>
    <dgm:cxn modelId="{DDC1E012-5765-467F-931E-358271311353}" type="presParOf" srcId="{D503F25A-60A7-4B5B-A14C-318BEBFC5711}" destId="{AA136144-19EC-49BB-8F25-9580F11EBEF4}" srcOrd="1" destOrd="0" presId="urn:microsoft.com/office/officeart/2009/3/layout/RandomtoResultProcess"/>
    <dgm:cxn modelId="{E172B502-6A20-469C-B502-E3A64FF3CAF6}" type="presParOf" srcId="{A0502BE3-6D6E-4712-A14D-8F95BA491368}" destId="{42EE5C37-4510-4FEA-A1ED-B46E25663B38}" srcOrd="2" destOrd="0" presId="urn:microsoft.com/office/officeart/2009/3/layout/RandomtoResultProcess"/>
    <dgm:cxn modelId="{333AE735-8114-403A-B556-51EA82B06CC2}" type="presParOf" srcId="{42EE5C37-4510-4FEA-A1ED-B46E25663B38}" destId="{E76E28C1-5C99-4A90-91DA-3CDE0C14870C}" srcOrd="0" destOrd="0" presId="urn:microsoft.com/office/officeart/2009/3/layout/RandomtoResultProcess"/>
    <dgm:cxn modelId="{D805F69A-B768-48CA-AB3C-AF4B7A0584C9}" type="presParOf" srcId="{42EE5C37-4510-4FEA-A1ED-B46E25663B38}" destId="{5DA002A6-5B1D-4919-86F3-EC10A524FD3D}" srcOrd="1" destOrd="0" presId="urn:microsoft.com/office/officeart/2009/3/layout/RandomtoResultProcess"/>
    <dgm:cxn modelId="{4830B4E0-924F-4100-9477-5DD132DA7591}" type="presParOf" srcId="{42EE5C37-4510-4FEA-A1ED-B46E25663B38}" destId="{F0436325-8018-494A-B5DF-8D39AC0D103E}" srcOrd="2" destOrd="0" presId="urn:microsoft.com/office/officeart/2009/3/layout/RandomtoResultProcess"/>
    <dgm:cxn modelId="{80888EC9-8C60-40AE-916D-43006E4B797A}" type="presParOf" srcId="{A0502BE3-6D6E-4712-A14D-8F95BA491368}" destId="{AB56CB00-0B04-4E54-A8BF-F669B5219BB9}" srcOrd="3" destOrd="0" presId="urn:microsoft.com/office/officeart/2009/3/layout/RandomtoResultProcess"/>
    <dgm:cxn modelId="{D2EEBB41-3B69-4F3F-9F8B-A42BEF0D2AF7}" type="presParOf" srcId="{AB56CB00-0B04-4E54-A8BF-F669B5219BB9}" destId="{5004B034-537F-460A-89C7-088B375B8FCF}" srcOrd="0" destOrd="0" presId="urn:microsoft.com/office/officeart/2009/3/layout/RandomtoResultProcess"/>
    <dgm:cxn modelId="{767733D2-4A78-4EA2-93B0-37BB3CBA0A9E}" type="presParOf" srcId="{AB56CB00-0B04-4E54-A8BF-F669B5219BB9}" destId="{8910BE7A-5848-4429-9608-2CA1C817BC0D}" srcOrd="1" destOrd="0" presId="urn:microsoft.com/office/officeart/2009/3/layout/RandomtoResultProcess"/>
    <dgm:cxn modelId="{A66DE2E5-98D7-46AF-B828-38F62C3BD141}" type="presParOf" srcId="{A0502BE3-6D6E-4712-A14D-8F95BA491368}" destId="{DD388451-C377-40C4-9763-4EB35F2D9877}" srcOrd="4" destOrd="0" presId="urn:microsoft.com/office/officeart/2009/3/layout/RandomtoResultProcess"/>
    <dgm:cxn modelId="{106CFD32-983E-4E85-B570-8873B123A8DA}" type="presParOf" srcId="{DD388451-C377-40C4-9763-4EB35F2D9877}" destId="{237C0D63-BFF5-4F82-89DC-50700BC82469}" srcOrd="0" destOrd="0" presId="urn:microsoft.com/office/officeart/2009/3/layout/RandomtoResultProcess"/>
    <dgm:cxn modelId="{DEEAE078-3719-4D04-B55C-3BE75CDAF857}" type="presParOf" srcId="{DD388451-C377-40C4-9763-4EB35F2D9877}" destId="{E99EDF96-6D7C-4C30-9B93-6CA6FA79D0BC}" srcOrd="1" destOrd="0" presId="urn:microsoft.com/office/officeart/2009/3/layout/RandomtoResultProcess"/>
    <dgm:cxn modelId="{4FF86EBD-BCB1-408F-BBB8-65FC97E2CB94}" type="presParOf" srcId="{DD388451-C377-40C4-9763-4EB35F2D9877}" destId="{86143CF9-93E1-47E6-9750-5D9512B03600}" srcOrd="2" destOrd="0" presId="urn:microsoft.com/office/officeart/2009/3/layout/RandomtoResultProcess"/>
    <dgm:cxn modelId="{E6143FD4-5E18-4C9E-9F5D-03940F710EA1}" type="presParOf" srcId="{A0502BE3-6D6E-4712-A14D-8F95BA491368}" destId="{07477A76-0008-4C64-AA98-CED57B4DE7AE}" srcOrd="5" destOrd="0" presId="urn:microsoft.com/office/officeart/2009/3/layout/RandomtoResultProcess"/>
    <dgm:cxn modelId="{8812F300-9477-4E32-9836-F4038F235E53}" type="presParOf" srcId="{07477A76-0008-4C64-AA98-CED57B4DE7AE}" destId="{33601754-C40B-4B85-A2D9-45F64985CEFF}" srcOrd="0" destOrd="0" presId="urn:microsoft.com/office/officeart/2009/3/layout/RandomtoResultProcess"/>
    <dgm:cxn modelId="{A87FEE5E-1057-4BA3-B6D4-7660895D2891}" type="presParOf" srcId="{07477A76-0008-4C64-AA98-CED57B4DE7AE}" destId="{F5A48EAA-660D-4D53-903D-1ABC7AAC17DF}" srcOrd="1" destOrd="0" presId="urn:microsoft.com/office/officeart/2009/3/layout/RandomtoResultProcess"/>
    <dgm:cxn modelId="{4FB3A039-3072-4BE8-B90F-9FD81A8C85D8}" type="presParOf" srcId="{A0502BE3-6D6E-4712-A14D-8F95BA491368}" destId="{4F897E7A-881B-4B9B-98B5-00A1DE1BA660}" srcOrd="6" destOrd="0" presId="urn:microsoft.com/office/officeart/2009/3/layout/RandomtoResultProcess"/>
    <dgm:cxn modelId="{2A9D0206-5CCD-4C2A-9F2B-94904399F5AB}" type="presParOf" srcId="{4F897E7A-881B-4B9B-98B5-00A1DE1BA660}" destId="{452FB9DE-0A86-473C-91C5-755927456BF6}" srcOrd="0" destOrd="0" presId="urn:microsoft.com/office/officeart/2009/3/layout/RandomtoResultProcess"/>
    <dgm:cxn modelId="{5FD2D33E-C418-4451-856C-5D55DB4FABCB}" type="presParOf" srcId="{4F897E7A-881B-4B9B-98B5-00A1DE1BA660}" destId="{500A5EB4-4EE3-4420-898C-3564C23B75DD}" srcOrd="1" destOrd="0" presId="urn:microsoft.com/office/officeart/2009/3/layout/RandomtoResultProcess"/>
    <dgm:cxn modelId="{47C60E4E-B8E7-4E29-A960-DEFE87AEBE23}" type="presParOf" srcId="{4F897E7A-881B-4B9B-98B5-00A1DE1BA660}" destId="{7134ECE8-401E-42FC-8220-6754CB098F54}" srcOrd="2"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13E50-4846-407B-8171-5CC8327A7006}">
      <dsp:nvSpPr>
        <dsp:cNvPr id="0" name=""/>
        <dsp:cNvSpPr/>
      </dsp:nvSpPr>
      <dsp:spPr>
        <a:xfrm>
          <a:off x="2035412" y="584369"/>
          <a:ext cx="1639812" cy="540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Data collection</a:t>
          </a:r>
        </a:p>
      </dsp:txBody>
      <dsp:txXfrm>
        <a:off x="2035412" y="584369"/>
        <a:ext cx="1639812" cy="540392"/>
      </dsp:txXfrm>
    </dsp:sp>
    <dsp:sp modelId="{F069CE5F-BDCB-49BB-A994-39302B5B98E4}">
      <dsp:nvSpPr>
        <dsp:cNvPr id="0" name=""/>
        <dsp:cNvSpPr/>
      </dsp:nvSpPr>
      <dsp:spPr>
        <a:xfrm>
          <a:off x="1831592" y="1723872"/>
          <a:ext cx="2047453" cy="1012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t" anchorCtr="0">
          <a:noAutofit/>
        </a:bodyPr>
        <a:lstStyle/>
        <a:p>
          <a:pPr marL="57150" lvl="1" indent="-57150" algn="l" defTabSz="400050">
            <a:lnSpc>
              <a:spcPct val="90000"/>
            </a:lnSpc>
            <a:spcBef>
              <a:spcPct val="0"/>
            </a:spcBef>
            <a:spcAft>
              <a:spcPct val="15000"/>
            </a:spcAft>
            <a:buChar char="•"/>
          </a:pPr>
          <a:r>
            <a:rPr lang="en-GB" sz="900" kern="1200" dirty="0"/>
            <a:t>Familiarisation with BMS &amp; Site</a:t>
          </a:r>
        </a:p>
        <a:p>
          <a:pPr marL="57150" lvl="1" indent="-57150" algn="l" defTabSz="400050">
            <a:lnSpc>
              <a:spcPct val="90000"/>
            </a:lnSpc>
            <a:spcBef>
              <a:spcPct val="0"/>
            </a:spcBef>
            <a:spcAft>
              <a:spcPct val="15000"/>
            </a:spcAft>
            <a:buChar char="•"/>
          </a:pPr>
          <a:r>
            <a:rPr lang="en-GB" sz="900" kern="1200" dirty="0"/>
            <a:t>Locate historical data &amp; download</a:t>
          </a:r>
        </a:p>
        <a:p>
          <a:pPr marL="57150" lvl="1" indent="-57150" algn="l" defTabSz="400050">
            <a:lnSpc>
              <a:spcPct val="90000"/>
            </a:lnSpc>
            <a:spcBef>
              <a:spcPct val="0"/>
            </a:spcBef>
            <a:spcAft>
              <a:spcPct val="15000"/>
            </a:spcAft>
            <a:buChar char="•"/>
          </a:pPr>
          <a:r>
            <a:rPr lang="en-GB" sz="900" kern="1200" dirty="0"/>
            <a:t>Discussions with facilities management</a:t>
          </a:r>
        </a:p>
        <a:p>
          <a:pPr marL="57150" lvl="1" indent="-57150" algn="l" defTabSz="400050">
            <a:lnSpc>
              <a:spcPct val="90000"/>
            </a:lnSpc>
            <a:spcBef>
              <a:spcPct val="0"/>
            </a:spcBef>
            <a:spcAft>
              <a:spcPct val="15000"/>
            </a:spcAft>
            <a:buChar char="•"/>
          </a:pPr>
          <a:r>
            <a:rPr lang="en-GB" sz="900" kern="1200" dirty="0"/>
            <a:t>Obtain building energy data</a:t>
          </a:r>
        </a:p>
      </dsp:txBody>
      <dsp:txXfrm>
        <a:off x="1831592" y="1723872"/>
        <a:ext cx="2047453" cy="1012432"/>
      </dsp:txXfrm>
    </dsp:sp>
    <dsp:sp modelId="{12788768-7609-412F-B03D-CC7E5CC050A8}">
      <dsp:nvSpPr>
        <dsp:cNvPr id="0" name=""/>
        <dsp:cNvSpPr/>
      </dsp:nvSpPr>
      <dsp:spPr>
        <a:xfrm>
          <a:off x="2033549" y="420015"/>
          <a:ext cx="130439" cy="130439"/>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5ED573-D3A4-4098-BDB7-50A58A2BF63D}">
      <dsp:nvSpPr>
        <dsp:cNvPr id="0" name=""/>
        <dsp:cNvSpPr/>
      </dsp:nvSpPr>
      <dsp:spPr>
        <a:xfrm>
          <a:off x="2124857" y="237400"/>
          <a:ext cx="130439" cy="130439"/>
        </a:xfrm>
        <a:prstGeom prst="ellipse">
          <a:avLst/>
        </a:prstGeom>
        <a:solidFill>
          <a:schemeClr val="accent1">
            <a:shade val="50000"/>
            <a:hueOff val="-35636"/>
            <a:satOff val="0"/>
            <a:lumOff val="50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580E72-EAC2-454C-92DA-A076F06C78E8}">
      <dsp:nvSpPr>
        <dsp:cNvPr id="0" name=""/>
        <dsp:cNvSpPr/>
      </dsp:nvSpPr>
      <dsp:spPr>
        <a:xfrm>
          <a:off x="2343995" y="273923"/>
          <a:ext cx="204976" cy="204976"/>
        </a:xfrm>
        <a:prstGeom prst="ellipse">
          <a:avLst/>
        </a:prstGeom>
        <a:solidFill>
          <a:schemeClr val="accent1">
            <a:shade val="50000"/>
            <a:hueOff val="-71272"/>
            <a:satOff val="0"/>
            <a:lumOff val="10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F7CA4A-A4BC-4AEC-8BD6-43B10DEC9A44}">
      <dsp:nvSpPr>
        <dsp:cNvPr id="0" name=""/>
        <dsp:cNvSpPr/>
      </dsp:nvSpPr>
      <dsp:spPr>
        <a:xfrm>
          <a:off x="2526611" y="73046"/>
          <a:ext cx="130439" cy="130439"/>
        </a:xfrm>
        <a:prstGeom prst="ellipse">
          <a:avLst/>
        </a:prstGeom>
        <a:solidFill>
          <a:schemeClr val="accent1">
            <a:shade val="50000"/>
            <a:hueOff val="-106908"/>
            <a:satOff val="0"/>
            <a:lumOff val="152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916529-0360-4ED0-A38D-17BBC065DFAC}">
      <dsp:nvSpPr>
        <dsp:cNvPr id="0" name=""/>
        <dsp:cNvSpPr/>
      </dsp:nvSpPr>
      <dsp:spPr>
        <a:xfrm>
          <a:off x="2764011" y="0"/>
          <a:ext cx="130439" cy="130439"/>
        </a:xfrm>
        <a:prstGeom prst="ellipse">
          <a:avLst/>
        </a:prstGeom>
        <a:solidFill>
          <a:schemeClr val="accent1">
            <a:shade val="50000"/>
            <a:hueOff val="-142544"/>
            <a:satOff val="0"/>
            <a:lumOff val="203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F77648-0467-4651-A5DB-698D9AD6BCF1}">
      <dsp:nvSpPr>
        <dsp:cNvPr id="0" name=""/>
        <dsp:cNvSpPr/>
      </dsp:nvSpPr>
      <dsp:spPr>
        <a:xfrm>
          <a:off x="3056196" y="127830"/>
          <a:ext cx="130439" cy="130439"/>
        </a:xfrm>
        <a:prstGeom prst="ellipse">
          <a:avLst/>
        </a:prstGeom>
        <a:solidFill>
          <a:schemeClr val="accent1">
            <a:shade val="50000"/>
            <a:hueOff val="-178181"/>
            <a:satOff val="0"/>
            <a:lumOff val="254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6BA92B-7E52-4CD2-AAEB-68E454488300}">
      <dsp:nvSpPr>
        <dsp:cNvPr id="0" name=""/>
        <dsp:cNvSpPr/>
      </dsp:nvSpPr>
      <dsp:spPr>
        <a:xfrm>
          <a:off x="3238811" y="219138"/>
          <a:ext cx="204976" cy="204976"/>
        </a:xfrm>
        <a:prstGeom prst="ellipse">
          <a:avLst/>
        </a:prstGeom>
        <a:solidFill>
          <a:schemeClr val="accent1">
            <a:shade val="50000"/>
            <a:hueOff val="-213817"/>
            <a:satOff val="0"/>
            <a:lumOff val="305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765F51-572C-4402-84DD-863B6442D947}">
      <dsp:nvSpPr>
        <dsp:cNvPr id="0" name=""/>
        <dsp:cNvSpPr/>
      </dsp:nvSpPr>
      <dsp:spPr>
        <a:xfrm>
          <a:off x="3494473" y="420015"/>
          <a:ext cx="130439" cy="130439"/>
        </a:xfrm>
        <a:prstGeom prst="ellipse">
          <a:avLst/>
        </a:prstGeom>
        <a:solidFill>
          <a:schemeClr val="accent1">
            <a:shade val="50000"/>
            <a:hueOff val="-249453"/>
            <a:satOff val="0"/>
            <a:lumOff val="355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868971-83D3-4BF0-9079-90065A8481BF}">
      <dsp:nvSpPr>
        <dsp:cNvPr id="0" name=""/>
        <dsp:cNvSpPr/>
      </dsp:nvSpPr>
      <dsp:spPr>
        <a:xfrm>
          <a:off x="3604042" y="620892"/>
          <a:ext cx="130439" cy="130439"/>
        </a:xfrm>
        <a:prstGeom prst="ellipse">
          <a:avLst/>
        </a:prstGeom>
        <a:solidFill>
          <a:schemeClr val="accent1">
            <a:shade val="50000"/>
            <a:hueOff val="-285089"/>
            <a:satOff val="0"/>
            <a:lumOff val="40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62EF93-B609-45C4-8B82-370BBEB0508F}">
      <dsp:nvSpPr>
        <dsp:cNvPr id="0" name=""/>
        <dsp:cNvSpPr/>
      </dsp:nvSpPr>
      <dsp:spPr>
        <a:xfrm>
          <a:off x="2654442" y="237400"/>
          <a:ext cx="335416" cy="335416"/>
        </a:xfrm>
        <a:prstGeom prst="ellipse">
          <a:avLst/>
        </a:prstGeom>
        <a:solidFill>
          <a:schemeClr val="accent1">
            <a:shade val="50000"/>
            <a:hueOff val="-320725"/>
            <a:satOff val="0"/>
            <a:lumOff val="457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9BF0B3-7C54-42F9-9C9F-5081052459AC}">
      <dsp:nvSpPr>
        <dsp:cNvPr id="0" name=""/>
        <dsp:cNvSpPr/>
      </dsp:nvSpPr>
      <dsp:spPr>
        <a:xfrm>
          <a:off x="1942241" y="931339"/>
          <a:ext cx="130439" cy="130439"/>
        </a:xfrm>
        <a:prstGeom prst="ellipse">
          <a:avLst/>
        </a:prstGeom>
        <a:solidFill>
          <a:schemeClr val="accent1">
            <a:shade val="50000"/>
            <a:hueOff val="-320725"/>
            <a:satOff val="0"/>
            <a:lumOff val="457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67D723-C0E0-4DB8-B78D-CBBC5750009E}">
      <dsp:nvSpPr>
        <dsp:cNvPr id="0" name=""/>
        <dsp:cNvSpPr/>
      </dsp:nvSpPr>
      <dsp:spPr>
        <a:xfrm>
          <a:off x="2051810" y="1095693"/>
          <a:ext cx="204976" cy="204976"/>
        </a:xfrm>
        <a:prstGeom prst="ellipse">
          <a:avLst/>
        </a:prstGeom>
        <a:solidFill>
          <a:schemeClr val="accent1">
            <a:shade val="50000"/>
            <a:hueOff val="-285089"/>
            <a:satOff val="0"/>
            <a:lumOff val="40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8E4FA9-5394-4CF3-AFC4-F2D0552BBA41}">
      <dsp:nvSpPr>
        <dsp:cNvPr id="0" name=""/>
        <dsp:cNvSpPr/>
      </dsp:nvSpPr>
      <dsp:spPr>
        <a:xfrm>
          <a:off x="2325734" y="1241785"/>
          <a:ext cx="298147" cy="298147"/>
        </a:xfrm>
        <a:prstGeom prst="ellipse">
          <a:avLst/>
        </a:prstGeom>
        <a:solidFill>
          <a:schemeClr val="accent1">
            <a:shade val="50000"/>
            <a:hueOff val="-249453"/>
            <a:satOff val="0"/>
            <a:lumOff val="355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F11016-34EB-40A7-9A00-CEA7AC17A663}">
      <dsp:nvSpPr>
        <dsp:cNvPr id="0" name=""/>
        <dsp:cNvSpPr/>
      </dsp:nvSpPr>
      <dsp:spPr>
        <a:xfrm>
          <a:off x="2709226" y="1479185"/>
          <a:ext cx="130439" cy="130439"/>
        </a:xfrm>
        <a:prstGeom prst="ellipse">
          <a:avLst/>
        </a:prstGeom>
        <a:solidFill>
          <a:schemeClr val="accent1">
            <a:shade val="50000"/>
            <a:hueOff val="-213817"/>
            <a:satOff val="0"/>
            <a:lumOff val="305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1D1911-D26F-46C5-94B9-F867B8B8F51E}">
      <dsp:nvSpPr>
        <dsp:cNvPr id="0" name=""/>
        <dsp:cNvSpPr/>
      </dsp:nvSpPr>
      <dsp:spPr>
        <a:xfrm>
          <a:off x="2782273" y="1241785"/>
          <a:ext cx="204976" cy="204976"/>
        </a:xfrm>
        <a:prstGeom prst="ellipse">
          <a:avLst/>
        </a:prstGeom>
        <a:solidFill>
          <a:schemeClr val="accent1">
            <a:shade val="50000"/>
            <a:hueOff val="-178181"/>
            <a:satOff val="0"/>
            <a:lumOff val="254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8DA95C-7291-4585-AD44-EF5F96241654}">
      <dsp:nvSpPr>
        <dsp:cNvPr id="0" name=""/>
        <dsp:cNvSpPr/>
      </dsp:nvSpPr>
      <dsp:spPr>
        <a:xfrm>
          <a:off x="2964888" y="1497447"/>
          <a:ext cx="130439" cy="130439"/>
        </a:xfrm>
        <a:prstGeom prst="ellipse">
          <a:avLst/>
        </a:prstGeom>
        <a:solidFill>
          <a:schemeClr val="accent1">
            <a:shade val="50000"/>
            <a:hueOff val="-142544"/>
            <a:satOff val="0"/>
            <a:lumOff val="203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7ADB42-E35F-4FEE-A5CD-66D6FBF0682A}">
      <dsp:nvSpPr>
        <dsp:cNvPr id="0" name=""/>
        <dsp:cNvSpPr/>
      </dsp:nvSpPr>
      <dsp:spPr>
        <a:xfrm>
          <a:off x="3129242" y="1205262"/>
          <a:ext cx="298147" cy="298147"/>
        </a:xfrm>
        <a:prstGeom prst="ellipse">
          <a:avLst/>
        </a:prstGeom>
        <a:solidFill>
          <a:schemeClr val="accent1">
            <a:shade val="50000"/>
            <a:hueOff val="-106908"/>
            <a:satOff val="0"/>
            <a:lumOff val="152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9E63EE-8ADA-4094-AE96-A7F2A081D979}">
      <dsp:nvSpPr>
        <dsp:cNvPr id="0" name=""/>
        <dsp:cNvSpPr/>
      </dsp:nvSpPr>
      <dsp:spPr>
        <a:xfrm>
          <a:off x="3530996" y="1132216"/>
          <a:ext cx="204976" cy="204976"/>
        </a:xfrm>
        <a:prstGeom prst="ellipse">
          <a:avLst/>
        </a:prstGeom>
        <a:solidFill>
          <a:schemeClr val="accent1">
            <a:shade val="50000"/>
            <a:hueOff val="-71272"/>
            <a:satOff val="0"/>
            <a:lumOff val="101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00C85-DE19-4C38-AEB7-BF2BFF8EA49B}">
      <dsp:nvSpPr>
        <dsp:cNvPr id="0" name=""/>
        <dsp:cNvSpPr/>
      </dsp:nvSpPr>
      <dsp:spPr>
        <a:xfrm>
          <a:off x="3879046" y="273619"/>
          <a:ext cx="601987" cy="1149259"/>
        </a:xfrm>
        <a:prstGeom prst="chevron">
          <a:avLst>
            <a:gd name="adj" fmla="val 623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6E28C1-5C99-4A90-91DA-3CDE0C14870C}">
      <dsp:nvSpPr>
        <dsp:cNvPr id="0" name=""/>
        <dsp:cNvSpPr/>
      </dsp:nvSpPr>
      <dsp:spPr>
        <a:xfrm>
          <a:off x="4481033" y="274177"/>
          <a:ext cx="1641782" cy="114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Analysis</a:t>
          </a:r>
        </a:p>
      </dsp:txBody>
      <dsp:txXfrm>
        <a:off x="4481033" y="274177"/>
        <a:ext cx="1641782" cy="1149248"/>
      </dsp:txXfrm>
    </dsp:sp>
    <dsp:sp modelId="{5DA002A6-5B1D-4919-86F3-EC10A524FD3D}">
      <dsp:nvSpPr>
        <dsp:cNvPr id="0" name=""/>
        <dsp:cNvSpPr/>
      </dsp:nvSpPr>
      <dsp:spPr>
        <a:xfrm>
          <a:off x="4481033" y="1723872"/>
          <a:ext cx="1641782" cy="1012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t" anchorCtr="0">
          <a:noAutofit/>
        </a:bodyPr>
        <a:lstStyle/>
        <a:p>
          <a:pPr marL="57150" lvl="1" indent="-57150" algn="l" defTabSz="400050">
            <a:lnSpc>
              <a:spcPct val="90000"/>
            </a:lnSpc>
            <a:spcBef>
              <a:spcPct val="0"/>
            </a:spcBef>
            <a:spcAft>
              <a:spcPct val="15000"/>
            </a:spcAft>
            <a:buChar char="•"/>
          </a:pPr>
          <a:r>
            <a:rPr lang="en-GB" sz="900" kern="1200" dirty="0"/>
            <a:t>Create a model from aggregated BMS data </a:t>
          </a:r>
        </a:p>
        <a:p>
          <a:pPr marL="57150" lvl="1" indent="-57150" algn="l" defTabSz="400050">
            <a:lnSpc>
              <a:spcPct val="90000"/>
            </a:lnSpc>
            <a:spcBef>
              <a:spcPct val="0"/>
            </a:spcBef>
            <a:spcAft>
              <a:spcPct val="15000"/>
            </a:spcAft>
            <a:buChar char="•"/>
          </a:pPr>
          <a:r>
            <a:rPr lang="en-GB" sz="900" kern="1200" dirty="0"/>
            <a:t>Analyse trends to identify improvement measures</a:t>
          </a:r>
        </a:p>
      </dsp:txBody>
      <dsp:txXfrm>
        <a:off x="4481033" y="1723872"/>
        <a:ext cx="1641782" cy="1012432"/>
      </dsp:txXfrm>
    </dsp:sp>
    <dsp:sp modelId="{5004B034-537F-460A-89C7-088B375B8FCF}">
      <dsp:nvSpPr>
        <dsp:cNvPr id="0" name=""/>
        <dsp:cNvSpPr/>
      </dsp:nvSpPr>
      <dsp:spPr>
        <a:xfrm>
          <a:off x="6122816" y="273619"/>
          <a:ext cx="601987" cy="1149259"/>
        </a:xfrm>
        <a:prstGeom prst="chevron">
          <a:avLst>
            <a:gd name="adj" fmla="val 62310"/>
          </a:avLst>
        </a:prstGeom>
        <a:solidFill>
          <a:schemeClr val="accent1">
            <a:shade val="90000"/>
            <a:hueOff val="-241946"/>
            <a:satOff val="0"/>
            <a:lumOff val="260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7C0D63-BFF5-4F82-89DC-50700BC82469}">
      <dsp:nvSpPr>
        <dsp:cNvPr id="0" name=""/>
        <dsp:cNvSpPr/>
      </dsp:nvSpPr>
      <dsp:spPr>
        <a:xfrm>
          <a:off x="6933999" y="274177"/>
          <a:ext cx="1641782" cy="114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Interpretation</a:t>
          </a:r>
        </a:p>
      </dsp:txBody>
      <dsp:txXfrm>
        <a:off x="6933999" y="274177"/>
        <a:ext cx="1641782" cy="1149248"/>
      </dsp:txXfrm>
    </dsp:sp>
    <dsp:sp modelId="{E99EDF96-6D7C-4C30-9B93-6CA6FA79D0BC}">
      <dsp:nvSpPr>
        <dsp:cNvPr id="0" name=""/>
        <dsp:cNvSpPr/>
      </dsp:nvSpPr>
      <dsp:spPr>
        <a:xfrm>
          <a:off x="6724803" y="1723872"/>
          <a:ext cx="2060174" cy="1012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t" anchorCtr="0">
          <a:noAutofit/>
        </a:bodyPr>
        <a:lstStyle/>
        <a:p>
          <a:pPr marL="57150" lvl="1" indent="-57150" algn="l" defTabSz="400050">
            <a:lnSpc>
              <a:spcPct val="90000"/>
            </a:lnSpc>
            <a:spcBef>
              <a:spcPct val="0"/>
            </a:spcBef>
            <a:spcAft>
              <a:spcPct val="15000"/>
            </a:spcAft>
            <a:buChar char="•"/>
          </a:pPr>
          <a:r>
            <a:rPr lang="en-GB" sz="900" kern="1200" dirty="0"/>
            <a:t>Generate thermal model</a:t>
          </a:r>
        </a:p>
        <a:p>
          <a:pPr marL="57150" lvl="1" indent="-57150" algn="l" defTabSz="400050">
            <a:lnSpc>
              <a:spcPct val="90000"/>
            </a:lnSpc>
            <a:spcBef>
              <a:spcPct val="0"/>
            </a:spcBef>
            <a:spcAft>
              <a:spcPct val="15000"/>
            </a:spcAft>
            <a:buChar char="•"/>
          </a:pPr>
          <a:r>
            <a:rPr lang="en-GB" sz="900" kern="1200" dirty="0">
              <a:solidFill>
                <a:prstClr val="black">
                  <a:hueOff val="0"/>
                  <a:satOff val="0"/>
                  <a:lumOff val="0"/>
                  <a:alphaOff val="0"/>
                </a:prstClr>
              </a:solidFill>
              <a:latin typeface="Gotham Book"/>
              <a:ea typeface="+mn-ea"/>
              <a:cs typeface="+mn-cs"/>
            </a:rPr>
            <a:t>Run scenario models to quantify impacts improvement measures</a:t>
          </a:r>
        </a:p>
        <a:p>
          <a:pPr marL="57150" lvl="1" indent="-57150" algn="l" defTabSz="400050">
            <a:lnSpc>
              <a:spcPct val="90000"/>
            </a:lnSpc>
            <a:spcBef>
              <a:spcPct val="0"/>
            </a:spcBef>
            <a:spcAft>
              <a:spcPct val="15000"/>
            </a:spcAft>
            <a:buChar char="•"/>
          </a:pPr>
          <a:r>
            <a:rPr lang="en-GB" sz="900" kern="1200" dirty="0">
              <a:solidFill>
                <a:prstClr val="black">
                  <a:hueOff val="0"/>
                  <a:satOff val="0"/>
                  <a:lumOff val="0"/>
                  <a:alphaOff val="0"/>
                </a:prstClr>
              </a:solidFill>
              <a:latin typeface="Gotham Book"/>
              <a:ea typeface="+mn-ea"/>
              <a:cs typeface="+mn-cs"/>
            </a:rPr>
            <a:t>Draft optimisation measures &amp; assign actions</a:t>
          </a:r>
        </a:p>
        <a:p>
          <a:pPr marL="57150" lvl="1" indent="-57150" algn="l" defTabSz="400050">
            <a:lnSpc>
              <a:spcPct val="90000"/>
            </a:lnSpc>
            <a:spcBef>
              <a:spcPct val="0"/>
            </a:spcBef>
            <a:spcAft>
              <a:spcPct val="15000"/>
            </a:spcAft>
            <a:buChar char="•"/>
          </a:pPr>
          <a:r>
            <a:rPr lang="en-GB" sz="900" kern="1200" dirty="0">
              <a:solidFill>
                <a:prstClr val="black">
                  <a:hueOff val="0"/>
                  <a:satOff val="0"/>
                  <a:lumOff val="0"/>
                  <a:alphaOff val="0"/>
                </a:prstClr>
              </a:solidFill>
              <a:latin typeface="Gotham Book"/>
              <a:ea typeface="+mn-ea"/>
              <a:cs typeface="+mn-cs"/>
            </a:rPr>
            <a:t>Prioritise measures</a:t>
          </a:r>
          <a:r>
            <a:rPr lang="en-GB" sz="900" kern="1200" dirty="0"/>
            <a:t> </a:t>
          </a:r>
        </a:p>
      </dsp:txBody>
      <dsp:txXfrm>
        <a:off x="6724803" y="1723872"/>
        <a:ext cx="2060174" cy="1012432"/>
      </dsp:txXfrm>
    </dsp:sp>
    <dsp:sp modelId="{33601754-C40B-4B85-A2D9-45F64985CEFF}">
      <dsp:nvSpPr>
        <dsp:cNvPr id="0" name=""/>
        <dsp:cNvSpPr/>
      </dsp:nvSpPr>
      <dsp:spPr>
        <a:xfrm>
          <a:off x="8784978" y="273619"/>
          <a:ext cx="601987" cy="1149259"/>
        </a:xfrm>
        <a:prstGeom prst="chevron">
          <a:avLst>
            <a:gd name="adj" fmla="val 62310"/>
          </a:avLst>
        </a:prstGeom>
        <a:solidFill>
          <a:schemeClr val="accent1">
            <a:shade val="90000"/>
            <a:hueOff val="-241946"/>
            <a:satOff val="0"/>
            <a:lumOff val="2602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2FB9DE-0A86-473C-91C5-755927456BF6}">
      <dsp:nvSpPr>
        <dsp:cNvPr id="0" name=""/>
        <dsp:cNvSpPr/>
      </dsp:nvSpPr>
      <dsp:spPr>
        <a:xfrm>
          <a:off x="9452636" y="192088"/>
          <a:ext cx="1395515" cy="1395515"/>
        </a:xfrm>
        <a:prstGeom prst="ellipse">
          <a:avLst/>
        </a:prstGeom>
        <a:solidFill>
          <a:schemeClr val="accent1">
            <a:shade val="50000"/>
            <a:hueOff val="-35636"/>
            <a:satOff val="0"/>
            <a:lumOff val="50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kern="1200" dirty="0"/>
            <a:t>Outputs</a:t>
          </a:r>
        </a:p>
      </dsp:txBody>
      <dsp:txXfrm>
        <a:off x="9657004" y="396456"/>
        <a:ext cx="986779" cy="986779"/>
      </dsp:txXfrm>
    </dsp:sp>
    <dsp:sp modelId="{500A5EB4-4EE3-4420-898C-3564C23B75DD}">
      <dsp:nvSpPr>
        <dsp:cNvPr id="0" name=""/>
        <dsp:cNvSpPr/>
      </dsp:nvSpPr>
      <dsp:spPr>
        <a:xfrm>
          <a:off x="9698805" y="1723872"/>
          <a:ext cx="903177" cy="1012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t" anchorCtr="0">
          <a:noAutofit/>
        </a:bodyPr>
        <a:lstStyle/>
        <a:p>
          <a:pPr marL="57150" lvl="1" indent="-57150" algn="l" defTabSz="400050">
            <a:lnSpc>
              <a:spcPct val="90000"/>
            </a:lnSpc>
            <a:spcBef>
              <a:spcPct val="0"/>
            </a:spcBef>
            <a:spcAft>
              <a:spcPct val="15000"/>
            </a:spcAft>
            <a:buChar char="•"/>
          </a:pPr>
          <a:r>
            <a:rPr lang="en-GB" sz="900" kern="1200" dirty="0"/>
            <a:t>Action list</a:t>
          </a:r>
        </a:p>
        <a:p>
          <a:pPr marL="57150" lvl="1" indent="-57150" algn="l" defTabSz="400050">
            <a:lnSpc>
              <a:spcPct val="90000"/>
            </a:lnSpc>
            <a:spcBef>
              <a:spcPct val="0"/>
            </a:spcBef>
            <a:spcAft>
              <a:spcPct val="15000"/>
            </a:spcAft>
            <a:buChar char="•"/>
          </a:pPr>
          <a:r>
            <a:rPr lang="en-GB" sz="900" kern="1200" dirty="0"/>
            <a:t>Data model</a:t>
          </a:r>
        </a:p>
        <a:p>
          <a:pPr marL="57150" lvl="1" indent="-57150" algn="l" defTabSz="400050">
            <a:lnSpc>
              <a:spcPct val="90000"/>
            </a:lnSpc>
            <a:spcBef>
              <a:spcPct val="0"/>
            </a:spcBef>
            <a:spcAft>
              <a:spcPct val="15000"/>
            </a:spcAft>
            <a:buChar char="•"/>
          </a:pPr>
          <a:r>
            <a:rPr lang="en-GB" sz="900" kern="1200" dirty="0"/>
            <a:t>Report</a:t>
          </a:r>
        </a:p>
      </dsp:txBody>
      <dsp:txXfrm>
        <a:off x="9698805" y="1723872"/>
        <a:ext cx="903177" cy="1012432"/>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617AE9-EC28-3FBC-610F-A926AE625F65}"/>
              </a:ext>
            </a:extLst>
          </p:cNvPr>
          <p:cNvSpPr>
            <a:spLocks noGrp="1"/>
          </p:cNvSpPr>
          <p:nvPr>
            <p:ph type="hdr" sz="quarter"/>
          </p:nvPr>
        </p:nvSpPr>
        <p:spPr>
          <a:xfrm>
            <a:off x="0" y="1"/>
            <a:ext cx="4160520" cy="757000"/>
          </a:xfrm>
          <a:prstGeom prst="rect">
            <a:avLst/>
          </a:prstGeom>
        </p:spPr>
        <p:txBody>
          <a:bodyPr vert="horz" lIns="141067" tIns="70534" rIns="141067" bIns="70534" rtlCol="0"/>
          <a:lstStyle>
            <a:lvl1pPr algn="l">
              <a:defRPr sz="1900"/>
            </a:lvl1pPr>
          </a:lstStyle>
          <a:p>
            <a:endParaRPr lang="en-GB" dirty="0"/>
          </a:p>
        </p:txBody>
      </p:sp>
      <p:sp>
        <p:nvSpPr>
          <p:cNvPr id="3" name="Date Placeholder 2">
            <a:extLst>
              <a:ext uri="{FF2B5EF4-FFF2-40B4-BE49-F238E27FC236}">
                <a16:creationId xmlns:a16="http://schemas.microsoft.com/office/drawing/2014/main" id="{B0BD1A07-E64C-A66B-3823-F5852FBF3A78}"/>
              </a:ext>
            </a:extLst>
          </p:cNvPr>
          <p:cNvSpPr>
            <a:spLocks noGrp="1"/>
          </p:cNvSpPr>
          <p:nvPr>
            <p:ph type="dt" sz="quarter" idx="1"/>
          </p:nvPr>
        </p:nvSpPr>
        <p:spPr>
          <a:xfrm>
            <a:off x="5438458" y="1"/>
            <a:ext cx="4160520" cy="757000"/>
          </a:xfrm>
          <a:prstGeom prst="rect">
            <a:avLst/>
          </a:prstGeom>
        </p:spPr>
        <p:txBody>
          <a:bodyPr vert="horz" lIns="141067" tIns="70534" rIns="141067" bIns="70534" rtlCol="0"/>
          <a:lstStyle>
            <a:lvl1pPr algn="r">
              <a:defRPr sz="1900"/>
            </a:lvl1pPr>
          </a:lstStyle>
          <a:p>
            <a:fld id="{6683E6DE-4F9C-4AAC-B5C1-BBE8F3BB680F}" type="datetimeFigureOut">
              <a:rPr lang="en-GB" smtClean="0"/>
              <a:t>17/06/2025</a:t>
            </a:fld>
            <a:endParaRPr lang="en-GB" dirty="0"/>
          </a:p>
        </p:txBody>
      </p:sp>
      <p:sp>
        <p:nvSpPr>
          <p:cNvPr id="4" name="Footer Placeholder 3">
            <a:extLst>
              <a:ext uri="{FF2B5EF4-FFF2-40B4-BE49-F238E27FC236}">
                <a16:creationId xmlns:a16="http://schemas.microsoft.com/office/drawing/2014/main" id="{BE7D0903-1735-88C9-9884-A0CCD058D543}"/>
              </a:ext>
            </a:extLst>
          </p:cNvPr>
          <p:cNvSpPr>
            <a:spLocks noGrp="1"/>
          </p:cNvSpPr>
          <p:nvPr>
            <p:ph type="ftr" sz="quarter" idx="2"/>
          </p:nvPr>
        </p:nvSpPr>
        <p:spPr>
          <a:xfrm>
            <a:off x="0" y="14330602"/>
            <a:ext cx="4160520" cy="756998"/>
          </a:xfrm>
          <a:prstGeom prst="rect">
            <a:avLst/>
          </a:prstGeom>
        </p:spPr>
        <p:txBody>
          <a:bodyPr vert="horz" lIns="141067" tIns="70534" rIns="141067" bIns="70534" rtlCol="0" anchor="b"/>
          <a:lstStyle>
            <a:lvl1pPr algn="l">
              <a:defRPr sz="1900"/>
            </a:lvl1pPr>
          </a:lstStyle>
          <a:p>
            <a:endParaRPr lang="en-GB" dirty="0"/>
          </a:p>
        </p:txBody>
      </p:sp>
      <p:sp>
        <p:nvSpPr>
          <p:cNvPr id="5" name="Slide Number Placeholder 4">
            <a:extLst>
              <a:ext uri="{FF2B5EF4-FFF2-40B4-BE49-F238E27FC236}">
                <a16:creationId xmlns:a16="http://schemas.microsoft.com/office/drawing/2014/main" id="{0A1D447F-9519-620C-4CC4-DFFB3D5C8216}"/>
              </a:ext>
            </a:extLst>
          </p:cNvPr>
          <p:cNvSpPr>
            <a:spLocks noGrp="1"/>
          </p:cNvSpPr>
          <p:nvPr>
            <p:ph type="sldNum" sz="quarter" idx="3"/>
          </p:nvPr>
        </p:nvSpPr>
        <p:spPr>
          <a:xfrm>
            <a:off x="5438458" y="14330602"/>
            <a:ext cx="4160520" cy="756998"/>
          </a:xfrm>
          <a:prstGeom prst="rect">
            <a:avLst/>
          </a:prstGeom>
        </p:spPr>
        <p:txBody>
          <a:bodyPr vert="horz" lIns="141067" tIns="70534" rIns="141067" bIns="70534" rtlCol="0" anchor="b"/>
          <a:lstStyle>
            <a:lvl1pPr algn="r">
              <a:defRPr sz="1900"/>
            </a:lvl1pPr>
          </a:lstStyle>
          <a:p>
            <a:fld id="{3D09CBB1-7F93-45E0-8508-642C43ABAD4D}" type="slidenum">
              <a:rPr lang="en-GB" smtClean="0"/>
              <a:t>‹#›</a:t>
            </a:fld>
            <a:endParaRPr lang="en-GB" dirty="0"/>
          </a:p>
        </p:txBody>
      </p:sp>
    </p:spTree>
    <p:extLst>
      <p:ext uri="{BB962C8B-B14F-4D97-AF65-F5344CB8AC3E}">
        <p14:creationId xmlns:p14="http://schemas.microsoft.com/office/powerpoint/2010/main" val="209097829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4752" userDrawn="1">
          <p15:clr>
            <a:srgbClr val="F26B43"/>
          </p15:clr>
        </p15:guide>
        <p15:guide id="2" pos="302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160520" cy="757000"/>
          </a:xfrm>
          <a:prstGeom prst="rect">
            <a:avLst/>
          </a:prstGeom>
        </p:spPr>
        <p:txBody>
          <a:bodyPr vert="horz" lIns="141067" tIns="70534" rIns="141067" bIns="70534" rtlCol="0"/>
          <a:lstStyle>
            <a:lvl1pPr algn="l">
              <a:defRPr sz="1900"/>
            </a:lvl1pPr>
          </a:lstStyle>
          <a:p>
            <a:endParaRPr lang="en-GB" dirty="0"/>
          </a:p>
        </p:txBody>
      </p:sp>
      <p:sp>
        <p:nvSpPr>
          <p:cNvPr id="3" name="Date Placeholder 2"/>
          <p:cNvSpPr>
            <a:spLocks noGrp="1"/>
          </p:cNvSpPr>
          <p:nvPr>
            <p:ph type="dt" idx="1"/>
          </p:nvPr>
        </p:nvSpPr>
        <p:spPr>
          <a:xfrm>
            <a:off x="5438458" y="1"/>
            <a:ext cx="4160520" cy="757000"/>
          </a:xfrm>
          <a:prstGeom prst="rect">
            <a:avLst/>
          </a:prstGeom>
        </p:spPr>
        <p:txBody>
          <a:bodyPr vert="horz" lIns="141067" tIns="70534" rIns="141067" bIns="70534" rtlCol="0"/>
          <a:lstStyle>
            <a:lvl1pPr algn="r">
              <a:defRPr sz="1900"/>
            </a:lvl1pPr>
          </a:lstStyle>
          <a:p>
            <a:fld id="{E963B79F-A37E-491C-AC92-4A65377CA8A5}" type="datetimeFigureOut">
              <a:rPr lang="en-GB" smtClean="0"/>
              <a:t>17/06/2025</a:t>
            </a:fld>
            <a:endParaRPr lang="en-GB" dirty="0"/>
          </a:p>
        </p:txBody>
      </p:sp>
      <p:sp>
        <p:nvSpPr>
          <p:cNvPr id="4" name="Slide Image Placeholder 3"/>
          <p:cNvSpPr>
            <a:spLocks noGrp="1" noRot="1" noChangeAspect="1"/>
          </p:cNvSpPr>
          <p:nvPr>
            <p:ph type="sldImg" idx="2"/>
          </p:nvPr>
        </p:nvSpPr>
        <p:spPr>
          <a:xfrm>
            <a:off x="276225" y="1885950"/>
            <a:ext cx="9048750" cy="5091113"/>
          </a:xfrm>
          <a:prstGeom prst="rect">
            <a:avLst/>
          </a:prstGeom>
          <a:noFill/>
          <a:ln w="12700">
            <a:solidFill>
              <a:prstClr val="black"/>
            </a:solidFill>
          </a:ln>
        </p:spPr>
        <p:txBody>
          <a:bodyPr vert="horz" lIns="141067" tIns="70534" rIns="141067" bIns="70534" rtlCol="0" anchor="ctr"/>
          <a:lstStyle/>
          <a:p>
            <a:endParaRPr lang="en-GB" dirty="0"/>
          </a:p>
        </p:txBody>
      </p:sp>
      <p:sp>
        <p:nvSpPr>
          <p:cNvPr id="5" name="Notes Placeholder 4"/>
          <p:cNvSpPr>
            <a:spLocks noGrp="1"/>
          </p:cNvSpPr>
          <p:nvPr>
            <p:ph type="body" sz="quarter" idx="3"/>
          </p:nvPr>
        </p:nvSpPr>
        <p:spPr>
          <a:xfrm>
            <a:off x="960120" y="7260908"/>
            <a:ext cx="7680960" cy="5940743"/>
          </a:xfrm>
          <a:prstGeom prst="rect">
            <a:avLst/>
          </a:prstGeom>
        </p:spPr>
        <p:txBody>
          <a:bodyPr vert="horz" lIns="141067" tIns="70534" rIns="141067" bIns="7053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4330602"/>
            <a:ext cx="4160520" cy="756998"/>
          </a:xfrm>
          <a:prstGeom prst="rect">
            <a:avLst/>
          </a:prstGeom>
        </p:spPr>
        <p:txBody>
          <a:bodyPr vert="horz" lIns="141067" tIns="70534" rIns="141067" bIns="70534" rtlCol="0" anchor="b"/>
          <a:lstStyle>
            <a:lvl1pPr algn="l">
              <a:defRPr sz="1900"/>
            </a:lvl1pPr>
          </a:lstStyle>
          <a:p>
            <a:endParaRPr lang="en-GB" dirty="0"/>
          </a:p>
        </p:txBody>
      </p:sp>
      <p:sp>
        <p:nvSpPr>
          <p:cNvPr id="7" name="Slide Number Placeholder 6"/>
          <p:cNvSpPr>
            <a:spLocks noGrp="1"/>
          </p:cNvSpPr>
          <p:nvPr>
            <p:ph type="sldNum" sz="quarter" idx="5"/>
          </p:nvPr>
        </p:nvSpPr>
        <p:spPr>
          <a:xfrm>
            <a:off x="5438458" y="14330602"/>
            <a:ext cx="4160520" cy="756998"/>
          </a:xfrm>
          <a:prstGeom prst="rect">
            <a:avLst/>
          </a:prstGeom>
        </p:spPr>
        <p:txBody>
          <a:bodyPr vert="horz" lIns="141067" tIns="70534" rIns="141067" bIns="70534" rtlCol="0" anchor="b"/>
          <a:lstStyle>
            <a:lvl1pPr algn="r">
              <a:defRPr sz="1900"/>
            </a:lvl1pPr>
          </a:lstStyle>
          <a:p>
            <a:fld id="{B633F5BA-17A7-45D1-8445-F284BBB9A451}" type="slidenum">
              <a:rPr lang="en-GB" smtClean="0"/>
              <a:t>‹#›</a:t>
            </a:fld>
            <a:endParaRPr lang="en-GB" dirty="0"/>
          </a:p>
        </p:txBody>
      </p:sp>
    </p:spTree>
    <p:extLst>
      <p:ext uri="{BB962C8B-B14F-4D97-AF65-F5344CB8AC3E}">
        <p14:creationId xmlns:p14="http://schemas.microsoft.com/office/powerpoint/2010/main" val="1130926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svg"/><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10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103.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104.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5.svg"/></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5.sv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6.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9.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Master" Target="../slideMasters/slideMaster1.xml"/><Relationship Id="rId1" Type="http://schemas.openxmlformats.org/officeDocument/2006/relationships/tags" Target="../tags/tag33.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Master" Target="../slideMasters/slideMaster1.xml"/><Relationship Id="rId1" Type="http://schemas.openxmlformats.org/officeDocument/2006/relationships/tags" Target="../tags/tag34.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5.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41.xml"/><Relationship Id="rId4" Type="http://schemas.openxmlformats.org/officeDocument/2006/relationships/image" Target="../media/image1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42.xml"/><Relationship Id="rId4" Type="http://schemas.openxmlformats.org/officeDocument/2006/relationships/image" Target="../media/image15.svg"/></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45.xml"/><Relationship Id="rId4" Type="http://schemas.openxmlformats.org/officeDocument/2006/relationships/image" Target="../media/image9.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5.svg"/><Relationship Id="rId2" Type="http://schemas.openxmlformats.org/officeDocument/2006/relationships/slideMaster" Target="../slideMasters/slideMaster1.xml"/><Relationship Id="rId1" Type="http://schemas.openxmlformats.org/officeDocument/2006/relationships/tags" Target="../tags/tag46.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47.xml"/><Relationship Id="rId4" Type="http://schemas.openxmlformats.org/officeDocument/2006/relationships/image" Target="../media/image9.svg"/></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8.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9.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0.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5.svg"/><Relationship Id="rId2" Type="http://schemas.openxmlformats.org/officeDocument/2006/relationships/slideMaster" Target="../slideMasters/slideMaster1.xml"/><Relationship Id="rId1" Type="http://schemas.openxmlformats.org/officeDocument/2006/relationships/tags" Target="../tags/tag51.xml"/><Relationship Id="rId6" Type="http://schemas.openxmlformats.org/officeDocument/2006/relationships/image" Target="../media/image14.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2.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54.xml"/><Relationship Id="rId4" Type="http://schemas.openxmlformats.org/officeDocument/2006/relationships/image" Target="../media/image9.svg"/></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1.xml"/><Relationship Id="rId1" Type="http://schemas.openxmlformats.org/officeDocument/2006/relationships/tags" Target="../tags/tag5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10.jpeg"/><Relationship Id="rId4" Type="http://schemas.openxmlformats.org/officeDocument/2006/relationships/image" Target="../media/image13.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Master" Target="../slideMasters/slideMaster1.xml"/><Relationship Id="rId1" Type="http://schemas.openxmlformats.org/officeDocument/2006/relationships/tags" Target="../tags/tag59.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0.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61.xml"/><Relationship Id="rId4"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62.xml"/><Relationship Id="rId4"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3.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4.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5.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6.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7.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8.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9.svg"/><Relationship Id="rId2" Type="http://schemas.openxmlformats.org/officeDocument/2006/relationships/slideMaster" Target="../slideMasters/slideMaster1.xml"/><Relationship Id="rId1" Type="http://schemas.openxmlformats.org/officeDocument/2006/relationships/tags" Target="../tags/tag70.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9.svg"/><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12.png"/></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2.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4.xml"/><Relationship Id="rId4" Type="http://schemas.openxmlformats.org/officeDocument/2006/relationships/image" Target="../media/image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5.xml"/><Relationship Id="rId4" Type="http://schemas.openxmlformats.org/officeDocument/2006/relationships/image" Target="../media/image17.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6.xml"/><Relationship Id="rId4" Type="http://schemas.openxmlformats.org/officeDocument/2006/relationships/image" Target="../media/image17.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7.xml"/><Relationship Id="rId4" Type="http://schemas.openxmlformats.org/officeDocument/2006/relationships/image" Target="../media/image17.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8.xml"/><Relationship Id="rId4" Type="http://schemas.openxmlformats.org/officeDocument/2006/relationships/image" Target="../media/image17.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79.xml"/><Relationship Id="rId4" Type="http://schemas.openxmlformats.org/officeDocument/2006/relationships/image" Target="../media/image17.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80.xml"/><Relationship Id="rId4" Type="http://schemas.openxmlformats.org/officeDocument/2006/relationships/image" Target="../media/image17.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81.xml"/><Relationship Id="rId4"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82.xml"/><Relationship Id="rId4" Type="http://schemas.openxmlformats.org/officeDocument/2006/relationships/image" Target="../media/image9.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83.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84.xml"/><Relationship Id="rId4" Type="http://schemas.openxmlformats.org/officeDocument/2006/relationships/image" Target="../media/image9.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85.xml"/><Relationship Id="rId4" Type="http://schemas.openxmlformats.org/officeDocument/2006/relationships/image" Target="../media/image9.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86.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8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88.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89.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90.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9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92.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93.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94.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95.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96.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97.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98.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Master" Target="../slideMasters/slideMaster1.xml"/><Relationship Id="rId1" Type="http://schemas.openxmlformats.org/officeDocument/2006/relationships/tags" Target="../tags/tag99.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Master" Target="../slideMasters/slideMaster1.xml"/><Relationship Id="rId1" Type="http://schemas.openxmlformats.org/officeDocument/2006/relationships/tags" Target="../tags/tag100.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10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client logo">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671F96-D8EB-8F26-A543-15A02BBEB1FA}"/>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840DD-746A-2E19-4CC2-61DA23DF8E93}"/>
              </a:ext>
            </a:extLst>
          </p:cNvPr>
          <p:cNvSpPr>
            <a:spLocks noGrp="1"/>
          </p:cNvSpPr>
          <p:nvPr>
            <p:ph type="title" hasCustomPrompt="1"/>
          </p:nvPr>
        </p:nvSpPr>
        <p:spPr>
          <a:xfrm>
            <a:off x="447674" y="2554498"/>
            <a:ext cx="8640763" cy="830997"/>
          </a:xfrm>
        </p:spPr>
        <p:txBody>
          <a:bodyPr wrap="square">
            <a:spAutoFit/>
          </a:bodyPr>
          <a:lstStyle>
            <a:lvl1pPr>
              <a:defRPr sz="6000">
                <a:latin typeface="+mn-lt"/>
              </a:defRPr>
            </a:lvl1pPr>
          </a:lstStyle>
          <a:p>
            <a:r>
              <a:rPr lang="en-GB" dirty="0"/>
              <a:t>Insert title here</a:t>
            </a:r>
          </a:p>
        </p:txBody>
      </p:sp>
      <p:sp>
        <p:nvSpPr>
          <p:cNvPr id="12" name="Picture Placeholder 11">
            <a:extLst>
              <a:ext uri="{FF2B5EF4-FFF2-40B4-BE49-F238E27FC236}">
                <a16:creationId xmlns:a16="http://schemas.microsoft.com/office/drawing/2014/main" id="{E46AAAAB-27DE-AAC3-D2F8-4DD1A71F4DE7}"/>
              </a:ext>
            </a:extLst>
          </p:cNvPr>
          <p:cNvSpPr>
            <a:spLocks noGrp="1"/>
          </p:cNvSpPr>
          <p:nvPr>
            <p:ph type="pic" sz="quarter" idx="14" hasCustomPrompt="1"/>
          </p:nvPr>
        </p:nvSpPr>
        <p:spPr>
          <a:xfrm>
            <a:off x="447675" y="5661660"/>
            <a:ext cx="2056130" cy="739140"/>
          </a:xfrm>
        </p:spPr>
        <p:txBody>
          <a:bodyPr/>
          <a:lstStyle>
            <a:lvl1pPr algn="ctr">
              <a:defRPr/>
            </a:lvl1pPr>
          </a:lstStyle>
          <a:p>
            <a:r>
              <a:rPr lang="en-GB" dirty="0"/>
              <a:t>Insert client logo</a:t>
            </a:r>
          </a:p>
        </p:txBody>
      </p:sp>
      <p:sp>
        <p:nvSpPr>
          <p:cNvPr id="15" name="Text Placeholder 14">
            <a:extLst>
              <a:ext uri="{FF2B5EF4-FFF2-40B4-BE49-F238E27FC236}">
                <a16:creationId xmlns:a16="http://schemas.microsoft.com/office/drawing/2014/main" id="{33346C92-8A9F-7B44-66D4-15D219B3533B}"/>
              </a:ext>
            </a:extLst>
          </p:cNvPr>
          <p:cNvSpPr>
            <a:spLocks noGrp="1"/>
          </p:cNvSpPr>
          <p:nvPr>
            <p:ph type="body" sz="quarter" idx="15" hasCustomPrompt="1"/>
          </p:nvPr>
        </p:nvSpPr>
        <p:spPr>
          <a:xfrm>
            <a:off x="447675" y="5435078"/>
            <a:ext cx="1410964" cy="244682"/>
          </a:xfrm>
          <a:blipFill>
            <a:blip r:embed="rId4" cstate="hqprint">
              <a:extLs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dirty="0"/>
              <a:t> </a:t>
            </a:r>
          </a:p>
        </p:txBody>
      </p:sp>
      <p:sp>
        <p:nvSpPr>
          <p:cNvPr id="30" name="Text Placeholder 8">
            <a:extLst>
              <a:ext uri="{FF2B5EF4-FFF2-40B4-BE49-F238E27FC236}">
                <a16:creationId xmlns:a16="http://schemas.microsoft.com/office/drawing/2014/main" id="{8C11AE0B-07A2-AF3B-68F8-26DA80DDB7BA}"/>
              </a:ext>
            </a:extLst>
          </p:cNvPr>
          <p:cNvSpPr>
            <a:spLocks noGrp="1"/>
          </p:cNvSpPr>
          <p:nvPr>
            <p:ph type="body" sz="quarter" idx="13" hasCustomPrompt="1"/>
          </p:nvPr>
        </p:nvSpPr>
        <p:spPr>
          <a:xfrm>
            <a:off x="447675"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err="1"/>
              <a:t>SubheadinG</a:t>
            </a:r>
            <a:endParaRPr lang="en-GB" dirty="0"/>
          </a:p>
        </p:txBody>
      </p:sp>
      <p:grpSp>
        <p:nvGrpSpPr>
          <p:cNvPr id="10" name="Group 9">
            <a:extLst>
              <a:ext uri="{FF2B5EF4-FFF2-40B4-BE49-F238E27FC236}">
                <a16:creationId xmlns:a16="http://schemas.microsoft.com/office/drawing/2014/main" id="{71318DE1-9886-5AF5-B8D1-4D1761116985}"/>
              </a:ext>
            </a:extLst>
          </p:cNvPr>
          <p:cNvGrpSpPr/>
          <p:nvPr userDrawn="1"/>
        </p:nvGrpSpPr>
        <p:grpSpPr>
          <a:xfrm>
            <a:off x="12394476" y="0"/>
            <a:ext cx="2094954" cy="3335867"/>
            <a:chOff x="-2178418" y="4487679"/>
            <a:chExt cx="2094954" cy="3335867"/>
          </a:xfrm>
        </p:grpSpPr>
        <p:sp>
          <p:nvSpPr>
            <p:cNvPr id="31" name="Rectangle 30">
              <a:extLst>
                <a:ext uri="{FF2B5EF4-FFF2-40B4-BE49-F238E27FC236}">
                  <a16:creationId xmlns:a16="http://schemas.microsoft.com/office/drawing/2014/main" id="{40B33760-BAB8-3761-8E2C-09AAE7F149F5}"/>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2" name="Rectangle 31">
              <a:extLst>
                <a:ext uri="{FF2B5EF4-FFF2-40B4-BE49-F238E27FC236}">
                  <a16:creationId xmlns:a16="http://schemas.microsoft.com/office/drawing/2014/main" id="{043F5FA9-92A2-FA67-7038-BCEB8915837F}"/>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3" name="TextBox 32">
              <a:extLst>
                <a:ext uri="{FF2B5EF4-FFF2-40B4-BE49-F238E27FC236}">
                  <a16:creationId xmlns:a16="http://schemas.microsoft.com/office/drawing/2014/main" id="{267E9275-B898-FBD9-CD42-5A7B736F3BF0}"/>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4" name="TextBox 33">
              <a:extLst>
                <a:ext uri="{FF2B5EF4-FFF2-40B4-BE49-F238E27FC236}">
                  <a16:creationId xmlns:a16="http://schemas.microsoft.com/office/drawing/2014/main" id="{7A7B3502-CAEE-BA7A-9B93-1E5F120F74E5}"/>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5" name="TextBox 34">
              <a:extLst>
                <a:ext uri="{FF2B5EF4-FFF2-40B4-BE49-F238E27FC236}">
                  <a16:creationId xmlns:a16="http://schemas.microsoft.com/office/drawing/2014/main" id="{A6DCA186-38FE-F34A-0831-34F35ADA6651}"/>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6" name="TextBox 35">
              <a:extLst>
                <a:ext uri="{FF2B5EF4-FFF2-40B4-BE49-F238E27FC236}">
                  <a16:creationId xmlns:a16="http://schemas.microsoft.com/office/drawing/2014/main" id="{0C6E8C4B-23E8-782A-3132-1640A5FD077C}"/>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7" name="TextBox 36">
              <a:extLst>
                <a:ext uri="{FF2B5EF4-FFF2-40B4-BE49-F238E27FC236}">
                  <a16:creationId xmlns:a16="http://schemas.microsoft.com/office/drawing/2014/main" id="{C6EDDAC8-710E-F076-01DA-BF398C727CB9}"/>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pic>
        <p:nvPicPr>
          <p:cNvPr id="3" name="Graphic 2">
            <a:extLst>
              <a:ext uri="{FF2B5EF4-FFF2-40B4-BE49-F238E27FC236}">
                <a16:creationId xmlns:a16="http://schemas.microsoft.com/office/drawing/2014/main" id="{544DC208-3EBA-BC5E-9231-9B3C15FD1C62}"/>
              </a:ext>
            </a:extLst>
          </p:cNvPr>
          <p:cNvPicPr>
            <a:picLocks noGrp="1" noRot="1" noChangeAspect="1" noMove="1" noResize="1" noEditPoints="1" noAdjustHandles="1" noChangeArrowheads="1" noChangeShapeType="1" noCrop="1"/>
          </p:cNvPicPr>
          <p:nvPr userDrawn="1"/>
        </p:nvPicPr>
        <p:blipFill>
          <a:blip r:embed="rId5">
            <a:extLst>
              <a:ext uri="{96DAC541-7B7A-43D3-8B79-37D633B846F1}">
                <asvg:svgBlip xmlns:asvg="http://schemas.microsoft.com/office/drawing/2016/SVG/main" r:embed="rId6"/>
              </a:ext>
            </a:extLst>
          </a:blip>
          <a:stretch>
            <a:fillRect/>
          </a:stretch>
        </p:blipFill>
        <p:spPr>
          <a:xfrm>
            <a:off x="10484645" y="665464"/>
            <a:ext cx="1035843" cy="1035843"/>
          </a:xfrm>
          <a:prstGeom prst="rect">
            <a:avLst/>
          </a:prstGeom>
        </p:spPr>
      </p:pic>
    </p:spTree>
    <p:custDataLst>
      <p:tags r:id="rId1"/>
    </p:custDataLst>
    <p:extLst>
      <p:ext uri="{BB962C8B-B14F-4D97-AF65-F5344CB8AC3E}">
        <p14:creationId xmlns:p14="http://schemas.microsoft.com/office/powerpoint/2010/main" val="4015358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with multiple images">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F7305B2-DBB6-4D2A-FE16-1FD61CC941B8}"/>
              </a:ext>
            </a:extLst>
          </p:cNvPr>
          <p:cNvSpPr>
            <a:spLocks noGrp="1"/>
          </p:cNvSpPr>
          <p:nvPr>
            <p:ph type="body" sz="quarter" idx="16" hasCustomPrompt="1"/>
          </p:nvPr>
        </p:nvSpPr>
        <p:spPr>
          <a:xfrm>
            <a:off x="9772663" y="5280778"/>
            <a:ext cx="1184269" cy="205370"/>
          </a:xfrm>
          <a:blipFill>
            <a:blip r:embed="rId3" cstate="hqprint">
              <a:extLst>
                <a:ext uri="{28A0092B-C50C-407E-A947-70E740481C1C}">
                  <a14:useLocalDpi xmlns:a14="http://schemas.microsoft.com/office/drawing/2010/main"/>
                </a:ext>
              </a:extLst>
            </a:blip>
            <a:stretch>
              <a:fillRect/>
            </a:stretch>
          </a:blipFill>
        </p:spPr>
        <p:txBody>
          <a:bodyPr>
            <a:noAutofit/>
          </a:bodyPr>
          <a:lstStyle>
            <a:lvl1pPr>
              <a:defRPr/>
            </a:lvl1pPr>
          </a:lstStyle>
          <a:p>
            <a:pPr lvl="0"/>
            <a:r>
              <a:rPr lang="en-GB"/>
              <a:t> </a:t>
            </a:r>
            <a:endParaRPr lang="en-GB" dirty="0"/>
          </a:p>
        </p:txBody>
      </p:sp>
      <p:pic>
        <p:nvPicPr>
          <p:cNvPr id="21" name="Graphic 20">
            <a:extLst>
              <a:ext uri="{FF2B5EF4-FFF2-40B4-BE49-F238E27FC236}">
                <a16:creationId xmlns:a16="http://schemas.microsoft.com/office/drawing/2014/main" id="{2D0564E8-2E10-CEAB-25E2-36590B9F97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84645" y="665464"/>
            <a:ext cx="1035843" cy="1035843"/>
          </a:xfrm>
          <a:prstGeom prst="rect">
            <a:avLst/>
          </a:prstGeom>
        </p:spPr>
      </p:pic>
      <p:sp>
        <p:nvSpPr>
          <p:cNvPr id="8" name="Picture Placeholder 7">
            <a:extLst>
              <a:ext uri="{FF2B5EF4-FFF2-40B4-BE49-F238E27FC236}">
                <a16:creationId xmlns:a16="http://schemas.microsoft.com/office/drawing/2014/main" id="{CE569200-81F3-B324-8721-C7F976C6A4F8}"/>
              </a:ext>
            </a:extLst>
          </p:cNvPr>
          <p:cNvSpPr>
            <a:spLocks noGrp="1"/>
          </p:cNvSpPr>
          <p:nvPr>
            <p:ph type="pic" sz="quarter" idx="10" hasCustomPrompt="1"/>
          </p:nvPr>
        </p:nvSpPr>
        <p:spPr>
          <a:xfrm>
            <a:off x="464592" y="447675"/>
            <a:ext cx="2635200" cy="2633660"/>
          </a:xfrm>
        </p:spPr>
        <p:txBody>
          <a:bodyPr>
            <a:noAutofit/>
          </a:bodyPr>
          <a:lstStyle>
            <a:lvl1pPr algn="ctr">
              <a:defRPr/>
            </a:lvl1pPr>
          </a:lstStyle>
          <a:p>
            <a:r>
              <a:rPr lang="en-GB" dirty="0"/>
              <a:t>Click icon to insert image</a:t>
            </a:r>
          </a:p>
        </p:txBody>
      </p:sp>
      <p:sp>
        <p:nvSpPr>
          <p:cNvPr id="10" name="Picture Placeholder 7">
            <a:extLst>
              <a:ext uri="{FF2B5EF4-FFF2-40B4-BE49-F238E27FC236}">
                <a16:creationId xmlns:a16="http://schemas.microsoft.com/office/drawing/2014/main" id="{8663A7E3-7826-A908-C3CA-C63CBCC683F2}"/>
              </a:ext>
            </a:extLst>
          </p:cNvPr>
          <p:cNvSpPr>
            <a:spLocks noGrp="1"/>
          </p:cNvSpPr>
          <p:nvPr>
            <p:ph type="pic" sz="quarter" idx="12" hasCustomPrompt="1"/>
          </p:nvPr>
        </p:nvSpPr>
        <p:spPr>
          <a:xfrm>
            <a:off x="1443792" y="3272761"/>
            <a:ext cx="1656000" cy="1656000"/>
          </a:xfrm>
        </p:spPr>
        <p:txBody>
          <a:bodyPr>
            <a:noAutofit/>
          </a:bodyPr>
          <a:lstStyle>
            <a:lvl1pPr algn="ctr">
              <a:defRPr/>
            </a:lvl1pPr>
          </a:lstStyle>
          <a:p>
            <a:r>
              <a:rPr lang="en-GB" dirty="0"/>
              <a:t>Click icon to insert image &gt; Right click &gt; Send to back</a:t>
            </a:r>
          </a:p>
        </p:txBody>
      </p:sp>
      <p:sp>
        <p:nvSpPr>
          <p:cNvPr id="9" name="Picture Placeholder 7">
            <a:extLst>
              <a:ext uri="{FF2B5EF4-FFF2-40B4-BE49-F238E27FC236}">
                <a16:creationId xmlns:a16="http://schemas.microsoft.com/office/drawing/2014/main" id="{B0252091-1C04-6F70-82CA-1A436C310FBB}"/>
              </a:ext>
            </a:extLst>
          </p:cNvPr>
          <p:cNvSpPr>
            <a:spLocks noGrp="1"/>
          </p:cNvSpPr>
          <p:nvPr>
            <p:ph type="pic" sz="quarter" idx="11" hasCustomPrompt="1"/>
          </p:nvPr>
        </p:nvSpPr>
        <p:spPr>
          <a:xfrm>
            <a:off x="3268775" y="1393370"/>
            <a:ext cx="1692000" cy="1692000"/>
          </a:xfrm>
        </p:spPr>
        <p:txBody>
          <a:bodyPr>
            <a:noAutofit/>
          </a:bodyPr>
          <a:lstStyle>
            <a:lvl1pPr algn="ctr">
              <a:defRPr/>
            </a:lvl1pPr>
          </a:lstStyle>
          <a:p>
            <a:r>
              <a:rPr lang="en-GB" dirty="0"/>
              <a:t>Click icon to insert image</a:t>
            </a:r>
          </a:p>
        </p:txBody>
      </p:sp>
      <p:sp>
        <p:nvSpPr>
          <p:cNvPr id="11" name="Picture Placeholder 7">
            <a:extLst>
              <a:ext uri="{FF2B5EF4-FFF2-40B4-BE49-F238E27FC236}">
                <a16:creationId xmlns:a16="http://schemas.microsoft.com/office/drawing/2014/main" id="{9219ECBA-2EB8-75FE-469B-290D158BE7E5}"/>
              </a:ext>
            </a:extLst>
          </p:cNvPr>
          <p:cNvSpPr>
            <a:spLocks noGrp="1"/>
          </p:cNvSpPr>
          <p:nvPr>
            <p:ph type="pic" sz="quarter" idx="13" hasCustomPrompt="1"/>
          </p:nvPr>
        </p:nvSpPr>
        <p:spPr>
          <a:xfrm>
            <a:off x="3268774" y="3273867"/>
            <a:ext cx="2664000" cy="2664000"/>
          </a:xfrm>
        </p:spPr>
        <p:txBody>
          <a:bodyPr>
            <a:noAutofit/>
          </a:bodyPr>
          <a:lstStyle>
            <a:lvl1pPr algn="ctr">
              <a:defRPr/>
            </a:lvl1pPr>
          </a:lstStyle>
          <a:p>
            <a:r>
              <a:rPr lang="en-GB" dirty="0"/>
              <a:t>Click icon to insert image</a:t>
            </a:r>
          </a:p>
        </p:txBody>
      </p:sp>
      <p:sp>
        <p:nvSpPr>
          <p:cNvPr id="16" name="Text Placeholder 10">
            <a:extLst>
              <a:ext uri="{FF2B5EF4-FFF2-40B4-BE49-F238E27FC236}">
                <a16:creationId xmlns:a16="http://schemas.microsoft.com/office/drawing/2014/main" id="{A509A2EB-AC9E-2DEA-6FB8-90903D525587}"/>
              </a:ext>
            </a:extLst>
          </p:cNvPr>
          <p:cNvSpPr>
            <a:spLocks noGrp="1"/>
          </p:cNvSpPr>
          <p:nvPr>
            <p:ph type="body" sz="quarter" idx="30" hasCustomPrompt="1"/>
          </p:nvPr>
        </p:nvSpPr>
        <p:spPr>
          <a:xfrm>
            <a:off x="447675" y="4140970"/>
            <a:ext cx="1822535" cy="1816393"/>
          </a:xfrm>
          <a:blipFill>
            <a:blip r:embed="rId6">
              <a:extLst>
                <a:ext uri="{96DAC541-7B7A-43D3-8B79-37D633B846F1}">
                  <asvg:svgBlip xmlns:asvg="http://schemas.microsoft.com/office/drawing/2016/SVG/main" r:embed="rId7"/>
                </a:ext>
              </a:extLst>
            </a:blip>
            <a:stretch>
              <a:fillRect/>
            </a:stretch>
          </a:blipFill>
        </p:spPr>
        <p:txBody>
          <a:bodyPr>
            <a:noAutofit/>
          </a:bodyPr>
          <a:lstStyle>
            <a:lvl1pPr>
              <a:defRPr/>
            </a:lvl1pPr>
          </a:lstStyle>
          <a:p>
            <a:pPr lvl="0"/>
            <a:r>
              <a:rPr lang="en-GB"/>
              <a:t> </a:t>
            </a:r>
            <a:endParaRPr lang="en-GB" dirty="0"/>
          </a:p>
        </p:txBody>
      </p:sp>
      <p:grpSp>
        <p:nvGrpSpPr>
          <p:cNvPr id="44" name="Group 43">
            <a:extLst>
              <a:ext uri="{FF2B5EF4-FFF2-40B4-BE49-F238E27FC236}">
                <a16:creationId xmlns:a16="http://schemas.microsoft.com/office/drawing/2014/main" id="{49198A20-E1A9-537A-50DB-3F22C2123B9C}"/>
              </a:ext>
            </a:extLst>
          </p:cNvPr>
          <p:cNvGrpSpPr/>
          <p:nvPr userDrawn="1"/>
        </p:nvGrpSpPr>
        <p:grpSpPr>
          <a:xfrm>
            <a:off x="12287571" y="0"/>
            <a:ext cx="2175022" cy="5067300"/>
            <a:chOff x="838199" y="1150069"/>
            <a:chExt cx="2175022" cy="5067300"/>
          </a:xfrm>
        </p:grpSpPr>
        <p:sp>
          <p:nvSpPr>
            <p:cNvPr id="45" name="Rectangle 44">
              <a:extLst>
                <a:ext uri="{FF2B5EF4-FFF2-40B4-BE49-F238E27FC236}">
                  <a16:creationId xmlns:a16="http://schemas.microsoft.com/office/drawing/2014/main" id="{B06017F1-4121-2F56-F375-5F12C7072E37}"/>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46" name="Rectangle 45">
              <a:extLst>
                <a:ext uri="{FF2B5EF4-FFF2-40B4-BE49-F238E27FC236}">
                  <a16:creationId xmlns:a16="http://schemas.microsoft.com/office/drawing/2014/main" id="{48AAE744-0589-5279-8358-9211079FEC60}"/>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7" name="TextBox 46">
              <a:extLst>
                <a:ext uri="{FF2B5EF4-FFF2-40B4-BE49-F238E27FC236}">
                  <a16:creationId xmlns:a16="http://schemas.microsoft.com/office/drawing/2014/main" id="{E1FF8B59-3036-3A4C-6975-B1102ADEC3AE}"/>
                </a:ext>
              </a:extLst>
            </p:cNvPr>
            <p:cNvSpPr txBox="1"/>
            <p:nvPr/>
          </p:nvSpPr>
          <p:spPr>
            <a:xfrm>
              <a:off x="866775" y="1753646"/>
              <a:ext cx="2087197" cy="707886"/>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8" name="TextBox 47">
              <a:extLst>
                <a:ext uri="{FF2B5EF4-FFF2-40B4-BE49-F238E27FC236}">
                  <a16:creationId xmlns:a16="http://schemas.microsoft.com/office/drawing/2014/main" id="{288CD14F-166F-910F-A17E-2D4C6517C7F3}"/>
                </a:ext>
              </a:extLst>
            </p:cNvPr>
            <p:cNvSpPr txBox="1"/>
            <p:nvPr/>
          </p:nvSpPr>
          <p:spPr>
            <a:xfrm>
              <a:off x="866774" y="2507829"/>
              <a:ext cx="2146447" cy="553998"/>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9" name="TextBox 48">
              <a:extLst>
                <a:ext uri="{FF2B5EF4-FFF2-40B4-BE49-F238E27FC236}">
                  <a16:creationId xmlns:a16="http://schemas.microsoft.com/office/drawing/2014/main" id="{68E35C9E-61F2-745C-3FB8-89CEDC007FAB}"/>
                </a:ext>
              </a:extLst>
            </p:cNvPr>
            <p:cNvSpPr txBox="1"/>
            <p:nvPr/>
          </p:nvSpPr>
          <p:spPr>
            <a:xfrm>
              <a:off x="866773" y="3108124"/>
              <a:ext cx="2146447" cy="1169551"/>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0" name="TextBox 49">
              <a:extLst>
                <a:ext uri="{FF2B5EF4-FFF2-40B4-BE49-F238E27FC236}">
                  <a16:creationId xmlns:a16="http://schemas.microsoft.com/office/drawing/2014/main" id="{2D848383-6868-F914-086B-92820FCA0858}"/>
                </a:ext>
              </a:extLst>
            </p:cNvPr>
            <p:cNvSpPr txBox="1"/>
            <p:nvPr/>
          </p:nvSpPr>
          <p:spPr>
            <a:xfrm>
              <a:off x="866774" y="4323972"/>
              <a:ext cx="2146447" cy="553998"/>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1" name="TextBox 50">
              <a:extLst>
                <a:ext uri="{FF2B5EF4-FFF2-40B4-BE49-F238E27FC236}">
                  <a16:creationId xmlns:a16="http://schemas.microsoft.com/office/drawing/2014/main" id="{840FCF2A-408C-04A0-C137-C54BDE93D45B}"/>
                </a:ext>
              </a:extLst>
            </p:cNvPr>
            <p:cNvSpPr txBox="1"/>
            <p:nvPr/>
          </p:nvSpPr>
          <p:spPr>
            <a:xfrm>
              <a:off x="866774" y="4924267"/>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2" name="TextBox 51">
              <a:extLst>
                <a:ext uri="{FF2B5EF4-FFF2-40B4-BE49-F238E27FC236}">
                  <a16:creationId xmlns:a16="http://schemas.microsoft.com/office/drawing/2014/main" id="{24E01367-5627-8B88-49B3-2C495BF4D8D7}"/>
                </a:ext>
              </a:extLst>
            </p:cNvPr>
            <p:cNvSpPr txBox="1"/>
            <p:nvPr/>
          </p:nvSpPr>
          <p:spPr>
            <a:xfrm>
              <a:off x="1026885" y="1179173"/>
              <a:ext cx="1826222" cy="461665"/>
            </a:xfrm>
            <a:prstGeom prst="rect">
              <a:avLst/>
            </a:prstGeom>
            <a:noFill/>
          </p:spPr>
          <p:txBody>
            <a:bodyPr wrap="square" rtlCol="0">
              <a:no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53" name="TextBox 52">
              <a:extLst>
                <a:ext uri="{FF2B5EF4-FFF2-40B4-BE49-F238E27FC236}">
                  <a16:creationId xmlns:a16="http://schemas.microsoft.com/office/drawing/2014/main" id="{A846DD41-639D-A3B3-7ED6-FC197F648743}"/>
                </a:ext>
              </a:extLst>
            </p:cNvPr>
            <p:cNvSpPr txBox="1"/>
            <p:nvPr userDrawn="1"/>
          </p:nvSpPr>
          <p:spPr>
            <a:xfrm>
              <a:off x="866774" y="5522715"/>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54" name="Group 53">
            <a:extLst>
              <a:ext uri="{FF2B5EF4-FFF2-40B4-BE49-F238E27FC236}">
                <a16:creationId xmlns:a16="http://schemas.microsoft.com/office/drawing/2014/main" id="{53BAFA74-D546-FBCC-5D31-CF8C550E7575}"/>
              </a:ext>
            </a:extLst>
          </p:cNvPr>
          <p:cNvGrpSpPr/>
          <p:nvPr userDrawn="1"/>
        </p:nvGrpSpPr>
        <p:grpSpPr>
          <a:xfrm>
            <a:off x="12287572" y="0"/>
            <a:ext cx="2175021" cy="5486150"/>
            <a:chOff x="12287572" y="0"/>
            <a:chExt cx="2175021" cy="5486150"/>
          </a:xfrm>
        </p:grpSpPr>
        <p:grpSp>
          <p:nvGrpSpPr>
            <p:cNvPr id="55" name="Group 54">
              <a:extLst>
                <a:ext uri="{FF2B5EF4-FFF2-40B4-BE49-F238E27FC236}">
                  <a16:creationId xmlns:a16="http://schemas.microsoft.com/office/drawing/2014/main" id="{281B4245-6507-C08A-4120-20149AAAA9E2}"/>
                </a:ext>
              </a:extLst>
            </p:cNvPr>
            <p:cNvGrpSpPr/>
            <p:nvPr/>
          </p:nvGrpSpPr>
          <p:grpSpPr>
            <a:xfrm>
              <a:off x="12287572" y="0"/>
              <a:ext cx="2175021" cy="4839558"/>
              <a:chOff x="838200" y="1150069"/>
              <a:chExt cx="2175021" cy="4839558"/>
            </a:xfrm>
          </p:grpSpPr>
          <p:sp>
            <p:nvSpPr>
              <p:cNvPr id="67" name="Rectangle 66">
                <a:extLst>
                  <a:ext uri="{FF2B5EF4-FFF2-40B4-BE49-F238E27FC236}">
                    <a16:creationId xmlns:a16="http://schemas.microsoft.com/office/drawing/2014/main" id="{BC3356CE-F70C-1F8E-FA6C-0FF8AF152033}"/>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68" name="Rectangle 67">
                <a:extLst>
                  <a:ext uri="{FF2B5EF4-FFF2-40B4-BE49-F238E27FC236}">
                    <a16:creationId xmlns:a16="http://schemas.microsoft.com/office/drawing/2014/main" id="{B078081E-8ACE-EBCD-7960-213C5BDDA3C7}"/>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9" name="TextBox 68">
                <a:extLst>
                  <a:ext uri="{FF2B5EF4-FFF2-40B4-BE49-F238E27FC236}">
                    <a16:creationId xmlns:a16="http://schemas.microsoft.com/office/drawing/2014/main" id="{F8455266-7496-A0BD-82F5-D41E140277C8}"/>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0" name="TextBox 69">
                <a:extLst>
                  <a:ext uri="{FF2B5EF4-FFF2-40B4-BE49-F238E27FC236}">
                    <a16:creationId xmlns:a16="http://schemas.microsoft.com/office/drawing/2014/main" id="{9066C186-F8E8-4E14-C572-8FFE0C35267D}"/>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1" name="TextBox 70">
                <a:extLst>
                  <a:ext uri="{FF2B5EF4-FFF2-40B4-BE49-F238E27FC236}">
                    <a16:creationId xmlns:a16="http://schemas.microsoft.com/office/drawing/2014/main" id="{59BE2D2E-262D-B94E-B3E6-AC81A1AB85CD}"/>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2" name="TextBox 71">
                <a:extLst>
                  <a:ext uri="{FF2B5EF4-FFF2-40B4-BE49-F238E27FC236}">
                    <a16:creationId xmlns:a16="http://schemas.microsoft.com/office/drawing/2014/main" id="{56096FDD-08F7-90A7-1CA9-26A1F0AD2E4A}"/>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3" name="TextBox 72">
                <a:extLst>
                  <a:ext uri="{FF2B5EF4-FFF2-40B4-BE49-F238E27FC236}">
                    <a16:creationId xmlns:a16="http://schemas.microsoft.com/office/drawing/2014/main" id="{C69C473C-44CE-FFE6-7A45-DF171760E24B}"/>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4" name="TextBox 73">
                <a:extLst>
                  <a:ext uri="{FF2B5EF4-FFF2-40B4-BE49-F238E27FC236}">
                    <a16:creationId xmlns:a16="http://schemas.microsoft.com/office/drawing/2014/main" id="{26F1AC24-63A1-5F58-C357-A9FFD0808BE2}"/>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75" name="TextBox 74">
                <a:extLst>
                  <a:ext uri="{FF2B5EF4-FFF2-40B4-BE49-F238E27FC236}">
                    <a16:creationId xmlns:a16="http://schemas.microsoft.com/office/drawing/2014/main" id="{CF4DDD40-AB83-9A00-5178-120E0D0B0A46}"/>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6" name="Group 55">
              <a:extLst>
                <a:ext uri="{FF2B5EF4-FFF2-40B4-BE49-F238E27FC236}">
                  <a16:creationId xmlns:a16="http://schemas.microsoft.com/office/drawing/2014/main" id="{BF1BD779-3E12-B044-CAB6-DBA91E3D4A89}"/>
                </a:ext>
              </a:extLst>
            </p:cNvPr>
            <p:cNvGrpSpPr/>
            <p:nvPr userDrawn="1"/>
          </p:nvGrpSpPr>
          <p:grpSpPr>
            <a:xfrm>
              <a:off x="12287572" y="0"/>
              <a:ext cx="2175021" cy="5486150"/>
              <a:chOff x="838200" y="1150069"/>
              <a:chExt cx="2175021" cy="5486150"/>
            </a:xfrm>
          </p:grpSpPr>
          <p:sp>
            <p:nvSpPr>
              <p:cNvPr id="58" name="Rectangle 57">
                <a:extLst>
                  <a:ext uri="{FF2B5EF4-FFF2-40B4-BE49-F238E27FC236}">
                    <a16:creationId xmlns:a16="http://schemas.microsoft.com/office/drawing/2014/main" id="{FBCAA8A0-E907-F416-B901-BE21D5F13576}"/>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59" name="Rectangle 58">
                <a:extLst>
                  <a:ext uri="{FF2B5EF4-FFF2-40B4-BE49-F238E27FC236}">
                    <a16:creationId xmlns:a16="http://schemas.microsoft.com/office/drawing/2014/main" id="{81B6D51F-644D-2A9C-E9AB-899D51122A2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0" name="TextBox 59">
                <a:extLst>
                  <a:ext uri="{FF2B5EF4-FFF2-40B4-BE49-F238E27FC236}">
                    <a16:creationId xmlns:a16="http://schemas.microsoft.com/office/drawing/2014/main" id="{4E2BF4C5-CF10-8552-A1A3-072CD199D55A}"/>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1" name="TextBox 60">
                <a:extLst>
                  <a:ext uri="{FF2B5EF4-FFF2-40B4-BE49-F238E27FC236}">
                    <a16:creationId xmlns:a16="http://schemas.microsoft.com/office/drawing/2014/main" id="{370E82AB-60B4-163B-0480-21D0786214F2}"/>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2" name="TextBox 61">
                <a:extLst>
                  <a:ext uri="{FF2B5EF4-FFF2-40B4-BE49-F238E27FC236}">
                    <a16:creationId xmlns:a16="http://schemas.microsoft.com/office/drawing/2014/main" id="{239F6F19-528F-2BF9-183B-0F1C37BC69F6}"/>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3" name="TextBox 62">
                <a:extLst>
                  <a:ext uri="{FF2B5EF4-FFF2-40B4-BE49-F238E27FC236}">
                    <a16:creationId xmlns:a16="http://schemas.microsoft.com/office/drawing/2014/main" id="{E0C2A78E-9A04-B482-2E3F-67D2363A6659}"/>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4" name="TextBox 63">
                <a:extLst>
                  <a:ext uri="{FF2B5EF4-FFF2-40B4-BE49-F238E27FC236}">
                    <a16:creationId xmlns:a16="http://schemas.microsoft.com/office/drawing/2014/main" id="{E1C42D46-0930-AF6B-7FEE-C6FB283838FB}"/>
                  </a:ext>
                </a:extLst>
              </p:cNvPr>
              <p:cNvSpPr txBox="1"/>
              <p:nvPr/>
            </p:nvSpPr>
            <p:spPr>
              <a:xfrm>
                <a:off x="866774" y="5360117"/>
                <a:ext cx="2146447" cy="861774"/>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5" name="TextBox 64">
                <a:extLst>
                  <a:ext uri="{FF2B5EF4-FFF2-40B4-BE49-F238E27FC236}">
                    <a16:creationId xmlns:a16="http://schemas.microsoft.com/office/drawing/2014/main" id="{6F07A4EF-6744-41A8-BE60-DEC282726215}"/>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66" name="TextBox 65">
                <a:extLst>
                  <a:ext uri="{FF2B5EF4-FFF2-40B4-BE49-F238E27FC236}">
                    <a16:creationId xmlns:a16="http://schemas.microsoft.com/office/drawing/2014/main" id="{5A6ED76B-F00E-17F6-6EDB-09D0DBD191D7}"/>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7" name="TextBox 56">
              <a:extLst>
                <a:ext uri="{FF2B5EF4-FFF2-40B4-BE49-F238E27FC236}">
                  <a16:creationId xmlns:a16="http://schemas.microsoft.com/office/drawing/2014/main" id="{D9C66F3E-A8DD-3E19-4234-69799255ED8F}"/>
                </a:ext>
              </a:extLst>
            </p:cNvPr>
            <p:cNvSpPr txBox="1"/>
            <p:nvPr userDrawn="1"/>
          </p:nvSpPr>
          <p:spPr>
            <a:xfrm>
              <a:off x="12316146" y="4885855"/>
              <a:ext cx="2146447" cy="553998"/>
            </a:xfrm>
            <a:prstGeom prst="rect">
              <a:avLst/>
            </a:prstGeom>
            <a:noFill/>
          </p:spPr>
          <p:txBody>
            <a:bodyPr wrap="square" rtlCol="0">
              <a:no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81" name="Picture Placeholder 80">
            <a:extLst>
              <a:ext uri="{FF2B5EF4-FFF2-40B4-BE49-F238E27FC236}">
                <a16:creationId xmlns:a16="http://schemas.microsoft.com/office/drawing/2014/main" id="{03FF97EA-5906-0875-738F-31C9A921EAE6}"/>
              </a:ext>
            </a:extLst>
          </p:cNvPr>
          <p:cNvSpPr>
            <a:spLocks noGrp="1"/>
          </p:cNvSpPr>
          <p:nvPr>
            <p:ph type="pic" sz="quarter" idx="31" hasCustomPrompt="1"/>
          </p:nvPr>
        </p:nvSpPr>
        <p:spPr>
          <a:xfrm>
            <a:off x="9772657" y="5486150"/>
            <a:ext cx="1743075" cy="684213"/>
          </a:xfrm>
        </p:spPr>
        <p:txBody>
          <a:bodyPr anchor="ctr">
            <a:noAutofit/>
          </a:bodyPr>
          <a:lstStyle>
            <a:lvl1pPr algn="ctr">
              <a:defRPr/>
            </a:lvl1pPr>
          </a:lstStyle>
          <a:p>
            <a:r>
              <a:rPr lang="en-GB" dirty="0"/>
              <a:t>Insert client logo</a:t>
            </a:r>
          </a:p>
        </p:txBody>
      </p:sp>
      <p:grpSp>
        <p:nvGrpSpPr>
          <p:cNvPr id="4" name="Group 3">
            <a:extLst>
              <a:ext uri="{FF2B5EF4-FFF2-40B4-BE49-F238E27FC236}">
                <a16:creationId xmlns:a16="http://schemas.microsoft.com/office/drawing/2014/main" id="{D43C1149-3135-1B47-8268-F571A592C436}"/>
              </a:ext>
            </a:extLst>
          </p:cNvPr>
          <p:cNvGrpSpPr/>
          <p:nvPr userDrawn="1"/>
        </p:nvGrpSpPr>
        <p:grpSpPr>
          <a:xfrm>
            <a:off x="-2190526" y="0"/>
            <a:ext cx="2094954" cy="3335867"/>
            <a:chOff x="-2178418" y="4487679"/>
            <a:chExt cx="2094954" cy="3335867"/>
          </a:xfrm>
        </p:grpSpPr>
        <p:sp>
          <p:nvSpPr>
            <p:cNvPr id="5" name="Rectangle 4">
              <a:extLst>
                <a:ext uri="{FF2B5EF4-FFF2-40B4-BE49-F238E27FC236}">
                  <a16:creationId xmlns:a16="http://schemas.microsoft.com/office/drawing/2014/main" id="{5045EF6C-34BD-EEC8-2DD6-ED3334B785A6}"/>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333333"/>
                </a:solidFill>
              </a:endParaRPr>
            </a:p>
          </p:txBody>
        </p:sp>
        <p:sp>
          <p:nvSpPr>
            <p:cNvPr id="6" name="Rectangle 5">
              <a:extLst>
                <a:ext uri="{FF2B5EF4-FFF2-40B4-BE49-F238E27FC236}">
                  <a16:creationId xmlns:a16="http://schemas.microsoft.com/office/drawing/2014/main" id="{5D480A41-3467-6B44-92A2-F9AD81CF4872}"/>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7" name="TextBox 6">
              <a:extLst>
                <a:ext uri="{FF2B5EF4-FFF2-40B4-BE49-F238E27FC236}">
                  <a16:creationId xmlns:a16="http://schemas.microsoft.com/office/drawing/2014/main" id="{78ABEB58-2543-EE74-1ABE-204403BB9670}"/>
                </a:ext>
              </a:extLst>
            </p:cNvPr>
            <p:cNvSpPr txBox="1"/>
            <p:nvPr/>
          </p:nvSpPr>
          <p:spPr>
            <a:xfrm>
              <a:off x="-1943077" y="4533656"/>
              <a:ext cx="1668186" cy="461665"/>
            </a:xfrm>
            <a:prstGeom prst="rect">
              <a:avLst/>
            </a:prstGeom>
            <a:noFill/>
          </p:spPr>
          <p:txBody>
            <a:bodyPr wrap="square" rtlCol="0">
              <a:no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13" name="TextBox 12">
              <a:extLst>
                <a:ext uri="{FF2B5EF4-FFF2-40B4-BE49-F238E27FC236}">
                  <a16:creationId xmlns:a16="http://schemas.microsoft.com/office/drawing/2014/main" id="{F214678A-0C12-963F-A789-8AA9B57989A5}"/>
                </a:ext>
              </a:extLst>
            </p:cNvPr>
            <p:cNvSpPr txBox="1"/>
            <p:nvPr/>
          </p:nvSpPr>
          <p:spPr>
            <a:xfrm>
              <a:off x="-2156460" y="5547394"/>
              <a:ext cx="2032272"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14" name="TextBox 13">
              <a:extLst>
                <a:ext uri="{FF2B5EF4-FFF2-40B4-BE49-F238E27FC236}">
                  <a16:creationId xmlns:a16="http://schemas.microsoft.com/office/drawing/2014/main" id="{D9EC4287-30FA-29CE-0414-96067EB59CC6}"/>
                </a:ext>
              </a:extLst>
            </p:cNvPr>
            <p:cNvSpPr txBox="1"/>
            <p:nvPr/>
          </p:nvSpPr>
          <p:spPr>
            <a:xfrm>
              <a:off x="-2156460" y="6282027"/>
              <a:ext cx="1881569" cy="861774"/>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17" name="TextBox 16">
              <a:extLst>
                <a:ext uri="{FF2B5EF4-FFF2-40B4-BE49-F238E27FC236}">
                  <a16:creationId xmlns:a16="http://schemas.microsoft.com/office/drawing/2014/main" id="{B10F3671-0470-7C31-7751-7EE339D101BD}"/>
                </a:ext>
              </a:extLst>
            </p:cNvPr>
            <p:cNvSpPr txBox="1"/>
            <p:nvPr/>
          </p:nvSpPr>
          <p:spPr>
            <a:xfrm>
              <a:off x="-2156460" y="7170548"/>
              <a:ext cx="2032272" cy="553998"/>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18" name="TextBox 17">
              <a:extLst>
                <a:ext uri="{FF2B5EF4-FFF2-40B4-BE49-F238E27FC236}">
                  <a16:creationId xmlns:a16="http://schemas.microsoft.com/office/drawing/2014/main" id="{C318CB62-7B5B-5B6C-622E-7272DA7511C5}"/>
                </a:ext>
              </a:extLst>
            </p:cNvPr>
            <p:cNvSpPr txBox="1"/>
            <p:nvPr userDrawn="1"/>
          </p:nvSpPr>
          <p:spPr>
            <a:xfrm>
              <a:off x="-2156460" y="5119692"/>
              <a:ext cx="1976174"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19" name="Title 1">
            <a:extLst>
              <a:ext uri="{FF2B5EF4-FFF2-40B4-BE49-F238E27FC236}">
                <a16:creationId xmlns:a16="http://schemas.microsoft.com/office/drawing/2014/main" id="{ED88B5BF-DF87-E135-F3D1-0BD81200DA79}"/>
              </a:ext>
            </a:extLst>
          </p:cNvPr>
          <p:cNvSpPr>
            <a:spLocks noGrp="1"/>
          </p:cNvSpPr>
          <p:nvPr>
            <p:ph type="title" hasCustomPrompt="1"/>
          </p:nvPr>
        </p:nvSpPr>
        <p:spPr>
          <a:xfrm>
            <a:off x="6210300" y="2554498"/>
            <a:ext cx="5338763" cy="1661993"/>
          </a:xfrm>
        </p:spPr>
        <p:txBody>
          <a:bodyPr wrap="square">
            <a:noAutofit/>
          </a:bodyPr>
          <a:lstStyle>
            <a:lvl1pPr>
              <a:defRPr sz="6000">
                <a:latin typeface="+mn-lt"/>
              </a:defRPr>
            </a:lvl1pPr>
          </a:lstStyle>
          <a:p>
            <a:r>
              <a:rPr lang="en-GB" dirty="0"/>
              <a:t>Insert title </a:t>
            </a:r>
            <a:br>
              <a:rPr lang="en-GB" dirty="0"/>
            </a:br>
            <a:r>
              <a:rPr lang="en-GB" dirty="0"/>
              <a:t>here</a:t>
            </a:r>
          </a:p>
        </p:txBody>
      </p:sp>
      <p:sp>
        <p:nvSpPr>
          <p:cNvPr id="20" name="Text Placeholder 8">
            <a:extLst>
              <a:ext uri="{FF2B5EF4-FFF2-40B4-BE49-F238E27FC236}">
                <a16:creationId xmlns:a16="http://schemas.microsoft.com/office/drawing/2014/main" id="{8B1ECA4A-2B71-58AB-652F-1C0279C86D2D}"/>
              </a:ext>
            </a:extLst>
          </p:cNvPr>
          <p:cNvSpPr>
            <a:spLocks noGrp="1"/>
          </p:cNvSpPr>
          <p:nvPr>
            <p:ph type="body" sz="quarter" idx="32" hasCustomPrompt="1"/>
          </p:nvPr>
        </p:nvSpPr>
        <p:spPr>
          <a:xfrm>
            <a:off x="6210300" y="2043561"/>
            <a:ext cx="1305980" cy="330072"/>
          </a:xfrm>
          <a:solidFill>
            <a:schemeClr val="accent3"/>
          </a:solidFill>
        </p:spPr>
        <p:txBody>
          <a:bodyPr wrap="none" lIns="72000" tIns="72000" rIns="72000" bIns="72000" anchor="ctr">
            <a:noAutofit/>
          </a:bodyPr>
          <a:lstStyle>
            <a:lvl1pPr algn="l">
              <a:defRPr sz="1200" cap="all" spc="70" baseline="0">
                <a:solidFill>
                  <a:schemeClr val="bg1"/>
                </a:solidFill>
                <a:latin typeface="+mj-lt"/>
              </a:defRPr>
            </a:lvl1pPr>
          </a:lstStyle>
          <a:p>
            <a:pPr lvl="0"/>
            <a:r>
              <a:rPr lang="en-GB" dirty="0" err="1"/>
              <a:t>SubheadinG</a:t>
            </a:r>
            <a:endParaRPr lang="en-GB" dirty="0"/>
          </a:p>
        </p:txBody>
      </p:sp>
    </p:spTree>
    <p:custDataLst>
      <p:tags r:id="rId1"/>
    </p:custDataLst>
    <p:extLst>
      <p:ext uri="{BB962C8B-B14F-4D97-AF65-F5344CB8AC3E}">
        <p14:creationId xmlns:p14="http://schemas.microsoft.com/office/powerpoint/2010/main" val="245296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ack cover with message yellow">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3CE0DD6-F868-74AF-EB64-17F9E7DA1791}"/>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9DC0E59-2B97-0883-80DF-0F05A69E0AA2}"/>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 name="TextBox 4">
            <a:extLst>
              <a:ext uri="{FF2B5EF4-FFF2-40B4-BE49-F238E27FC236}">
                <a16:creationId xmlns:a16="http://schemas.microsoft.com/office/drawing/2014/main" id="{4C2D574E-C33B-2832-E8C3-CB4EB0FCF656}"/>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6" name="Title 2">
            <a:extLst>
              <a:ext uri="{FF2B5EF4-FFF2-40B4-BE49-F238E27FC236}">
                <a16:creationId xmlns:a16="http://schemas.microsoft.com/office/drawing/2014/main" id="{A32DAD34-E743-CCE5-861C-236E47789EF7}"/>
              </a:ext>
            </a:extLst>
          </p:cNvPr>
          <p:cNvSpPr>
            <a:spLocks noGrp="1"/>
          </p:cNvSpPr>
          <p:nvPr>
            <p:ph type="title" hasCustomPrompt="1"/>
          </p:nvPr>
        </p:nvSpPr>
        <p:spPr>
          <a:xfrm>
            <a:off x="450848" y="2506980"/>
            <a:ext cx="11069639" cy="1661993"/>
          </a:xfrm>
        </p:spPr>
        <p:txBody>
          <a:bodyPr/>
          <a:lstStyle>
            <a:lvl1pPr>
              <a:defRPr sz="6000">
                <a:latin typeface="+mn-lt"/>
              </a:defRPr>
            </a:lvl1pPr>
          </a:lstStyle>
          <a:p>
            <a:r>
              <a:rPr lang="en-GB" dirty="0"/>
              <a:t>Appendix / Thank you / </a:t>
            </a:r>
            <a:br>
              <a:rPr lang="en-GB" dirty="0"/>
            </a:br>
            <a:r>
              <a:rPr lang="en-GB" dirty="0"/>
              <a:t>Let’s discuss / Contact Us </a:t>
            </a:r>
          </a:p>
        </p:txBody>
      </p:sp>
      <p:pic>
        <p:nvPicPr>
          <p:cNvPr id="16" name="Graphic 15">
            <a:extLst>
              <a:ext uri="{FF2B5EF4-FFF2-40B4-BE49-F238E27FC236}">
                <a16:creationId xmlns:a16="http://schemas.microsoft.com/office/drawing/2014/main" id="{F9213399-C464-FC06-07D1-C432A9908596}"/>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Tree>
    <p:custDataLst>
      <p:tags r:id="rId1"/>
    </p:custDataLst>
    <p:extLst>
      <p:ext uri="{BB962C8B-B14F-4D97-AF65-F5344CB8AC3E}">
        <p14:creationId xmlns:p14="http://schemas.microsoft.com/office/powerpoint/2010/main" val="10105375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ack cover with message navy">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7BAF06-5539-BE75-441D-33632DC08129}"/>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FA55B7E-A8F3-7549-8E39-D1AABBE2E9EA}"/>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 name="TextBox 4">
            <a:extLst>
              <a:ext uri="{FF2B5EF4-FFF2-40B4-BE49-F238E27FC236}">
                <a16:creationId xmlns:a16="http://schemas.microsoft.com/office/drawing/2014/main" id="{216CBA2E-AF4E-26DD-A8C2-E754CC85F1E3}"/>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6" name="Title 2">
            <a:extLst>
              <a:ext uri="{FF2B5EF4-FFF2-40B4-BE49-F238E27FC236}">
                <a16:creationId xmlns:a16="http://schemas.microsoft.com/office/drawing/2014/main" id="{B134DBF6-88F4-0D64-92FF-D0693703F8CA}"/>
              </a:ext>
            </a:extLst>
          </p:cNvPr>
          <p:cNvSpPr>
            <a:spLocks noGrp="1"/>
          </p:cNvSpPr>
          <p:nvPr>
            <p:ph type="title" hasCustomPrompt="1"/>
          </p:nvPr>
        </p:nvSpPr>
        <p:spPr>
          <a:xfrm>
            <a:off x="450848" y="2506980"/>
            <a:ext cx="11069639" cy="1661993"/>
          </a:xfrm>
        </p:spPr>
        <p:txBody>
          <a:bodyPr/>
          <a:lstStyle>
            <a:lvl1pPr>
              <a:defRPr sz="6000">
                <a:latin typeface="+mn-lt"/>
              </a:defRPr>
            </a:lvl1pPr>
          </a:lstStyle>
          <a:p>
            <a:r>
              <a:rPr lang="en-GB" dirty="0"/>
              <a:t>Appendix / Thank you / </a:t>
            </a:r>
            <a:br>
              <a:rPr lang="en-GB" dirty="0"/>
            </a:br>
            <a:r>
              <a:rPr lang="en-GB" dirty="0"/>
              <a:t>Let’s discuss / Contact Us</a:t>
            </a:r>
          </a:p>
        </p:txBody>
      </p:sp>
      <p:pic>
        <p:nvPicPr>
          <p:cNvPr id="13" name="Graphic 12">
            <a:extLst>
              <a:ext uri="{FF2B5EF4-FFF2-40B4-BE49-F238E27FC236}">
                <a16:creationId xmlns:a16="http://schemas.microsoft.com/office/drawing/2014/main" id="{7AAE892B-EF69-5475-4FD9-2715B4F388C4}"/>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Tree>
    <p:custDataLst>
      <p:tags r:id="rId1"/>
    </p:custDataLst>
    <p:extLst>
      <p:ext uri="{BB962C8B-B14F-4D97-AF65-F5344CB8AC3E}">
        <p14:creationId xmlns:p14="http://schemas.microsoft.com/office/powerpoint/2010/main" val="16573902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Back cover with message 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9C6146-6434-4E02-E59F-0EC10539BA93}"/>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ADD53CD-6C5F-8E85-5A95-26A1785B663A}"/>
              </a:ext>
            </a:extLst>
          </p:cNvPr>
          <p:cNvSpPr txBox="1"/>
          <p:nvPr/>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1" name="TextBox 10">
            <a:extLst>
              <a:ext uri="{FF2B5EF4-FFF2-40B4-BE49-F238E27FC236}">
                <a16:creationId xmlns:a16="http://schemas.microsoft.com/office/drawing/2014/main" id="{43068647-BD26-DFD5-CCF1-BA56310B36B6}"/>
              </a:ext>
            </a:extLst>
          </p:cNvPr>
          <p:cNvSpPr txBox="1"/>
          <p:nvPr/>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3" name="Title 2">
            <a:extLst>
              <a:ext uri="{FF2B5EF4-FFF2-40B4-BE49-F238E27FC236}">
                <a16:creationId xmlns:a16="http://schemas.microsoft.com/office/drawing/2014/main" id="{3471290F-DA92-D6E4-9A1A-8556ECC17962}"/>
              </a:ext>
            </a:extLst>
          </p:cNvPr>
          <p:cNvSpPr>
            <a:spLocks noGrp="1"/>
          </p:cNvSpPr>
          <p:nvPr>
            <p:ph type="title" hasCustomPrompt="1"/>
          </p:nvPr>
        </p:nvSpPr>
        <p:spPr>
          <a:xfrm>
            <a:off x="450848" y="2506980"/>
            <a:ext cx="11069639" cy="1661993"/>
          </a:xfrm>
        </p:spPr>
        <p:txBody>
          <a:bodyPr/>
          <a:lstStyle>
            <a:lvl1pPr>
              <a:defRPr sz="6000">
                <a:latin typeface="+mn-lt"/>
              </a:defRPr>
            </a:lvl1pPr>
          </a:lstStyle>
          <a:p>
            <a:r>
              <a:rPr lang="en-GB" dirty="0"/>
              <a:t>Appendix / Thank you / </a:t>
            </a:r>
            <a:br>
              <a:rPr lang="en-GB" dirty="0"/>
            </a:br>
            <a:r>
              <a:rPr lang="en-GB" dirty="0"/>
              <a:t>Let’s discuss / Contact Us</a:t>
            </a:r>
          </a:p>
        </p:txBody>
      </p:sp>
      <p:pic>
        <p:nvPicPr>
          <p:cNvPr id="5" name="Graphic 4">
            <a:extLst>
              <a:ext uri="{FF2B5EF4-FFF2-40B4-BE49-F238E27FC236}">
                <a16:creationId xmlns:a16="http://schemas.microsoft.com/office/drawing/2014/main" id="{539D31F2-0819-0AD0-DD3C-6BB00959E85A}"/>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Tree>
    <p:custDataLst>
      <p:tags r:id="rId1"/>
    </p:custDataLst>
    <p:extLst>
      <p:ext uri="{BB962C8B-B14F-4D97-AF65-F5344CB8AC3E}">
        <p14:creationId xmlns:p14="http://schemas.microsoft.com/office/powerpoint/2010/main" val="2551355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of content with image">
    <p:spTree>
      <p:nvGrpSpPr>
        <p:cNvPr id="1" name=""/>
        <p:cNvGrpSpPr/>
        <p:nvPr/>
      </p:nvGrpSpPr>
      <p:grpSpPr>
        <a:xfrm>
          <a:off x="0" y="0"/>
          <a:ext cx="0" cy="0"/>
          <a:chOff x="0" y="0"/>
          <a:chExt cx="0" cy="0"/>
        </a:xfrm>
      </p:grpSpPr>
      <p:sp>
        <p:nvSpPr>
          <p:cNvPr id="32" name="Text Placeholder 3">
            <a:extLst>
              <a:ext uri="{FF2B5EF4-FFF2-40B4-BE49-F238E27FC236}">
                <a16:creationId xmlns:a16="http://schemas.microsoft.com/office/drawing/2014/main" id="{C3483085-ED43-CA30-C15D-6CB611019491}"/>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29" name="Picture Placeholder 28">
            <a:extLst>
              <a:ext uri="{FF2B5EF4-FFF2-40B4-BE49-F238E27FC236}">
                <a16:creationId xmlns:a16="http://schemas.microsoft.com/office/drawing/2014/main" id="{3E24D325-D524-AAEB-AC63-75C1F02E6471}"/>
              </a:ext>
            </a:extLst>
          </p:cNvPr>
          <p:cNvSpPr>
            <a:spLocks noGrp="1"/>
          </p:cNvSpPr>
          <p:nvPr>
            <p:ph type="pic" sz="quarter" idx="29" hasCustomPrompt="1"/>
          </p:nvPr>
        </p:nvSpPr>
        <p:spPr>
          <a:xfrm>
            <a:off x="7086195" y="1520825"/>
            <a:ext cx="4434293" cy="4433570"/>
          </a:xfrm>
        </p:spPr>
        <p:txBody>
          <a:bodyPr>
            <a:noAutofit/>
          </a:bodyPr>
          <a:lstStyle>
            <a:lvl1pPr algn="ctr">
              <a:defRPr/>
            </a:lvl1pPr>
          </a:lstStyle>
          <a:p>
            <a:r>
              <a:rPr lang="en-GB" dirty="0"/>
              <a:t>Click icon to insert image &gt; Right click &gt; Send to back</a:t>
            </a:r>
          </a:p>
        </p:txBody>
      </p:sp>
      <p:sp>
        <p:nvSpPr>
          <p:cNvPr id="45" name="Date Placeholder 44">
            <a:extLst>
              <a:ext uri="{FF2B5EF4-FFF2-40B4-BE49-F238E27FC236}">
                <a16:creationId xmlns:a16="http://schemas.microsoft.com/office/drawing/2014/main" id="{D14387E9-763A-7C30-F700-89D4A8AE4DDD}"/>
              </a:ext>
            </a:extLst>
          </p:cNvPr>
          <p:cNvSpPr>
            <a:spLocks noGrp="1"/>
          </p:cNvSpPr>
          <p:nvPr>
            <p:ph type="dt" sz="half" idx="32"/>
          </p:nvPr>
        </p:nvSpPr>
        <p:spPr/>
        <p:txBody>
          <a:bodyPr>
            <a:noAutofit/>
          </a:bodyPr>
          <a:lstStyle/>
          <a:p>
            <a:endParaRPr lang="en-GB" dirty="0"/>
          </a:p>
        </p:txBody>
      </p:sp>
      <p:sp>
        <p:nvSpPr>
          <p:cNvPr id="47" name="Slide Number Placeholder 46">
            <a:extLst>
              <a:ext uri="{FF2B5EF4-FFF2-40B4-BE49-F238E27FC236}">
                <a16:creationId xmlns:a16="http://schemas.microsoft.com/office/drawing/2014/main" id="{E5EDF774-BBEA-1FA2-9865-03347C7E5E2D}"/>
              </a:ext>
            </a:extLst>
          </p:cNvPr>
          <p:cNvSpPr>
            <a:spLocks noGrp="1"/>
          </p:cNvSpPr>
          <p:nvPr>
            <p:ph type="sldNum" sz="quarter" idx="34"/>
          </p:nvPr>
        </p:nvSpPr>
        <p:spPr/>
        <p:txBody>
          <a:bodyPr>
            <a:noAutofit/>
          </a:bodyPr>
          <a:lstStyle/>
          <a:p>
            <a:fld id="{BB07EAE1-021A-493C-B07F-6FE9E5D11BEB}" type="slidenum">
              <a:rPr lang="en-GB" smtClean="0"/>
              <a:pPr/>
              <a:t>‹#›</a:t>
            </a:fld>
            <a:endParaRPr lang="en-GB" dirty="0"/>
          </a:p>
        </p:txBody>
      </p:sp>
      <p:grpSp>
        <p:nvGrpSpPr>
          <p:cNvPr id="66" name="Group 65">
            <a:extLst>
              <a:ext uri="{FF2B5EF4-FFF2-40B4-BE49-F238E27FC236}">
                <a16:creationId xmlns:a16="http://schemas.microsoft.com/office/drawing/2014/main" id="{E9704CC3-3986-42FA-4675-69CDEEBCD432}"/>
              </a:ext>
            </a:extLst>
          </p:cNvPr>
          <p:cNvGrpSpPr/>
          <p:nvPr userDrawn="1"/>
        </p:nvGrpSpPr>
        <p:grpSpPr>
          <a:xfrm>
            <a:off x="12287571" y="0"/>
            <a:ext cx="2175022" cy="5067300"/>
            <a:chOff x="838199" y="1150069"/>
            <a:chExt cx="2175022" cy="5067300"/>
          </a:xfrm>
        </p:grpSpPr>
        <p:sp>
          <p:nvSpPr>
            <p:cNvPr id="67" name="Rectangle 66">
              <a:extLst>
                <a:ext uri="{FF2B5EF4-FFF2-40B4-BE49-F238E27FC236}">
                  <a16:creationId xmlns:a16="http://schemas.microsoft.com/office/drawing/2014/main" id="{9C857C1B-EE7C-169A-0431-CC79948BBA02}"/>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68" name="Rectangle 67">
              <a:extLst>
                <a:ext uri="{FF2B5EF4-FFF2-40B4-BE49-F238E27FC236}">
                  <a16:creationId xmlns:a16="http://schemas.microsoft.com/office/drawing/2014/main" id="{F993E670-56B4-6A49-7CAE-BA27BC7A980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9" name="TextBox 68">
              <a:extLst>
                <a:ext uri="{FF2B5EF4-FFF2-40B4-BE49-F238E27FC236}">
                  <a16:creationId xmlns:a16="http://schemas.microsoft.com/office/drawing/2014/main" id="{6FDA614C-D42B-68C4-FF42-F2BED940876F}"/>
                </a:ext>
              </a:extLst>
            </p:cNvPr>
            <p:cNvSpPr txBox="1"/>
            <p:nvPr/>
          </p:nvSpPr>
          <p:spPr>
            <a:xfrm>
              <a:off x="866775" y="1753646"/>
              <a:ext cx="2087197" cy="707886"/>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0" name="TextBox 69">
              <a:extLst>
                <a:ext uri="{FF2B5EF4-FFF2-40B4-BE49-F238E27FC236}">
                  <a16:creationId xmlns:a16="http://schemas.microsoft.com/office/drawing/2014/main" id="{0A6A62AC-847C-5CF7-646C-4BF96A5866DE}"/>
                </a:ext>
              </a:extLst>
            </p:cNvPr>
            <p:cNvSpPr txBox="1"/>
            <p:nvPr/>
          </p:nvSpPr>
          <p:spPr>
            <a:xfrm>
              <a:off x="866774" y="2507829"/>
              <a:ext cx="2146447" cy="553998"/>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1" name="TextBox 70">
              <a:extLst>
                <a:ext uri="{FF2B5EF4-FFF2-40B4-BE49-F238E27FC236}">
                  <a16:creationId xmlns:a16="http://schemas.microsoft.com/office/drawing/2014/main" id="{0D3B5E24-B629-7279-C419-FB1D1CD5C503}"/>
                </a:ext>
              </a:extLst>
            </p:cNvPr>
            <p:cNvSpPr txBox="1"/>
            <p:nvPr/>
          </p:nvSpPr>
          <p:spPr>
            <a:xfrm>
              <a:off x="866773" y="3108124"/>
              <a:ext cx="2146447" cy="1169551"/>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2" name="TextBox 71">
              <a:extLst>
                <a:ext uri="{FF2B5EF4-FFF2-40B4-BE49-F238E27FC236}">
                  <a16:creationId xmlns:a16="http://schemas.microsoft.com/office/drawing/2014/main" id="{81FA3B6A-0846-DA25-E092-1EE9B938EF6C}"/>
                </a:ext>
              </a:extLst>
            </p:cNvPr>
            <p:cNvSpPr txBox="1"/>
            <p:nvPr/>
          </p:nvSpPr>
          <p:spPr>
            <a:xfrm>
              <a:off x="866774" y="4323972"/>
              <a:ext cx="2146447" cy="553998"/>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3" name="TextBox 72">
              <a:extLst>
                <a:ext uri="{FF2B5EF4-FFF2-40B4-BE49-F238E27FC236}">
                  <a16:creationId xmlns:a16="http://schemas.microsoft.com/office/drawing/2014/main" id="{D226731C-092B-B6E1-FB4C-1FBA48AB0333}"/>
                </a:ext>
              </a:extLst>
            </p:cNvPr>
            <p:cNvSpPr txBox="1"/>
            <p:nvPr/>
          </p:nvSpPr>
          <p:spPr>
            <a:xfrm>
              <a:off x="866774" y="4924267"/>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4" name="TextBox 73">
              <a:extLst>
                <a:ext uri="{FF2B5EF4-FFF2-40B4-BE49-F238E27FC236}">
                  <a16:creationId xmlns:a16="http://schemas.microsoft.com/office/drawing/2014/main" id="{ED967776-433B-F4C1-E4E0-20FE25838158}"/>
                </a:ext>
              </a:extLst>
            </p:cNvPr>
            <p:cNvSpPr txBox="1"/>
            <p:nvPr/>
          </p:nvSpPr>
          <p:spPr>
            <a:xfrm>
              <a:off x="1026885" y="1179173"/>
              <a:ext cx="1826222" cy="461665"/>
            </a:xfrm>
            <a:prstGeom prst="rect">
              <a:avLst/>
            </a:prstGeom>
            <a:noFill/>
          </p:spPr>
          <p:txBody>
            <a:bodyPr wrap="square" rtlCol="0">
              <a:no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75" name="TextBox 74">
              <a:extLst>
                <a:ext uri="{FF2B5EF4-FFF2-40B4-BE49-F238E27FC236}">
                  <a16:creationId xmlns:a16="http://schemas.microsoft.com/office/drawing/2014/main" id="{D78A306E-CA2F-9B24-258D-8AED33376CCF}"/>
                </a:ext>
              </a:extLst>
            </p:cNvPr>
            <p:cNvSpPr txBox="1"/>
            <p:nvPr userDrawn="1"/>
          </p:nvSpPr>
          <p:spPr>
            <a:xfrm>
              <a:off x="866774" y="5522715"/>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76" name="Group 75">
            <a:extLst>
              <a:ext uri="{FF2B5EF4-FFF2-40B4-BE49-F238E27FC236}">
                <a16:creationId xmlns:a16="http://schemas.microsoft.com/office/drawing/2014/main" id="{D169D173-FD09-9B3A-DD94-AD3BB08889D5}"/>
              </a:ext>
            </a:extLst>
          </p:cNvPr>
          <p:cNvGrpSpPr/>
          <p:nvPr userDrawn="1"/>
        </p:nvGrpSpPr>
        <p:grpSpPr>
          <a:xfrm>
            <a:off x="12287572" y="0"/>
            <a:ext cx="2175021" cy="5486150"/>
            <a:chOff x="12287572" y="0"/>
            <a:chExt cx="2175021" cy="5486150"/>
          </a:xfrm>
        </p:grpSpPr>
        <p:grpSp>
          <p:nvGrpSpPr>
            <p:cNvPr id="77" name="Group 76">
              <a:extLst>
                <a:ext uri="{FF2B5EF4-FFF2-40B4-BE49-F238E27FC236}">
                  <a16:creationId xmlns:a16="http://schemas.microsoft.com/office/drawing/2014/main" id="{71C08D0D-2721-772C-8FEE-C956C8270889}"/>
                </a:ext>
              </a:extLst>
            </p:cNvPr>
            <p:cNvGrpSpPr/>
            <p:nvPr/>
          </p:nvGrpSpPr>
          <p:grpSpPr>
            <a:xfrm>
              <a:off x="12287572" y="0"/>
              <a:ext cx="2175021" cy="4839558"/>
              <a:chOff x="838200" y="1150069"/>
              <a:chExt cx="2175021" cy="4839558"/>
            </a:xfrm>
          </p:grpSpPr>
          <p:sp>
            <p:nvSpPr>
              <p:cNvPr id="89" name="Rectangle 88">
                <a:extLst>
                  <a:ext uri="{FF2B5EF4-FFF2-40B4-BE49-F238E27FC236}">
                    <a16:creationId xmlns:a16="http://schemas.microsoft.com/office/drawing/2014/main" id="{BAFFFD67-6E2C-4EA4-E54B-C910CAB4D5A6}"/>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90" name="Rectangle 89">
                <a:extLst>
                  <a:ext uri="{FF2B5EF4-FFF2-40B4-BE49-F238E27FC236}">
                    <a16:creationId xmlns:a16="http://schemas.microsoft.com/office/drawing/2014/main" id="{A9C48C52-358A-F2C4-1EA5-80BE9F047A4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91" name="TextBox 90">
                <a:extLst>
                  <a:ext uri="{FF2B5EF4-FFF2-40B4-BE49-F238E27FC236}">
                    <a16:creationId xmlns:a16="http://schemas.microsoft.com/office/drawing/2014/main" id="{67791110-CE1F-EBAA-76F3-D2CB527F710E}"/>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92" name="TextBox 91">
                <a:extLst>
                  <a:ext uri="{FF2B5EF4-FFF2-40B4-BE49-F238E27FC236}">
                    <a16:creationId xmlns:a16="http://schemas.microsoft.com/office/drawing/2014/main" id="{FBB9890F-6613-271C-8F55-8C03C481A0BC}"/>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93" name="TextBox 92">
                <a:extLst>
                  <a:ext uri="{FF2B5EF4-FFF2-40B4-BE49-F238E27FC236}">
                    <a16:creationId xmlns:a16="http://schemas.microsoft.com/office/drawing/2014/main" id="{40F52152-4225-CB4B-3458-E330CC74BE3E}"/>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4" name="TextBox 93">
                <a:extLst>
                  <a:ext uri="{FF2B5EF4-FFF2-40B4-BE49-F238E27FC236}">
                    <a16:creationId xmlns:a16="http://schemas.microsoft.com/office/drawing/2014/main" id="{7BC82D0B-B6C4-50CB-BA03-9EA47029D973}"/>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95" name="TextBox 94">
                <a:extLst>
                  <a:ext uri="{FF2B5EF4-FFF2-40B4-BE49-F238E27FC236}">
                    <a16:creationId xmlns:a16="http://schemas.microsoft.com/office/drawing/2014/main" id="{2B852144-3AE9-37FF-A6BF-CED9F551EEC2}"/>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96" name="TextBox 95">
                <a:extLst>
                  <a:ext uri="{FF2B5EF4-FFF2-40B4-BE49-F238E27FC236}">
                    <a16:creationId xmlns:a16="http://schemas.microsoft.com/office/drawing/2014/main" id="{DA88B662-DFFC-B25F-1F96-E62930CCD63D}"/>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97" name="TextBox 96">
                <a:extLst>
                  <a:ext uri="{FF2B5EF4-FFF2-40B4-BE49-F238E27FC236}">
                    <a16:creationId xmlns:a16="http://schemas.microsoft.com/office/drawing/2014/main" id="{4EDFB59F-CB82-99A6-2D29-FFE51479C17C}"/>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78" name="Group 77">
              <a:extLst>
                <a:ext uri="{FF2B5EF4-FFF2-40B4-BE49-F238E27FC236}">
                  <a16:creationId xmlns:a16="http://schemas.microsoft.com/office/drawing/2014/main" id="{9CB7FC98-6C48-FC1B-3E2C-15563F5C66D0}"/>
                </a:ext>
              </a:extLst>
            </p:cNvPr>
            <p:cNvGrpSpPr/>
            <p:nvPr userDrawn="1"/>
          </p:nvGrpSpPr>
          <p:grpSpPr>
            <a:xfrm>
              <a:off x="12287572" y="0"/>
              <a:ext cx="2175021" cy="5486150"/>
              <a:chOff x="838200" y="1150069"/>
              <a:chExt cx="2175021" cy="5486150"/>
            </a:xfrm>
          </p:grpSpPr>
          <p:sp>
            <p:nvSpPr>
              <p:cNvPr id="80" name="Rectangle 79">
                <a:extLst>
                  <a:ext uri="{FF2B5EF4-FFF2-40B4-BE49-F238E27FC236}">
                    <a16:creationId xmlns:a16="http://schemas.microsoft.com/office/drawing/2014/main" id="{8D1FE430-C021-51D6-42E6-84E3E7898930}"/>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81" name="Rectangle 80">
                <a:extLst>
                  <a:ext uri="{FF2B5EF4-FFF2-40B4-BE49-F238E27FC236}">
                    <a16:creationId xmlns:a16="http://schemas.microsoft.com/office/drawing/2014/main" id="{A8D21ED8-1F9C-2E0E-5B53-EC7C3D98018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2" name="TextBox 81">
                <a:extLst>
                  <a:ext uri="{FF2B5EF4-FFF2-40B4-BE49-F238E27FC236}">
                    <a16:creationId xmlns:a16="http://schemas.microsoft.com/office/drawing/2014/main" id="{B862279F-CAC1-9A4A-22E4-481ABD8743A1}"/>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3" name="TextBox 82">
                <a:extLst>
                  <a:ext uri="{FF2B5EF4-FFF2-40B4-BE49-F238E27FC236}">
                    <a16:creationId xmlns:a16="http://schemas.microsoft.com/office/drawing/2014/main" id="{C7A8410E-280C-6355-C53A-609EC4C49846}"/>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4" name="TextBox 83">
                <a:extLst>
                  <a:ext uri="{FF2B5EF4-FFF2-40B4-BE49-F238E27FC236}">
                    <a16:creationId xmlns:a16="http://schemas.microsoft.com/office/drawing/2014/main" id="{EE9C64E5-7D39-72BF-9108-DDFC3299B87C}"/>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5" name="TextBox 84">
                <a:extLst>
                  <a:ext uri="{FF2B5EF4-FFF2-40B4-BE49-F238E27FC236}">
                    <a16:creationId xmlns:a16="http://schemas.microsoft.com/office/drawing/2014/main" id="{F5F68556-7FFE-D867-6204-C051D42F4A75}"/>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6" name="TextBox 85">
                <a:extLst>
                  <a:ext uri="{FF2B5EF4-FFF2-40B4-BE49-F238E27FC236}">
                    <a16:creationId xmlns:a16="http://schemas.microsoft.com/office/drawing/2014/main" id="{60D8BC19-140F-4AB3-0CF3-2FA3C2E83A14}"/>
                  </a:ext>
                </a:extLst>
              </p:cNvPr>
              <p:cNvSpPr txBox="1"/>
              <p:nvPr/>
            </p:nvSpPr>
            <p:spPr>
              <a:xfrm>
                <a:off x="866774" y="5360117"/>
                <a:ext cx="2146447" cy="861774"/>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87" name="TextBox 86">
                <a:extLst>
                  <a:ext uri="{FF2B5EF4-FFF2-40B4-BE49-F238E27FC236}">
                    <a16:creationId xmlns:a16="http://schemas.microsoft.com/office/drawing/2014/main" id="{EFF75506-3879-96D6-CEB7-DFC4D2CA2605}"/>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88" name="TextBox 87">
                <a:extLst>
                  <a:ext uri="{FF2B5EF4-FFF2-40B4-BE49-F238E27FC236}">
                    <a16:creationId xmlns:a16="http://schemas.microsoft.com/office/drawing/2014/main" id="{EBEACD48-D711-78FA-3F8F-F0F963724344}"/>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9" name="TextBox 78">
              <a:extLst>
                <a:ext uri="{FF2B5EF4-FFF2-40B4-BE49-F238E27FC236}">
                  <a16:creationId xmlns:a16="http://schemas.microsoft.com/office/drawing/2014/main" id="{455B6766-47AF-1AAE-D248-BA9C15A7C73E}"/>
                </a:ext>
              </a:extLst>
            </p:cNvPr>
            <p:cNvSpPr txBox="1"/>
            <p:nvPr userDrawn="1"/>
          </p:nvSpPr>
          <p:spPr>
            <a:xfrm>
              <a:off x="12316146" y="4885855"/>
              <a:ext cx="2146447" cy="553998"/>
            </a:xfrm>
            <a:prstGeom prst="rect">
              <a:avLst/>
            </a:prstGeom>
            <a:noFill/>
          </p:spPr>
          <p:txBody>
            <a:bodyPr wrap="square" rtlCol="0">
              <a:no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3" name="Title 2">
            <a:extLst>
              <a:ext uri="{FF2B5EF4-FFF2-40B4-BE49-F238E27FC236}">
                <a16:creationId xmlns:a16="http://schemas.microsoft.com/office/drawing/2014/main" id="{422A0B39-5D9C-0A43-8738-12B3B81C4807}"/>
              </a:ext>
            </a:extLst>
          </p:cNvPr>
          <p:cNvSpPr>
            <a:spLocks noGrp="1"/>
          </p:cNvSpPr>
          <p:nvPr>
            <p:ph type="title" hasCustomPrompt="1"/>
          </p:nvPr>
        </p:nvSpPr>
        <p:spPr/>
        <p:txBody>
          <a:bodyPr>
            <a:noAutofit/>
          </a:bodyPr>
          <a:lstStyle>
            <a:lvl1pPr>
              <a:defRPr/>
            </a:lvl1pPr>
          </a:lstStyle>
          <a:p>
            <a:r>
              <a:rPr lang="en-US" dirty="0"/>
              <a:t>Table of contents</a:t>
            </a:r>
            <a:endParaRPr lang="en-GB" dirty="0"/>
          </a:p>
        </p:txBody>
      </p:sp>
      <p:sp>
        <p:nvSpPr>
          <p:cNvPr id="7" name="Text Placeholder 6">
            <a:extLst>
              <a:ext uri="{FF2B5EF4-FFF2-40B4-BE49-F238E27FC236}">
                <a16:creationId xmlns:a16="http://schemas.microsoft.com/office/drawing/2014/main" id="{2FBA26F9-7BA1-BFDD-ABEF-629BDD2F80F4}"/>
              </a:ext>
            </a:extLst>
          </p:cNvPr>
          <p:cNvSpPr>
            <a:spLocks noGrp="1"/>
          </p:cNvSpPr>
          <p:nvPr>
            <p:ph type="body" sz="quarter" idx="35" hasCustomPrompt="1"/>
          </p:nvPr>
        </p:nvSpPr>
        <p:spPr>
          <a:xfrm>
            <a:off x="450850" y="1964813"/>
            <a:ext cx="2425700" cy="269875"/>
          </a:xfrm>
        </p:spPr>
        <p:txBody>
          <a:bodyPr>
            <a:noAutofit/>
          </a:bodyPr>
          <a:lstStyle>
            <a:lvl1pPr>
              <a:defRPr/>
            </a:lvl1pPr>
          </a:lstStyle>
          <a:p>
            <a:pPr lvl="7"/>
            <a:r>
              <a:rPr lang="en-US" dirty="0"/>
              <a:t>Section 01</a:t>
            </a:r>
            <a:endParaRPr lang="en-GB" dirty="0"/>
          </a:p>
        </p:txBody>
      </p:sp>
      <p:sp>
        <p:nvSpPr>
          <p:cNvPr id="8" name="Text Placeholder 6">
            <a:extLst>
              <a:ext uri="{FF2B5EF4-FFF2-40B4-BE49-F238E27FC236}">
                <a16:creationId xmlns:a16="http://schemas.microsoft.com/office/drawing/2014/main" id="{660D0E8A-70CF-A982-1EF2-E853CCE4BA29}"/>
              </a:ext>
            </a:extLst>
          </p:cNvPr>
          <p:cNvSpPr>
            <a:spLocks noGrp="1"/>
          </p:cNvSpPr>
          <p:nvPr>
            <p:ph type="body" sz="quarter" idx="36" hasCustomPrompt="1"/>
          </p:nvPr>
        </p:nvSpPr>
        <p:spPr>
          <a:xfrm>
            <a:off x="450850" y="2313428"/>
            <a:ext cx="2425700" cy="269875"/>
          </a:xfrm>
        </p:spPr>
        <p:txBody>
          <a:bodyPr>
            <a:noAutofit/>
          </a:bodyPr>
          <a:lstStyle>
            <a:lvl1pPr>
              <a:defRPr/>
            </a:lvl1pPr>
            <a:lvl8pPr>
              <a:defRPr/>
            </a:lvl8pPr>
          </a:lstStyle>
          <a:p>
            <a:pPr lvl="0"/>
            <a:r>
              <a:rPr lang="en-US" dirty="0"/>
              <a:t>Insert text here</a:t>
            </a:r>
            <a:endParaRPr lang="en-GB" dirty="0"/>
          </a:p>
        </p:txBody>
      </p:sp>
      <p:sp>
        <p:nvSpPr>
          <p:cNvPr id="27" name="Text Placeholder 6">
            <a:extLst>
              <a:ext uri="{FF2B5EF4-FFF2-40B4-BE49-F238E27FC236}">
                <a16:creationId xmlns:a16="http://schemas.microsoft.com/office/drawing/2014/main" id="{8246305D-84B4-81ED-F8CF-CCE250E0BFE3}"/>
              </a:ext>
            </a:extLst>
          </p:cNvPr>
          <p:cNvSpPr>
            <a:spLocks noGrp="1"/>
          </p:cNvSpPr>
          <p:nvPr>
            <p:ph type="body" sz="quarter" idx="37" hasCustomPrompt="1"/>
          </p:nvPr>
        </p:nvSpPr>
        <p:spPr>
          <a:xfrm>
            <a:off x="3332163" y="1964813"/>
            <a:ext cx="2425700" cy="269875"/>
          </a:xfrm>
        </p:spPr>
        <p:txBody>
          <a:bodyPr>
            <a:noAutofit/>
          </a:bodyPr>
          <a:lstStyle>
            <a:lvl1pPr>
              <a:defRPr/>
            </a:lvl1pPr>
            <a:lvl8pPr>
              <a:defRPr/>
            </a:lvl8pPr>
          </a:lstStyle>
          <a:p>
            <a:pPr lvl="7"/>
            <a:r>
              <a:rPr lang="en-US" dirty="0"/>
              <a:t>Section 05</a:t>
            </a:r>
            <a:endParaRPr lang="en-GB" dirty="0"/>
          </a:p>
        </p:txBody>
      </p:sp>
      <p:sp>
        <p:nvSpPr>
          <p:cNvPr id="28" name="Text Placeholder 6">
            <a:extLst>
              <a:ext uri="{FF2B5EF4-FFF2-40B4-BE49-F238E27FC236}">
                <a16:creationId xmlns:a16="http://schemas.microsoft.com/office/drawing/2014/main" id="{56B060F2-B5AC-B8A3-2E7B-C6A18026BF6A}"/>
              </a:ext>
            </a:extLst>
          </p:cNvPr>
          <p:cNvSpPr>
            <a:spLocks noGrp="1"/>
          </p:cNvSpPr>
          <p:nvPr>
            <p:ph type="body" sz="quarter" idx="38" hasCustomPrompt="1"/>
          </p:nvPr>
        </p:nvSpPr>
        <p:spPr>
          <a:xfrm>
            <a:off x="3332163" y="2313428"/>
            <a:ext cx="2425700" cy="269875"/>
          </a:xfrm>
        </p:spPr>
        <p:txBody>
          <a:bodyPr>
            <a:noAutofit/>
          </a:bodyPr>
          <a:lstStyle>
            <a:lvl1pPr>
              <a:defRPr/>
            </a:lvl1pPr>
            <a:lvl8pPr>
              <a:defRPr/>
            </a:lvl8pPr>
          </a:lstStyle>
          <a:p>
            <a:pPr lvl="0"/>
            <a:r>
              <a:rPr lang="en-US" dirty="0"/>
              <a:t>Insert text here</a:t>
            </a:r>
            <a:endParaRPr lang="en-GB" dirty="0"/>
          </a:p>
        </p:txBody>
      </p:sp>
      <p:sp>
        <p:nvSpPr>
          <p:cNvPr id="36" name="Text Placeholder 6">
            <a:extLst>
              <a:ext uri="{FF2B5EF4-FFF2-40B4-BE49-F238E27FC236}">
                <a16:creationId xmlns:a16="http://schemas.microsoft.com/office/drawing/2014/main" id="{37457A79-4A20-CC2A-6411-93613B3CE485}"/>
              </a:ext>
            </a:extLst>
          </p:cNvPr>
          <p:cNvSpPr>
            <a:spLocks noGrp="1"/>
          </p:cNvSpPr>
          <p:nvPr>
            <p:ph type="body" sz="quarter" idx="39" hasCustomPrompt="1"/>
          </p:nvPr>
        </p:nvSpPr>
        <p:spPr>
          <a:xfrm>
            <a:off x="450850" y="2893028"/>
            <a:ext cx="2425700" cy="269875"/>
          </a:xfrm>
        </p:spPr>
        <p:txBody>
          <a:bodyPr>
            <a:noAutofit/>
          </a:bodyPr>
          <a:lstStyle>
            <a:lvl1pPr>
              <a:defRPr/>
            </a:lvl1pPr>
            <a:lvl8pPr>
              <a:defRPr/>
            </a:lvl8pPr>
          </a:lstStyle>
          <a:p>
            <a:pPr lvl="7"/>
            <a:r>
              <a:rPr lang="en-US" dirty="0"/>
              <a:t>Section 02</a:t>
            </a:r>
            <a:endParaRPr lang="en-GB" dirty="0"/>
          </a:p>
        </p:txBody>
      </p:sp>
      <p:sp>
        <p:nvSpPr>
          <p:cNvPr id="37" name="Text Placeholder 6">
            <a:extLst>
              <a:ext uri="{FF2B5EF4-FFF2-40B4-BE49-F238E27FC236}">
                <a16:creationId xmlns:a16="http://schemas.microsoft.com/office/drawing/2014/main" id="{1C6F0883-EC73-3EA6-511E-DBA49E9E33C7}"/>
              </a:ext>
            </a:extLst>
          </p:cNvPr>
          <p:cNvSpPr>
            <a:spLocks noGrp="1"/>
          </p:cNvSpPr>
          <p:nvPr>
            <p:ph type="body" sz="quarter" idx="40" hasCustomPrompt="1"/>
          </p:nvPr>
        </p:nvSpPr>
        <p:spPr>
          <a:xfrm>
            <a:off x="450850" y="3241643"/>
            <a:ext cx="2425700" cy="269875"/>
          </a:xfrm>
        </p:spPr>
        <p:txBody>
          <a:bodyPr>
            <a:noAutofit/>
          </a:bodyPr>
          <a:lstStyle>
            <a:lvl1pPr>
              <a:defRPr/>
            </a:lvl1pPr>
            <a:lvl8pPr>
              <a:defRPr/>
            </a:lvl8pPr>
          </a:lstStyle>
          <a:p>
            <a:pPr lvl="0"/>
            <a:r>
              <a:rPr lang="en-US" dirty="0"/>
              <a:t>Insert text here</a:t>
            </a:r>
            <a:endParaRPr lang="en-GB" dirty="0"/>
          </a:p>
        </p:txBody>
      </p:sp>
      <p:sp>
        <p:nvSpPr>
          <p:cNvPr id="38" name="Text Placeholder 6">
            <a:extLst>
              <a:ext uri="{FF2B5EF4-FFF2-40B4-BE49-F238E27FC236}">
                <a16:creationId xmlns:a16="http://schemas.microsoft.com/office/drawing/2014/main" id="{77DF9BDB-9FFE-6198-BEF5-A8896D8B2562}"/>
              </a:ext>
            </a:extLst>
          </p:cNvPr>
          <p:cNvSpPr>
            <a:spLocks noGrp="1"/>
          </p:cNvSpPr>
          <p:nvPr>
            <p:ph type="body" sz="quarter" idx="41" hasCustomPrompt="1"/>
          </p:nvPr>
        </p:nvSpPr>
        <p:spPr>
          <a:xfrm>
            <a:off x="3332163" y="2893028"/>
            <a:ext cx="2425700" cy="269875"/>
          </a:xfrm>
        </p:spPr>
        <p:txBody>
          <a:bodyPr>
            <a:noAutofit/>
          </a:bodyPr>
          <a:lstStyle>
            <a:lvl1pPr>
              <a:defRPr/>
            </a:lvl1pPr>
            <a:lvl8pPr>
              <a:defRPr/>
            </a:lvl8pPr>
          </a:lstStyle>
          <a:p>
            <a:pPr lvl="7"/>
            <a:r>
              <a:rPr lang="en-US" dirty="0"/>
              <a:t>Section 06</a:t>
            </a:r>
            <a:endParaRPr lang="en-GB" dirty="0"/>
          </a:p>
        </p:txBody>
      </p:sp>
      <p:sp>
        <p:nvSpPr>
          <p:cNvPr id="39" name="Text Placeholder 6">
            <a:extLst>
              <a:ext uri="{FF2B5EF4-FFF2-40B4-BE49-F238E27FC236}">
                <a16:creationId xmlns:a16="http://schemas.microsoft.com/office/drawing/2014/main" id="{B26D0B7E-95B4-343C-8735-5A1F70E399F1}"/>
              </a:ext>
            </a:extLst>
          </p:cNvPr>
          <p:cNvSpPr>
            <a:spLocks noGrp="1"/>
          </p:cNvSpPr>
          <p:nvPr>
            <p:ph type="body" sz="quarter" idx="42" hasCustomPrompt="1"/>
          </p:nvPr>
        </p:nvSpPr>
        <p:spPr>
          <a:xfrm>
            <a:off x="3332163" y="3241643"/>
            <a:ext cx="2425700" cy="269875"/>
          </a:xfrm>
        </p:spPr>
        <p:txBody>
          <a:bodyPr>
            <a:noAutofit/>
          </a:bodyPr>
          <a:lstStyle>
            <a:lvl1pPr>
              <a:defRPr/>
            </a:lvl1pPr>
            <a:lvl8pPr>
              <a:defRPr/>
            </a:lvl8pPr>
          </a:lstStyle>
          <a:p>
            <a:pPr lvl="0"/>
            <a:r>
              <a:rPr lang="en-US" dirty="0"/>
              <a:t>Insert text here</a:t>
            </a:r>
            <a:endParaRPr lang="en-GB" dirty="0"/>
          </a:p>
        </p:txBody>
      </p:sp>
      <p:sp>
        <p:nvSpPr>
          <p:cNvPr id="40" name="Text Placeholder 6">
            <a:extLst>
              <a:ext uri="{FF2B5EF4-FFF2-40B4-BE49-F238E27FC236}">
                <a16:creationId xmlns:a16="http://schemas.microsoft.com/office/drawing/2014/main" id="{800F7739-AE35-265F-6DF8-54609A1BCBCE}"/>
              </a:ext>
            </a:extLst>
          </p:cNvPr>
          <p:cNvSpPr>
            <a:spLocks noGrp="1"/>
          </p:cNvSpPr>
          <p:nvPr>
            <p:ph type="body" sz="quarter" idx="43" hasCustomPrompt="1"/>
          </p:nvPr>
        </p:nvSpPr>
        <p:spPr>
          <a:xfrm>
            <a:off x="450850" y="3815344"/>
            <a:ext cx="2425700" cy="269875"/>
          </a:xfrm>
        </p:spPr>
        <p:txBody>
          <a:bodyPr>
            <a:noAutofit/>
          </a:bodyPr>
          <a:lstStyle>
            <a:lvl1pPr>
              <a:defRPr/>
            </a:lvl1pPr>
            <a:lvl8pPr>
              <a:defRPr/>
            </a:lvl8pPr>
          </a:lstStyle>
          <a:p>
            <a:pPr lvl="7"/>
            <a:r>
              <a:rPr lang="en-US" dirty="0"/>
              <a:t>Section 03</a:t>
            </a:r>
            <a:endParaRPr lang="en-GB" dirty="0"/>
          </a:p>
        </p:txBody>
      </p:sp>
      <p:sp>
        <p:nvSpPr>
          <p:cNvPr id="41" name="Text Placeholder 6">
            <a:extLst>
              <a:ext uri="{FF2B5EF4-FFF2-40B4-BE49-F238E27FC236}">
                <a16:creationId xmlns:a16="http://schemas.microsoft.com/office/drawing/2014/main" id="{A09BFE0E-9FBA-C3F1-1074-0846FEBE10C6}"/>
              </a:ext>
            </a:extLst>
          </p:cNvPr>
          <p:cNvSpPr>
            <a:spLocks noGrp="1"/>
          </p:cNvSpPr>
          <p:nvPr>
            <p:ph type="body" sz="quarter" idx="44" hasCustomPrompt="1"/>
          </p:nvPr>
        </p:nvSpPr>
        <p:spPr>
          <a:xfrm>
            <a:off x="450850" y="4163959"/>
            <a:ext cx="2425700" cy="269875"/>
          </a:xfrm>
        </p:spPr>
        <p:txBody>
          <a:bodyPr>
            <a:noAutofit/>
          </a:bodyPr>
          <a:lstStyle>
            <a:lvl1pPr>
              <a:defRPr/>
            </a:lvl1pPr>
            <a:lvl8pPr>
              <a:defRPr/>
            </a:lvl8pPr>
          </a:lstStyle>
          <a:p>
            <a:pPr lvl="0"/>
            <a:r>
              <a:rPr lang="en-US" dirty="0"/>
              <a:t>Insert text here</a:t>
            </a:r>
            <a:endParaRPr lang="en-GB" dirty="0"/>
          </a:p>
        </p:txBody>
      </p:sp>
      <p:sp>
        <p:nvSpPr>
          <p:cNvPr id="42" name="Text Placeholder 6">
            <a:extLst>
              <a:ext uri="{FF2B5EF4-FFF2-40B4-BE49-F238E27FC236}">
                <a16:creationId xmlns:a16="http://schemas.microsoft.com/office/drawing/2014/main" id="{F9DAA509-12BC-25D4-2CBA-8601A46F4232}"/>
              </a:ext>
            </a:extLst>
          </p:cNvPr>
          <p:cNvSpPr>
            <a:spLocks noGrp="1"/>
          </p:cNvSpPr>
          <p:nvPr>
            <p:ph type="body" sz="quarter" idx="45" hasCustomPrompt="1"/>
          </p:nvPr>
        </p:nvSpPr>
        <p:spPr>
          <a:xfrm>
            <a:off x="3332163" y="3815344"/>
            <a:ext cx="2425700" cy="269875"/>
          </a:xfrm>
        </p:spPr>
        <p:txBody>
          <a:bodyPr>
            <a:noAutofit/>
          </a:bodyPr>
          <a:lstStyle>
            <a:lvl1pPr>
              <a:defRPr/>
            </a:lvl1pPr>
            <a:lvl8pPr>
              <a:defRPr/>
            </a:lvl8pPr>
          </a:lstStyle>
          <a:p>
            <a:pPr lvl="7"/>
            <a:r>
              <a:rPr lang="en-US" dirty="0"/>
              <a:t>Section 07</a:t>
            </a:r>
            <a:endParaRPr lang="en-GB" dirty="0"/>
          </a:p>
        </p:txBody>
      </p:sp>
      <p:sp>
        <p:nvSpPr>
          <p:cNvPr id="44" name="Text Placeholder 6">
            <a:extLst>
              <a:ext uri="{FF2B5EF4-FFF2-40B4-BE49-F238E27FC236}">
                <a16:creationId xmlns:a16="http://schemas.microsoft.com/office/drawing/2014/main" id="{E408E2F2-8908-F9CA-6FD9-632A41E98443}"/>
              </a:ext>
            </a:extLst>
          </p:cNvPr>
          <p:cNvSpPr>
            <a:spLocks noGrp="1"/>
          </p:cNvSpPr>
          <p:nvPr>
            <p:ph type="body" sz="quarter" idx="46" hasCustomPrompt="1"/>
          </p:nvPr>
        </p:nvSpPr>
        <p:spPr>
          <a:xfrm>
            <a:off x="3332163" y="4163959"/>
            <a:ext cx="2425700" cy="269875"/>
          </a:xfrm>
        </p:spPr>
        <p:txBody>
          <a:bodyPr>
            <a:noAutofit/>
          </a:bodyPr>
          <a:lstStyle>
            <a:lvl1pPr>
              <a:defRPr/>
            </a:lvl1pPr>
            <a:lvl8pPr>
              <a:defRPr/>
            </a:lvl8pPr>
          </a:lstStyle>
          <a:p>
            <a:pPr lvl="0"/>
            <a:r>
              <a:rPr lang="en-US" dirty="0"/>
              <a:t>Insert text here</a:t>
            </a:r>
            <a:endParaRPr lang="en-GB" dirty="0"/>
          </a:p>
        </p:txBody>
      </p:sp>
      <p:sp>
        <p:nvSpPr>
          <p:cNvPr id="48" name="Text Placeholder 6">
            <a:extLst>
              <a:ext uri="{FF2B5EF4-FFF2-40B4-BE49-F238E27FC236}">
                <a16:creationId xmlns:a16="http://schemas.microsoft.com/office/drawing/2014/main" id="{B43F7FF0-6DF1-2DBE-0BF6-BE26123BE863}"/>
              </a:ext>
            </a:extLst>
          </p:cNvPr>
          <p:cNvSpPr>
            <a:spLocks noGrp="1"/>
          </p:cNvSpPr>
          <p:nvPr>
            <p:ph type="body" sz="quarter" idx="47" hasCustomPrompt="1"/>
          </p:nvPr>
        </p:nvSpPr>
        <p:spPr>
          <a:xfrm>
            <a:off x="450850" y="4760039"/>
            <a:ext cx="2425700" cy="269875"/>
          </a:xfrm>
        </p:spPr>
        <p:txBody>
          <a:bodyPr>
            <a:noAutofit/>
          </a:bodyPr>
          <a:lstStyle>
            <a:lvl1pPr>
              <a:defRPr/>
            </a:lvl1pPr>
            <a:lvl8pPr>
              <a:defRPr/>
            </a:lvl8pPr>
          </a:lstStyle>
          <a:p>
            <a:pPr lvl="7"/>
            <a:r>
              <a:rPr lang="en-US" dirty="0"/>
              <a:t>Section 04</a:t>
            </a:r>
            <a:endParaRPr lang="en-GB" dirty="0"/>
          </a:p>
        </p:txBody>
      </p:sp>
      <p:sp>
        <p:nvSpPr>
          <p:cNvPr id="49" name="Text Placeholder 6">
            <a:extLst>
              <a:ext uri="{FF2B5EF4-FFF2-40B4-BE49-F238E27FC236}">
                <a16:creationId xmlns:a16="http://schemas.microsoft.com/office/drawing/2014/main" id="{7369F1EF-67E7-1CDE-4639-38CC5CA065EC}"/>
              </a:ext>
            </a:extLst>
          </p:cNvPr>
          <p:cNvSpPr>
            <a:spLocks noGrp="1"/>
          </p:cNvSpPr>
          <p:nvPr>
            <p:ph type="body" sz="quarter" idx="48" hasCustomPrompt="1"/>
          </p:nvPr>
        </p:nvSpPr>
        <p:spPr>
          <a:xfrm>
            <a:off x="450850" y="5108654"/>
            <a:ext cx="2425700" cy="269875"/>
          </a:xfrm>
        </p:spPr>
        <p:txBody>
          <a:bodyPr>
            <a:noAutofit/>
          </a:bodyPr>
          <a:lstStyle>
            <a:lvl1pPr>
              <a:defRPr/>
            </a:lvl1pPr>
            <a:lvl8pPr>
              <a:defRPr/>
            </a:lvl8pPr>
          </a:lstStyle>
          <a:p>
            <a:pPr lvl="0"/>
            <a:r>
              <a:rPr lang="en-US" dirty="0"/>
              <a:t>Insert text here</a:t>
            </a:r>
            <a:endParaRPr lang="en-GB" dirty="0"/>
          </a:p>
        </p:txBody>
      </p:sp>
      <p:sp>
        <p:nvSpPr>
          <p:cNvPr id="50" name="Text Placeholder 6">
            <a:extLst>
              <a:ext uri="{FF2B5EF4-FFF2-40B4-BE49-F238E27FC236}">
                <a16:creationId xmlns:a16="http://schemas.microsoft.com/office/drawing/2014/main" id="{495EC0FA-E1E0-0965-4DCE-976855774924}"/>
              </a:ext>
            </a:extLst>
          </p:cNvPr>
          <p:cNvSpPr>
            <a:spLocks noGrp="1"/>
          </p:cNvSpPr>
          <p:nvPr>
            <p:ph type="body" sz="quarter" idx="49" hasCustomPrompt="1"/>
          </p:nvPr>
        </p:nvSpPr>
        <p:spPr>
          <a:xfrm>
            <a:off x="3332163" y="4760039"/>
            <a:ext cx="2425700" cy="269875"/>
          </a:xfrm>
        </p:spPr>
        <p:txBody>
          <a:bodyPr>
            <a:noAutofit/>
          </a:bodyPr>
          <a:lstStyle>
            <a:lvl1pPr>
              <a:defRPr/>
            </a:lvl1pPr>
            <a:lvl8pPr>
              <a:defRPr/>
            </a:lvl8pPr>
          </a:lstStyle>
          <a:p>
            <a:pPr lvl="7"/>
            <a:r>
              <a:rPr lang="en-US" dirty="0"/>
              <a:t>Section 08</a:t>
            </a:r>
            <a:endParaRPr lang="en-GB" dirty="0"/>
          </a:p>
        </p:txBody>
      </p:sp>
      <p:sp>
        <p:nvSpPr>
          <p:cNvPr id="51" name="Text Placeholder 6">
            <a:extLst>
              <a:ext uri="{FF2B5EF4-FFF2-40B4-BE49-F238E27FC236}">
                <a16:creationId xmlns:a16="http://schemas.microsoft.com/office/drawing/2014/main" id="{98A3E5BD-5162-8441-3025-D3CDCC92FA5B}"/>
              </a:ext>
            </a:extLst>
          </p:cNvPr>
          <p:cNvSpPr>
            <a:spLocks noGrp="1"/>
          </p:cNvSpPr>
          <p:nvPr>
            <p:ph type="body" sz="quarter" idx="50" hasCustomPrompt="1"/>
          </p:nvPr>
        </p:nvSpPr>
        <p:spPr>
          <a:xfrm>
            <a:off x="3332163" y="5108654"/>
            <a:ext cx="2425700" cy="269875"/>
          </a:xfrm>
        </p:spPr>
        <p:txBody>
          <a:bodyPr>
            <a:noAutofit/>
          </a:bodyPr>
          <a:lstStyle>
            <a:lvl1pPr>
              <a:defRPr/>
            </a:lvl1pPr>
            <a:lvl8pPr>
              <a:defRPr/>
            </a:lvl8pPr>
          </a:lstStyle>
          <a:p>
            <a:pPr lvl="0"/>
            <a:r>
              <a:rPr lang="en-US" dirty="0"/>
              <a:t>Insert text here</a:t>
            </a:r>
            <a:endParaRPr lang="en-GB" dirty="0"/>
          </a:p>
        </p:txBody>
      </p:sp>
      <p:sp>
        <p:nvSpPr>
          <p:cNvPr id="52" name="Footer Placeholder 4">
            <a:extLst>
              <a:ext uri="{FF2B5EF4-FFF2-40B4-BE49-F238E27FC236}">
                <a16:creationId xmlns:a16="http://schemas.microsoft.com/office/drawing/2014/main" id="{A567FDE2-DB51-B389-74BC-3ECA1CFFAA43}"/>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0">
            <a:extLst>
              <a:ext uri="{FF2B5EF4-FFF2-40B4-BE49-F238E27FC236}">
                <a16:creationId xmlns:a16="http://schemas.microsoft.com/office/drawing/2014/main" id="{0A2DD02B-43ED-B691-28F1-BA6CD8DF8EC2}"/>
              </a:ext>
            </a:extLst>
          </p:cNvPr>
          <p:cNvSpPr>
            <a:spLocks noGrp="1"/>
          </p:cNvSpPr>
          <p:nvPr>
            <p:ph type="body" sz="quarter" idx="51" hasCustomPrompt="1"/>
          </p:nvPr>
        </p:nvSpPr>
        <p:spPr>
          <a:xfrm>
            <a:off x="6241264" y="5395784"/>
            <a:ext cx="999006" cy="995639"/>
          </a:xfrm>
          <a:blipFill>
            <a:blip r:embed="rId3">
              <a:extLst>
                <a:ext uri="{96DAC541-7B7A-43D3-8B79-37D633B846F1}">
                  <asvg:svgBlip xmlns:asvg="http://schemas.microsoft.com/office/drawing/2016/SVG/main" r:embed="rId4"/>
                </a:ext>
              </a:extLst>
            </a:blip>
            <a:stretch>
              <a:fillRect/>
            </a:stretch>
          </a:blipFill>
        </p:spPr>
        <p:txBody>
          <a:bodyPr>
            <a:no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121146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of contents with multiple images">
    <p:spTree>
      <p:nvGrpSpPr>
        <p:cNvPr id="1" name=""/>
        <p:cNvGrpSpPr/>
        <p:nvPr/>
      </p:nvGrpSpPr>
      <p:grpSpPr>
        <a:xfrm>
          <a:off x="0" y="0"/>
          <a:ext cx="0" cy="0"/>
          <a:chOff x="0" y="0"/>
          <a:chExt cx="0" cy="0"/>
        </a:xfrm>
      </p:grpSpPr>
      <p:sp>
        <p:nvSpPr>
          <p:cNvPr id="43" name="Text Placeholder 3">
            <a:extLst>
              <a:ext uri="{FF2B5EF4-FFF2-40B4-BE49-F238E27FC236}">
                <a16:creationId xmlns:a16="http://schemas.microsoft.com/office/drawing/2014/main" id="{A65E7AC0-845B-27D8-8A0D-D0E82CC0778E}"/>
              </a:ext>
            </a:extLst>
          </p:cNvPr>
          <p:cNvSpPr>
            <a:spLocks noGrp="1"/>
          </p:cNvSpPr>
          <p:nvPr>
            <p:ph type="body" sz="quarter" idx="42"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6" name="Date Placeholder 55">
            <a:extLst>
              <a:ext uri="{FF2B5EF4-FFF2-40B4-BE49-F238E27FC236}">
                <a16:creationId xmlns:a16="http://schemas.microsoft.com/office/drawing/2014/main" id="{9D50172A-EAF6-889F-6BE2-063F5427A995}"/>
              </a:ext>
            </a:extLst>
          </p:cNvPr>
          <p:cNvSpPr>
            <a:spLocks noGrp="1"/>
          </p:cNvSpPr>
          <p:nvPr>
            <p:ph type="dt" sz="half" idx="43"/>
          </p:nvPr>
        </p:nvSpPr>
        <p:spPr/>
        <p:txBody>
          <a:bodyPr>
            <a:noAutofit/>
          </a:bodyPr>
          <a:lstStyle/>
          <a:p>
            <a:endParaRPr lang="en-GB" dirty="0"/>
          </a:p>
        </p:txBody>
      </p:sp>
      <p:sp>
        <p:nvSpPr>
          <p:cNvPr id="58" name="Slide Number Placeholder 57">
            <a:extLst>
              <a:ext uri="{FF2B5EF4-FFF2-40B4-BE49-F238E27FC236}">
                <a16:creationId xmlns:a16="http://schemas.microsoft.com/office/drawing/2014/main" id="{F6F83321-5E2A-82F6-7D23-82F905AAAD79}"/>
              </a:ext>
            </a:extLst>
          </p:cNvPr>
          <p:cNvSpPr>
            <a:spLocks noGrp="1"/>
          </p:cNvSpPr>
          <p:nvPr>
            <p:ph type="sldNum" sz="quarter" idx="45"/>
          </p:nvPr>
        </p:nvSpPr>
        <p:spPr/>
        <p:txBody>
          <a:bodyPr>
            <a:noAutofit/>
          </a:bodyPr>
          <a:lstStyle/>
          <a:p>
            <a:fld id="{BB07EAE1-021A-493C-B07F-6FE9E5D11BEB}" type="slidenum">
              <a:rPr lang="en-GB" smtClean="0"/>
              <a:pPr/>
              <a:t>‹#›</a:t>
            </a:fld>
            <a:endParaRPr lang="en-GB" dirty="0"/>
          </a:p>
        </p:txBody>
      </p:sp>
      <p:grpSp>
        <p:nvGrpSpPr>
          <p:cNvPr id="77" name="Group 76">
            <a:extLst>
              <a:ext uri="{FF2B5EF4-FFF2-40B4-BE49-F238E27FC236}">
                <a16:creationId xmlns:a16="http://schemas.microsoft.com/office/drawing/2014/main" id="{B560B8A2-5760-34C4-30B8-EE33678760A1}"/>
              </a:ext>
            </a:extLst>
          </p:cNvPr>
          <p:cNvGrpSpPr/>
          <p:nvPr userDrawn="1"/>
        </p:nvGrpSpPr>
        <p:grpSpPr>
          <a:xfrm>
            <a:off x="12287571" y="0"/>
            <a:ext cx="2175022" cy="5067300"/>
            <a:chOff x="838199" y="1150069"/>
            <a:chExt cx="2175022" cy="5067300"/>
          </a:xfrm>
        </p:grpSpPr>
        <p:sp>
          <p:nvSpPr>
            <p:cNvPr id="78" name="Rectangle 77">
              <a:extLst>
                <a:ext uri="{FF2B5EF4-FFF2-40B4-BE49-F238E27FC236}">
                  <a16:creationId xmlns:a16="http://schemas.microsoft.com/office/drawing/2014/main" id="{B3E36E85-2ADF-08D1-55C6-7CF951259A14}"/>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79" name="Rectangle 78">
              <a:extLst>
                <a:ext uri="{FF2B5EF4-FFF2-40B4-BE49-F238E27FC236}">
                  <a16:creationId xmlns:a16="http://schemas.microsoft.com/office/drawing/2014/main" id="{571BE60C-554C-B23C-9826-0E9A429DDEE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0" name="TextBox 79">
              <a:extLst>
                <a:ext uri="{FF2B5EF4-FFF2-40B4-BE49-F238E27FC236}">
                  <a16:creationId xmlns:a16="http://schemas.microsoft.com/office/drawing/2014/main" id="{693BF4A1-031F-814D-0377-581B41CF7FB0}"/>
                </a:ext>
              </a:extLst>
            </p:cNvPr>
            <p:cNvSpPr txBox="1"/>
            <p:nvPr/>
          </p:nvSpPr>
          <p:spPr>
            <a:xfrm>
              <a:off x="866775" y="1753646"/>
              <a:ext cx="2087197" cy="707886"/>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1" name="TextBox 80">
              <a:extLst>
                <a:ext uri="{FF2B5EF4-FFF2-40B4-BE49-F238E27FC236}">
                  <a16:creationId xmlns:a16="http://schemas.microsoft.com/office/drawing/2014/main" id="{A2CE0A7E-77CD-3569-5B96-980222B1D4A9}"/>
                </a:ext>
              </a:extLst>
            </p:cNvPr>
            <p:cNvSpPr txBox="1"/>
            <p:nvPr/>
          </p:nvSpPr>
          <p:spPr>
            <a:xfrm>
              <a:off x="866774" y="2507829"/>
              <a:ext cx="2146447" cy="553998"/>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2" name="TextBox 81">
              <a:extLst>
                <a:ext uri="{FF2B5EF4-FFF2-40B4-BE49-F238E27FC236}">
                  <a16:creationId xmlns:a16="http://schemas.microsoft.com/office/drawing/2014/main" id="{8456A6A3-05F2-7248-476D-620D78A24D27}"/>
                </a:ext>
              </a:extLst>
            </p:cNvPr>
            <p:cNvSpPr txBox="1"/>
            <p:nvPr/>
          </p:nvSpPr>
          <p:spPr>
            <a:xfrm>
              <a:off x="866773" y="3108124"/>
              <a:ext cx="2146447" cy="1169551"/>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3" name="TextBox 82">
              <a:extLst>
                <a:ext uri="{FF2B5EF4-FFF2-40B4-BE49-F238E27FC236}">
                  <a16:creationId xmlns:a16="http://schemas.microsoft.com/office/drawing/2014/main" id="{2B02FD9C-60C4-8E12-4610-00D129BB38FE}"/>
                </a:ext>
              </a:extLst>
            </p:cNvPr>
            <p:cNvSpPr txBox="1"/>
            <p:nvPr/>
          </p:nvSpPr>
          <p:spPr>
            <a:xfrm>
              <a:off x="866774" y="4323972"/>
              <a:ext cx="2146447" cy="553998"/>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4" name="TextBox 83">
              <a:extLst>
                <a:ext uri="{FF2B5EF4-FFF2-40B4-BE49-F238E27FC236}">
                  <a16:creationId xmlns:a16="http://schemas.microsoft.com/office/drawing/2014/main" id="{16CEA75A-7428-B82A-AA2A-CB23C4D71991}"/>
                </a:ext>
              </a:extLst>
            </p:cNvPr>
            <p:cNvSpPr txBox="1"/>
            <p:nvPr/>
          </p:nvSpPr>
          <p:spPr>
            <a:xfrm>
              <a:off x="866774" y="4924267"/>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5" name="TextBox 84">
              <a:extLst>
                <a:ext uri="{FF2B5EF4-FFF2-40B4-BE49-F238E27FC236}">
                  <a16:creationId xmlns:a16="http://schemas.microsoft.com/office/drawing/2014/main" id="{F53FC381-9458-5B31-8AF2-717D03C936F0}"/>
                </a:ext>
              </a:extLst>
            </p:cNvPr>
            <p:cNvSpPr txBox="1"/>
            <p:nvPr/>
          </p:nvSpPr>
          <p:spPr>
            <a:xfrm>
              <a:off x="1026885" y="1179173"/>
              <a:ext cx="1826222" cy="461665"/>
            </a:xfrm>
            <a:prstGeom prst="rect">
              <a:avLst/>
            </a:prstGeom>
            <a:noFill/>
          </p:spPr>
          <p:txBody>
            <a:bodyPr wrap="square" rtlCol="0">
              <a:no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86" name="TextBox 85">
              <a:extLst>
                <a:ext uri="{FF2B5EF4-FFF2-40B4-BE49-F238E27FC236}">
                  <a16:creationId xmlns:a16="http://schemas.microsoft.com/office/drawing/2014/main" id="{DD0EF304-F3CF-F042-F08A-75B55E2D4344}"/>
                </a:ext>
              </a:extLst>
            </p:cNvPr>
            <p:cNvSpPr txBox="1"/>
            <p:nvPr userDrawn="1"/>
          </p:nvSpPr>
          <p:spPr>
            <a:xfrm>
              <a:off x="866774" y="5522715"/>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87" name="Group 86">
            <a:extLst>
              <a:ext uri="{FF2B5EF4-FFF2-40B4-BE49-F238E27FC236}">
                <a16:creationId xmlns:a16="http://schemas.microsoft.com/office/drawing/2014/main" id="{C5CE520A-AF10-BAC8-ED9E-A29D7814F50D}"/>
              </a:ext>
            </a:extLst>
          </p:cNvPr>
          <p:cNvGrpSpPr/>
          <p:nvPr userDrawn="1"/>
        </p:nvGrpSpPr>
        <p:grpSpPr>
          <a:xfrm>
            <a:off x="12287572" y="0"/>
            <a:ext cx="2175021" cy="5486150"/>
            <a:chOff x="12287572" y="0"/>
            <a:chExt cx="2175021" cy="5486150"/>
          </a:xfrm>
        </p:grpSpPr>
        <p:grpSp>
          <p:nvGrpSpPr>
            <p:cNvPr id="88" name="Group 87">
              <a:extLst>
                <a:ext uri="{FF2B5EF4-FFF2-40B4-BE49-F238E27FC236}">
                  <a16:creationId xmlns:a16="http://schemas.microsoft.com/office/drawing/2014/main" id="{2CDAA2A8-91A0-F11D-B541-F12A852BBB01}"/>
                </a:ext>
              </a:extLst>
            </p:cNvPr>
            <p:cNvGrpSpPr/>
            <p:nvPr/>
          </p:nvGrpSpPr>
          <p:grpSpPr>
            <a:xfrm>
              <a:off x="12287572" y="0"/>
              <a:ext cx="2175021" cy="4839558"/>
              <a:chOff x="838200" y="1150069"/>
              <a:chExt cx="2175021" cy="4839558"/>
            </a:xfrm>
          </p:grpSpPr>
          <p:sp>
            <p:nvSpPr>
              <p:cNvPr id="100" name="Rectangle 99">
                <a:extLst>
                  <a:ext uri="{FF2B5EF4-FFF2-40B4-BE49-F238E27FC236}">
                    <a16:creationId xmlns:a16="http://schemas.microsoft.com/office/drawing/2014/main" id="{927733BA-9A7A-CCA4-B9C1-ED65E29868B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101" name="Rectangle 100">
                <a:extLst>
                  <a:ext uri="{FF2B5EF4-FFF2-40B4-BE49-F238E27FC236}">
                    <a16:creationId xmlns:a16="http://schemas.microsoft.com/office/drawing/2014/main" id="{D9C60EAF-4AE3-A8F8-031F-0BF72ABB403D}"/>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02" name="TextBox 101">
                <a:extLst>
                  <a:ext uri="{FF2B5EF4-FFF2-40B4-BE49-F238E27FC236}">
                    <a16:creationId xmlns:a16="http://schemas.microsoft.com/office/drawing/2014/main" id="{D538064C-7912-185A-6E3C-51FC567618A2}"/>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03" name="TextBox 102">
                <a:extLst>
                  <a:ext uri="{FF2B5EF4-FFF2-40B4-BE49-F238E27FC236}">
                    <a16:creationId xmlns:a16="http://schemas.microsoft.com/office/drawing/2014/main" id="{78399578-7C3C-6762-3145-20A9B39A0C17}"/>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04" name="TextBox 103">
                <a:extLst>
                  <a:ext uri="{FF2B5EF4-FFF2-40B4-BE49-F238E27FC236}">
                    <a16:creationId xmlns:a16="http://schemas.microsoft.com/office/drawing/2014/main" id="{7A49BFDD-D800-F52B-C196-B3291A40E6CC}"/>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05" name="TextBox 104">
                <a:extLst>
                  <a:ext uri="{FF2B5EF4-FFF2-40B4-BE49-F238E27FC236}">
                    <a16:creationId xmlns:a16="http://schemas.microsoft.com/office/drawing/2014/main" id="{47E706E7-DBEF-7DF9-C475-76BCBBE92A93}"/>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06" name="TextBox 105">
                <a:extLst>
                  <a:ext uri="{FF2B5EF4-FFF2-40B4-BE49-F238E27FC236}">
                    <a16:creationId xmlns:a16="http://schemas.microsoft.com/office/drawing/2014/main" id="{E7F93240-59B6-57D0-1803-30DA762039ED}"/>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07" name="TextBox 106">
                <a:extLst>
                  <a:ext uri="{FF2B5EF4-FFF2-40B4-BE49-F238E27FC236}">
                    <a16:creationId xmlns:a16="http://schemas.microsoft.com/office/drawing/2014/main" id="{96B8F27D-4B9D-4F5A-5C36-8445CA40E123}"/>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108" name="TextBox 107">
                <a:extLst>
                  <a:ext uri="{FF2B5EF4-FFF2-40B4-BE49-F238E27FC236}">
                    <a16:creationId xmlns:a16="http://schemas.microsoft.com/office/drawing/2014/main" id="{429D15C8-96EB-C9DD-68FB-DAF7F33BBC2B}"/>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89" name="Group 88">
              <a:extLst>
                <a:ext uri="{FF2B5EF4-FFF2-40B4-BE49-F238E27FC236}">
                  <a16:creationId xmlns:a16="http://schemas.microsoft.com/office/drawing/2014/main" id="{449A93C5-5D38-852C-B163-46491DEBC23A}"/>
                </a:ext>
              </a:extLst>
            </p:cNvPr>
            <p:cNvGrpSpPr/>
            <p:nvPr userDrawn="1"/>
          </p:nvGrpSpPr>
          <p:grpSpPr>
            <a:xfrm>
              <a:off x="12287572" y="0"/>
              <a:ext cx="2175021" cy="5486150"/>
              <a:chOff x="838200" y="1150069"/>
              <a:chExt cx="2175021" cy="5486150"/>
            </a:xfrm>
          </p:grpSpPr>
          <p:sp>
            <p:nvSpPr>
              <p:cNvPr id="91" name="Rectangle 90">
                <a:extLst>
                  <a:ext uri="{FF2B5EF4-FFF2-40B4-BE49-F238E27FC236}">
                    <a16:creationId xmlns:a16="http://schemas.microsoft.com/office/drawing/2014/main" id="{15666B83-ABC4-522B-F085-56D09D93357D}"/>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92" name="Rectangle 91">
                <a:extLst>
                  <a:ext uri="{FF2B5EF4-FFF2-40B4-BE49-F238E27FC236}">
                    <a16:creationId xmlns:a16="http://schemas.microsoft.com/office/drawing/2014/main" id="{6993130F-4D28-0497-F442-D180286314F0}"/>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93" name="TextBox 92">
                <a:extLst>
                  <a:ext uri="{FF2B5EF4-FFF2-40B4-BE49-F238E27FC236}">
                    <a16:creationId xmlns:a16="http://schemas.microsoft.com/office/drawing/2014/main" id="{5B1E966E-7F12-4B29-B2DA-A1F2A9706521}"/>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94" name="TextBox 93">
                <a:extLst>
                  <a:ext uri="{FF2B5EF4-FFF2-40B4-BE49-F238E27FC236}">
                    <a16:creationId xmlns:a16="http://schemas.microsoft.com/office/drawing/2014/main" id="{1AE0A8FB-F139-42BA-9D4C-AF360289F4D1}"/>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95" name="TextBox 94">
                <a:extLst>
                  <a:ext uri="{FF2B5EF4-FFF2-40B4-BE49-F238E27FC236}">
                    <a16:creationId xmlns:a16="http://schemas.microsoft.com/office/drawing/2014/main" id="{9A0D604B-3C11-6D89-6430-EF107E13FC52}"/>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6" name="TextBox 95">
                <a:extLst>
                  <a:ext uri="{FF2B5EF4-FFF2-40B4-BE49-F238E27FC236}">
                    <a16:creationId xmlns:a16="http://schemas.microsoft.com/office/drawing/2014/main" id="{C85E216B-9E46-F722-A545-CDDF7D2FAA09}"/>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97" name="TextBox 96">
                <a:extLst>
                  <a:ext uri="{FF2B5EF4-FFF2-40B4-BE49-F238E27FC236}">
                    <a16:creationId xmlns:a16="http://schemas.microsoft.com/office/drawing/2014/main" id="{7BCA80D1-1F8A-8651-6563-AE8660262B43}"/>
                  </a:ext>
                </a:extLst>
              </p:cNvPr>
              <p:cNvSpPr txBox="1"/>
              <p:nvPr/>
            </p:nvSpPr>
            <p:spPr>
              <a:xfrm>
                <a:off x="866774" y="5360117"/>
                <a:ext cx="2146447" cy="861774"/>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98" name="TextBox 97">
                <a:extLst>
                  <a:ext uri="{FF2B5EF4-FFF2-40B4-BE49-F238E27FC236}">
                    <a16:creationId xmlns:a16="http://schemas.microsoft.com/office/drawing/2014/main" id="{A66411E2-E287-2C53-A335-14800D650497}"/>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99" name="TextBox 98">
                <a:extLst>
                  <a:ext uri="{FF2B5EF4-FFF2-40B4-BE49-F238E27FC236}">
                    <a16:creationId xmlns:a16="http://schemas.microsoft.com/office/drawing/2014/main" id="{CE8E4697-F1B0-7F49-3892-F58BDEA149C5}"/>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90" name="TextBox 89">
              <a:extLst>
                <a:ext uri="{FF2B5EF4-FFF2-40B4-BE49-F238E27FC236}">
                  <a16:creationId xmlns:a16="http://schemas.microsoft.com/office/drawing/2014/main" id="{DCEB9F67-00E2-2A8C-708C-E510235613ED}"/>
                </a:ext>
              </a:extLst>
            </p:cNvPr>
            <p:cNvSpPr txBox="1"/>
            <p:nvPr userDrawn="1"/>
          </p:nvSpPr>
          <p:spPr>
            <a:xfrm>
              <a:off x="12316146" y="4885855"/>
              <a:ext cx="2146447" cy="553998"/>
            </a:xfrm>
            <a:prstGeom prst="rect">
              <a:avLst/>
            </a:prstGeom>
            <a:noFill/>
          </p:spPr>
          <p:txBody>
            <a:bodyPr wrap="square" rtlCol="0">
              <a:no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2" name="Title 1">
            <a:extLst>
              <a:ext uri="{FF2B5EF4-FFF2-40B4-BE49-F238E27FC236}">
                <a16:creationId xmlns:a16="http://schemas.microsoft.com/office/drawing/2014/main" id="{6574333E-834D-3D9D-2585-34CF3CB30E1A}"/>
              </a:ext>
            </a:extLst>
          </p:cNvPr>
          <p:cNvSpPr>
            <a:spLocks noGrp="1"/>
          </p:cNvSpPr>
          <p:nvPr>
            <p:ph type="title" hasCustomPrompt="1"/>
          </p:nvPr>
        </p:nvSpPr>
        <p:spPr/>
        <p:txBody>
          <a:bodyPr>
            <a:noAutofit/>
          </a:bodyPr>
          <a:lstStyle/>
          <a:p>
            <a:r>
              <a:rPr lang="en-US" dirty="0"/>
              <a:t>Insert title here</a:t>
            </a:r>
            <a:endParaRPr lang="en-GB" dirty="0"/>
          </a:p>
        </p:txBody>
      </p:sp>
      <p:sp>
        <p:nvSpPr>
          <p:cNvPr id="3" name="Footer Placeholder 4">
            <a:extLst>
              <a:ext uri="{FF2B5EF4-FFF2-40B4-BE49-F238E27FC236}">
                <a16:creationId xmlns:a16="http://schemas.microsoft.com/office/drawing/2014/main" id="{7F1E74FF-4682-B815-C144-9AE25BB9127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 name="Text Placeholder 6">
            <a:extLst>
              <a:ext uri="{FF2B5EF4-FFF2-40B4-BE49-F238E27FC236}">
                <a16:creationId xmlns:a16="http://schemas.microsoft.com/office/drawing/2014/main" id="{F69D0C95-B62F-AEE2-6FE4-41FF829DD293}"/>
              </a:ext>
            </a:extLst>
          </p:cNvPr>
          <p:cNvSpPr>
            <a:spLocks noGrp="1"/>
          </p:cNvSpPr>
          <p:nvPr>
            <p:ph type="body" sz="quarter" idx="35" hasCustomPrompt="1"/>
          </p:nvPr>
        </p:nvSpPr>
        <p:spPr>
          <a:xfrm>
            <a:off x="906304" y="3088065"/>
            <a:ext cx="1970246" cy="184666"/>
          </a:xfrm>
        </p:spPr>
        <p:txBody>
          <a:bodyPr>
            <a:noAutofit/>
          </a:bodyPr>
          <a:lstStyle>
            <a:lvl1pPr>
              <a:defRPr/>
            </a:lvl1pPr>
            <a:lvl8pPr>
              <a:defRPr>
                <a:solidFill>
                  <a:schemeClr val="tx1"/>
                </a:solidFill>
              </a:defRPr>
            </a:lvl8pPr>
          </a:lstStyle>
          <a:p>
            <a:pPr lvl="8"/>
            <a:r>
              <a:rPr lang="en-US" dirty="0"/>
              <a:t>Section 01</a:t>
            </a:r>
            <a:endParaRPr lang="en-GB" dirty="0"/>
          </a:p>
        </p:txBody>
      </p:sp>
      <p:sp>
        <p:nvSpPr>
          <p:cNvPr id="6" name="Text Placeholder 6">
            <a:extLst>
              <a:ext uri="{FF2B5EF4-FFF2-40B4-BE49-F238E27FC236}">
                <a16:creationId xmlns:a16="http://schemas.microsoft.com/office/drawing/2014/main" id="{262243E1-C62F-8766-DDAF-B530A0F28539}"/>
              </a:ext>
            </a:extLst>
          </p:cNvPr>
          <p:cNvSpPr>
            <a:spLocks noGrp="1"/>
          </p:cNvSpPr>
          <p:nvPr>
            <p:ph type="body" sz="quarter" idx="36" hasCustomPrompt="1"/>
          </p:nvPr>
        </p:nvSpPr>
        <p:spPr>
          <a:xfrm>
            <a:off x="906304" y="3386562"/>
            <a:ext cx="1970246"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7" name="Text Placeholder 6">
            <a:extLst>
              <a:ext uri="{FF2B5EF4-FFF2-40B4-BE49-F238E27FC236}">
                <a16:creationId xmlns:a16="http://schemas.microsoft.com/office/drawing/2014/main" id="{CC8C232D-2F72-8387-299C-84C0463115B7}"/>
              </a:ext>
            </a:extLst>
          </p:cNvPr>
          <p:cNvSpPr>
            <a:spLocks noGrp="1"/>
          </p:cNvSpPr>
          <p:nvPr>
            <p:ph type="body" sz="quarter" idx="68" hasCustomPrompt="1"/>
          </p:nvPr>
        </p:nvSpPr>
        <p:spPr>
          <a:xfrm>
            <a:off x="3788663" y="3088065"/>
            <a:ext cx="1969200" cy="184666"/>
          </a:xfrm>
        </p:spPr>
        <p:txBody>
          <a:bodyPr>
            <a:noAutofit/>
          </a:bodyPr>
          <a:lstStyle>
            <a:lvl1pPr>
              <a:defRPr/>
            </a:lvl1pPr>
            <a:lvl8pPr>
              <a:defRPr>
                <a:solidFill>
                  <a:schemeClr val="tx1"/>
                </a:solidFill>
              </a:defRPr>
            </a:lvl8pPr>
          </a:lstStyle>
          <a:p>
            <a:pPr lvl="8"/>
            <a:r>
              <a:rPr lang="en-US" dirty="0"/>
              <a:t>Section 05</a:t>
            </a:r>
            <a:endParaRPr lang="en-GB" dirty="0"/>
          </a:p>
        </p:txBody>
      </p:sp>
      <p:sp>
        <p:nvSpPr>
          <p:cNvPr id="9" name="Text Placeholder 6">
            <a:extLst>
              <a:ext uri="{FF2B5EF4-FFF2-40B4-BE49-F238E27FC236}">
                <a16:creationId xmlns:a16="http://schemas.microsoft.com/office/drawing/2014/main" id="{A7D31077-AD74-20DC-96EE-9067D4F780B6}"/>
              </a:ext>
            </a:extLst>
          </p:cNvPr>
          <p:cNvSpPr>
            <a:spLocks noGrp="1"/>
          </p:cNvSpPr>
          <p:nvPr>
            <p:ph type="body" sz="quarter" idx="69" hasCustomPrompt="1"/>
          </p:nvPr>
        </p:nvSpPr>
        <p:spPr>
          <a:xfrm>
            <a:off x="3788663" y="3386562"/>
            <a:ext cx="1969200"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11" name="Text Placeholder 6">
            <a:extLst>
              <a:ext uri="{FF2B5EF4-FFF2-40B4-BE49-F238E27FC236}">
                <a16:creationId xmlns:a16="http://schemas.microsoft.com/office/drawing/2014/main" id="{998166EA-236C-5D86-11F0-0AEA14E0BF00}"/>
              </a:ext>
            </a:extLst>
          </p:cNvPr>
          <p:cNvSpPr>
            <a:spLocks noGrp="1"/>
          </p:cNvSpPr>
          <p:nvPr>
            <p:ph type="body" sz="quarter" idx="70" hasCustomPrompt="1"/>
          </p:nvPr>
        </p:nvSpPr>
        <p:spPr>
          <a:xfrm>
            <a:off x="906304" y="3881936"/>
            <a:ext cx="1970246" cy="184666"/>
          </a:xfrm>
        </p:spPr>
        <p:txBody>
          <a:bodyPr>
            <a:noAutofit/>
          </a:bodyPr>
          <a:lstStyle>
            <a:lvl1pPr>
              <a:defRPr/>
            </a:lvl1pPr>
            <a:lvl8pPr>
              <a:defRPr>
                <a:solidFill>
                  <a:schemeClr val="tx1"/>
                </a:solidFill>
              </a:defRPr>
            </a:lvl8pPr>
          </a:lstStyle>
          <a:p>
            <a:pPr lvl="8"/>
            <a:r>
              <a:rPr lang="en-US" dirty="0"/>
              <a:t>Section 02</a:t>
            </a:r>
            <a:endParaRPr lang="en-GB" dirty="0"/>
          </a:p>
        </p:txBody>
      </p:sp>
      <p:sp>
        <p:nvSpPr>
          <p:cNvPr id="34" name="Text Placeholder 6">
            <a:extLst>
              <a:ext uri="{FF2B5EF4-FFF2-40B4-BE49-F238E27FC236}">
                <a16:creationId xmlns:a16="http://schemas.microsoft.com/office/drawing/2014/main" id="{8CE96520-BA39-BFE2-DFD9-04650B5B0BFE}"/>
              </a:ext>
            </a:extLst>
          </p:cNvPr>
          <p:cNvSpPr>
            <a:spLocks noGrp="1"/>
          </p:cNvSpPr>
          <p:nvPr>
            <p:ph type="body" sz="quarter" idx="71" hasCustomPrompt="1"/>
          </p:nvPr>
        </p:nvSpPr>
        <p:spPr>
          <a:xfrm>
            <a:off x="906304" y="4180433"/>
            <a:ext cx="1970246"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40" name="Text Placeholder 6">
            <a:extLst>
              <a:ext uri="{FF2B5EF4-FFF2-40B4-BE49-F238E27FC236}">
                <a16:creationId xmlns:a16="http://schemas.microsoft.com/office/drawing/2014/main" id="{EF8D8437-8971-4B5F-EAFA-5B3C94327C91}"/>
              </a:ext>
            </a:extLst>
          </p:cNvPr>
          <p:cNvSpPr>
            <a:spLocks noGrp="1"/>
          </p:cNvSpPr>
          <p:nvPr>
            <p:ph type="body" sz="quarter" idx="41" hasCustomPrompt="1"/>
          </p:nvPr>
        </p:nvSpPr>
        <p:spPr>
          <a:xfrm>
            <a:off x="3788663" y="3881936"/>
            <a:ext cx="1969200" cy="184666"/>
          </a:xfrm>
        </p:spPr>
        <p:txBody>
          <a:bodyPr>
            <a:noAutofit/>
          </a:bodyPr>
          <a:lstStyle>
            <a:lvl1pPr>
              <a:defRPr/>
            </a:lvl1pPr>
            <a:lvl8pPr>
              <a:defRPr>
                <a:solidFill>
                  <a:schemeClr val="tx1"/>
                </a:solidFill>
              </a:defRPr>
            </a:lvl8pPr>
          </a:lstStyle>
          <a:p>
            <a:pPr lvl="8"/>
            <a:r>
              <a:rPr lang="en-US" dirty="0"/>
              <a:t>Section 06</a:t>
            </a:r>
            <a:endParaRPr lang="en-GB" dirty="0"/>
          </a:p>
        </p:txBody>
      </p:sp>
      <p:sp>
        <p:nvSpPr>
          <p:cNvPr id="41" name="Text Placeholder 6">
            <a:extLst>
              <a:ext uri="{FF2B5EF4-FFF2-40B4-BE49-F238E27FC236}">
                <a16:creationId xmlns:a16="http://schemas.microsoft.com/office/drawing/2014/main" id="{6430A405-5256-3E81-D79C-C35BC02376B1}"/>
              </a:ext>
            </a:extLst>
          </p:cNvPr>
          <p:cNvSpPr>
            <a:spLocks noGrp="1"/>
          </p:cNvSpPr>
          <p:nvPr>
            <p:ph type="body" sz="quarter" idx="72" hasCustomPrompt="1"/>
          </p:nvPr>
        </p:nvSpPr>
        <p:spPr>
          <a:xfrm>
            <a:off x="3788663" y="4180433"/>
            <a:ext cx="1969200"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42" name="Text Placeholder 6">
            <a:extLst>
              <a:ext uri="{FF2B5EF4-FFF2-40B4-BE49-F238E27FC236}">
                <a16:creationId xmlns:a16="http://schemas.microsoft.com/office/drawing/2014/main" id="{86DC0938-B914-C33D-76FA-A7619CD25183}"/>
              </a:ext>
            </a:extLst>
          </p:cNvPr>
          <p:cNvSpPr>
            <a:spLocks noGrp="1"/>
          </p:cNvSpPr>
          <p:nvPr>
            <p:ph type="body" sz="quarter" idx="73" hasCustomPrompt="1"/>
          </p:nvPr>
        </p:nvSpPr>
        <p:spPr>
          <a:xfrm>
            <a:off x="906304" y="4669485"/>
            <a:ext cx="1970246" cy="184666"/>
          </a:xfrm>
        </p:spPr>
        <p:txBody>
          <a:bodyPr>
            <a:noAutofit/>
          </a:bodyPr>
          <a:lstStyle>
            <a:lvl1pPr>
              <a:defRPr/>
            </a:lvl1pPr>
            <a:lvl8pPr>
              <a:defRPr>
                <a:solidFill>
                  <a:schemeClr val="tx1"/>
                </a:solidFill>
              </a:defRPr>
            </a:lvl8pPr>
          </a:lstStyle>
          <a:p>
            <a:pPr lvl="8"/>
            <a:r>
              <a:rPr lang="en-US" dirty="0"/>
              <a:t>Section 03</a:t>
            </a:r>
            <a:endParaRPr lang="en-GB" dirty="0"/>
          </a:p>
        </p:txBody>
      </p:sp>
      <p:sp>
        <p:nvSpPr>
          <p:cNvPr id="44" name="Text Placeholder 6">
            <a:extLst>
              <a:ext uri="{FF2B5EF4-FFF2-40B4-BE49-F238E27FC236}">
                <a16:creationId xmlns:a16="http://schemas.microsoft.com/office/drawing/2014/main" id="{14ECCE69-2C53-C089-6474-6842B5AAE20C}"/>
              </a:ext>
            </a:extLst>
          </p:cNvPr>
          <p:cNvSpPr>
            <a:spLocks noGrp="1"/>
          </p:cNvSpPr>
          <p:nvPr>
            <p:ph type="body" sz="quarter" idx="44" hasCustomPrompt="1"/>
          </p:nvPr>
        </p:nvSpPr>
        <p:spPr>
          <a:xfrm>
            <a:off x="906304" y="4967982"/>
            <a:ext cx="1970246"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45" name="Text Placeholder 6">
            <a:extLst>
              <a:ext uri="{FF2B5EF4-FFF2-40B4-BE49-F238E27FC236}">
                <a16:creationId xmlns:a16="http://schemas.microsoft.com/office/drawing/2014/main" id="{B45FEF80-5541-5467-CBDE-322FCC899DA3}"/>
              </a:ext>
            </a:extLst>
          </p:cNvPr>
          <p:cNvSpPr>
            <a:spLocks noGrp="1"/>
          </p:cNvSpPr>
          <p:nvPr>
            <p:ph type="body" sz="quarter" idx="74" hasCustomPrompt="1"/>
          </p:nvPr>
        </p:nvSpPr>
        <p:spPr>
          <a:xfrm>
            <a:off x="3788663" y="4669485"/>
            <a:ext cx="1969200" cy="184666"/>
          </a:xfrm>
        </p:spPr>
        <p:txBody>
          <a:bodyPr>
            <a:noAutofit/>
          </a:bodyPr>
          <a:lstStyle>
            <a:lvl1pPr>
              <a:defRPr/>
            </a:lvl1pPr>
            <a:lvl8pPr>
              <a:defRPr>
                <a:solidFill>
                  <a:schemeClr val="tx1"/>
                </a:solidFill>
              </a:defRPr>
            </a:lvl8pPr>
          </a:lstStyle>
          <a:p>
            <a:pPr lvl="8"/>
            <a:r>
              <a:rPr lang="en-US" dirty="0"/>
              <a:t>Section 07</a:t>
            </a:r>
            <a:endParaRPr lang="en-GB" dirty="0"/>
          </a:p>
        </p:txBody>
      </p:sp>
      <p:sp>
        <p:nvSpPr>
          <p:cNvPr id="46" name="Text Placeholder 6">
            <a:extLst>
              <a:ext uri="{FF2B5EF4-FFF2-40B4-BE49-F238E27FC236}">
                <a16:creationId xmlns:a16="http://schemas.microsoft.com/office/drawing/2014/main" id="{91836E2F-CB3A-2207-19BB-71657D4DCE72}"/>
              </a:ext>
            </a:extLst>
          </p:cNvPr>
          <p:cNvSpPr>
            <a:spLocks noGrp="1"/>
          </p:cNvSpPr>
          <p:nvPr>
            <p:ph type="body" sz="quarter" idx="75" hasCustomPrompt="1"/>
          </p:nvPr>
        </p:nvSpPr>
        <p:spPr>
          <a:xfrm>
            <a:off x="3788663" y="4967982"/>
            <a:ext cx="1969200"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47" name="Text Placeholder 6">
            <a:extLst>
              <a:ext uri="{FF2B5EF4-FFF2-40B4-BE49-F238E27FC236}">
                <a16:creationId xmlns:a16="http://schemas.microsoft.com/office/drawing/2014/main" id="{7A268B58-D2B2-246E-7D34-8891156D8478}"/>
              </a:ext>
            </a:extLst>
          </p:cNvPr>
          <p:cNvSpPr>
            <a:spLocks noGrp="1"/>
          </p:cNvSpPr>
          <p:nvPr>
            <p:ph type="body" sz="quarter" idx="47" hasCustomPrompt="1"/>
          </p:nvPr>
        </p:nvSpPr>
        <p:spPr>
          <a:xfrm>
            <a:off x="906304" y="5482176"/>
            <a:ext cx="1970246" cy="184666"/>
          </a:xfrm>
        </p:spPr>
        <p:txBody>
          <a:bodyPr>
            <a:noAutofit/>
          </a:bodyPr>
          <a:lstStyle>
            <a:lvl1pPr>
              <a:defRPr/>
            </a:lvl1pPr>
            <a:lvl8pPr>
              <a:defRPr>
                <a:solidFill>
                  <a:schemeClr val="tx1"/>
                </a:solidFill>
              </a:defRPr>
            </a:lvl8pPr>
          </a:lstStyle>
          <a:p>
            <a:pPr lvl="8"/>
            <a:r>
              <a:rPr lang="en-US" dirty="0"/>
              <a:t>Section 04</a:t>
            </a:r>
            <a:endParaRPr lang="en-GB" dirty="0"/>
          </a:p>
        </p:txBody>
      </p:sp>
      <p:sp>
        <p:nvSpPr>
          <p:cNvPr id="48" name="Text Placeholder 6">
            <a:extLst>
              <a:ext uri="{FF2B5EF4-FFF2-40B4-BE49-F238E27FC236}">
                <a16:creationId xmlns:a16="http://schemas.microsoft.com/office/drawing/2014/main" id="{148C6ABB-004C-61D2-EC6F-273F9BB4906E}"/>
              </a:ext>
            </a:extLst>
          </p:cNvPr>
          <p:cNvSpPr>
            <a:spLocks noGrp="1"/>
          </p:cNvSpPr>
          <p:nvPr>
            <p:ph type="body" sz="quarter" idx="48" hasCustomPrompt="1"/>
          </p:nvPr>
        </p:nvSpPr>
        <p:spPr>
          <a:xfrm>
            <a:off x="906304" y="5780673"/>
            <a:ext cx="1970246"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49" name="Text Placeholder 6">
            <a:extLst>
              <a:ext uri="{FF2B5EF4-FFF2-40B4-BE49-F238E27FC236}">
                <a16:creationId xmlns:a16="http://schemas.microsoft.com/office/drawing/2014/main" id="{432F9AAA-4CF6-3A29-8C5C-B28ED3675C0E}"/>
              </a:ext>
            </a:extLst>
          </p:cNvPr>
          <p:cNvSpPr>
            <a:spLocks noGrp="1"/>
          </p:cNvSpPr>
          <p:nvPr>
            <p:ph type="body" sz="quarter" idx="49" hasCustomPrompt="1"/>
          </p:nvPr>
        </p:nvSpPr>
        <p:spPr>
          <a:xfrm>
            <a:off x="3788663" y="5482176"/>
            <a:ext cx="1969200" cy="184666"/>
          </a:xfrm>
        </p:spPr>
        <p:txBody>
          <a:bodyPr>
            <a:noAutofit/>
          </a:bodyPr>
          <a:lstStyle>
            <a:lvl1pPr>
              <a:defRPr/>
            </a:lvl1pPr>
            <a:lvl8pPr>
              <a:defRPr>
                <a:solidFill>
                  <a:schemeClr val="tx1"/>
                </a:solidFill>
              </a:defRPr>
            </a:lvl8pPr>
          </a:lstStyle>
          <a:p>
            <a:pPr lvl="8"/>
            <a:r>
              <a:rPr lang="en-US" dirty="0"/>
              <a:t>Section 08</a:t>
            </a:r>
            <a:endParaRPr lang="en-GB" dirty="0"/>
          </a:p>
        </p:txBody>
      </p:sp>
      <p:sp>
        <p:nvSpPr>
          <p:cNvPr id="50" name="Text Placeholder 6">
            <a:extLst>
              <a:ext uri="{FF2B5EF4-FFF2-40B4-BE49-F238E27FC236}">
                <a16:creationId xmlns:a16="http://schemas.microsoft.com/office/drawing/2014/main" id="{1A044116-A918-1FB0-33D8-A29D275D9C78}"/>
              </a:ext>
            </a:extLst>
          </p:cNvPr>
          <p:cNvSpPr>
            <a:spLocks noGrp="1"/>
          </p:cNvSpPr>
          <p:nvPr>
            <p:ph type="body" sz="quarter" idx="50" hasCustomPrompt="1"/>
          </p:nvPr>
        </p:nvSpPr>
        <p:spPr>
          <a:xfrm>
            <a:off x="3788663" y="5780673"/>
            <a:ext cx="1969200" cy="184666"/>
          </a:xfrm>
        </p:spPr>
        <p:txBody>
          <a:bodyPr>
            <a:noAutofit/>
          </a:bodyPr>
          <a:lstStyle>
            <a:lvl1pPr>
              <a:defRPr sz="1200">
                <a:solidFill>
                  <a:schemeClr val="tx1"/>
                </a:solidFill>
              </a:defRPr>
            </a:lvl1pPr>
            <a:lvl8pPr>
              <a:defRPr/>
            </a:lvl8pPr>
          </a:lstStyle>
          <a:p>
            <a:pPr lvl="0"/>
            <a:r>
              <a:rPr lang="en-US" dirty="0"/>
              <a:t>Insert text here</a:t>
            </a:r>
            <a:endParaRPr lang="en-GB" dirty="0"/>
          </a:p>
        </p:txBody>
      </p:sp>
      <p:sp>
        <p:nvSpPr>
          <p:cNvPr id="61" name="Picture Placeholder 34">
            <a:extLst>
              <a:ext uri="{FF2B5EF4-FFF2-40B4-BE49-F238E27FC236}">
                <a16:creationId xmlns:a16="http://schemas.microsoft.com/office/drawing/2014/main" id="{47385E83-B7BB-08CA-0836-AC913BC23671}"/>
              </a:ext>
            </a:extLst>
          </p:cNvPr>
          <p:cNvSpPr>
            <a:spLocks noGrp="1"/>
          </p:cNvSpPr>
          <p:nvPr>
            <p:ph type="pic" sz="quarter" idx="37" hasCustomPrompt="1"/>
          </p:nvPr>
        </p:nvSpPr>
        <p:spPr>
          <a:xfrm>
            <a:off x="8507861" y="1025587"/>
            <a:ext cx="2448000" cy="2449347"/>
          </a:xfrm>
        </p:spPr>
        <p:txBody>
          <a:bodyPr>
            <a:noAutofit/>
          </a:bodyPr>
          <a:lstStyle>
            <a:lvl1pPr algn="ctr">
              <a:defRPr/>
            </a:lvl1pPr>
          </a:lstStyle>
          <a:p>
            <a:r>
              <a:rPr lang="en-GB" dirty="0"/>
              <a:t>Click icon to insert image</a:t>
            </a:r>
          </a:p>
        </p:txBody>
      </p:sp>
      <p:sp>
        <p:nvSpPr>
          <p:cNvPr id="62" name="Picture Placeholder 34">
            <a:extLst>
              <a:ext uri="{FF2B5EF4-FFF2-40B4-BE49-F238E27FC236}">
                <a16:creationId xmlns:a16="http://schemas.microsoft.com/office/drawing/2014/main" id="{0B0D88E2-15C7-5329-977A-0F3C848C7375}"/>
              </a:ext>
            </a:extLst>
          </p:cNvPr>
          <p:cNvSpPr>
            <a:spLocks noGrp="1"/>
          </p:cNvSpPr>
          <p:nvPr>
            <p:ph type="pic" sz="quarter" idx="38" hasCustomPrompt="1"/>
          </p:nvPr>
        </p:nvSpPr>
        <p:spPr>
          <a:xfrm>
            <a:off x="6575877" y="1663100"/>
            <a:ext cx="1800000" cy="1800000"/>
          </a:xfrm>
        </p:spPr>
        <p:txBody>
          <a:bodyPr>
            <a:noAutofit/>
          </a:bodyPr>
          <a:lstStyle>
            <a:lvl1pPr algn="ctr">
              <a:defRPr/>
            </a:lvl1pPr>
          </a:lstStyle>
          <a:p>
            <a:r>
              <a:rPr lang="en-GB" dirty="0"/>
              <a:t>Click icon to insert image</a:t>
            </a:r>
          </a:p>
        </p:txBody>
      </p:sp>
      <p:sp>
        <p:nvSpPr>
          <p:cNvPr id="63" name="Picture Placeholder 34">
            <a:extLst>
              <a:ext uri="{FF2B5EF4-FFF2-40B4-BE49-F238E27FC236}">
                <a16:creationId xmlns:a16="http://schemas.microsoft.com/office/drawing/2014/main" id="{8B7EF4A5-9919-4E63-7399-69D2EFAF57D5}"/>
              </a:ext>
            </a:extLst>
          </p:cNvPr>
          <p:cNvSpPr>
            <a:spLocks noGrp="1"/>
          </p:cNvSpPr>
          <p:nvPr>
            <p:ph type="pic" sz="quarter" idx="53" hasCustomPrompt="1"/>
          </p:nvPr>
        </p:nvSpPr>
        <p:spPr>
          <a:xfrm>
            <a:off x="6041389" y="3616186"/>
            <a:ext cx="2334488" cy="2333764"/>
          </a:xfrm>
        </p:spPr>
        <p:txBody>
          <a:bodyPr>
            <a:noAutofit/>
          </a:bodyPr>
          <a:lstStyle>
            <a:lvl1pPr algn="ctr">
              <a:defRPr/>
            </a:lvl1pPr>
          </a:lstStyle>
          <a:p>
            <a:r>
              <a:rPr lang="en-GB" dirty="0"/>
              <a:t>Click icon to insert image</a:t>
            </a:r>
          </a:p>
        </p:txBody>
      </p:sp>
      <p:sp>
        <p:nvSpPr>
          <p:cNvPr id="64" name="Picture Placeholder 34">
            <a:extLst>
              <a:ext uri="{FF2B5EF4-FFF2-40B4-BE49-F238E27FC236}">
                <a16:creationId xmlns:a16="http://schemas.microsoft.com/office/drawing/2014/main" id="{CC6BDC2A-0868-32D9-13A2-776182B059B0}"/>
              </a:ext>
            </a:extLst>
          </p:cNvPr>
          <p:cNvSpPr>
            <a:spLocks noGrp="1"/>
          </p:cNvSpPr>
          <p:nvPr>
            <p:ph type="pic" sz="quarter" idx="40" hasCustomPrompt="1"/>
          </p:nvPr>
        </p:nvSpPr>
        <p:spPr>
          <a:xfrm>
            <a:off x="8507861" y="3612984"/>
            <a:ext cx="1800000" cy="1800000"/>
          </a:xfrm>
        </p:spPr>
        <p:txBody>
          <a:bodyPr>
            <a:noAutofit/>
          </a:bodyPr>
          <a:lstStyle>
            <a:lvl1pPr algn="ctr">
              <a:defRPr/>
            </a:lvl1pPr>
          </a:lstStyle>
          <a:p>
            <a:r>
              <a:rPr lang="en-GB" dirty="0"/>
              <a:t>Click icon to insert image &gt; Right click &gt; Send to back</a:t>
            </a:r>
          </a:p>
        </p:txBody>
      </p:sp>
      <p:sp>
        <p:nvSpPr>
          <p:cNvPr id="65" name="Text Placeholder 10">
            <a:extLst>
              <a:ext uri="{FF2B5EF4-FFF2-40B4-BE49-F238E27FC236}">
                <a16:creationId xmlns:a16="http://schemas.microsoft.com/office/drawing/2014/main" id="{64F54515-62E7-F64B-AEFA-BDE16D6A1EA6}"/>
              </a:ext>
            </a:extLst>
          </p:cNvPr>
          <p:cNvSpPr>
            <a:spLocks noGrp="1"/>
          </p:cNvSpPr>
          <p:nvPr>
            <p:ph type="body" sz="quarter" idx="39" hasCustomPrompt="1"/>
          </p:nvPr>
        </p:nvSpPr>
        <p:spPr>
          <a:xfrm>
            <a:off x="9808358" y="4954311"/>
            <a:ext cx="999006" cy="995639"/>
          </a:xfrm>
          <a:blipFill>
            <a:blip r:embed="rId3">
              <a:extLst>
                <a:ext uri="{96DAC541-7B7A-43D3-8B79-37D633B846F1}">
                  <asvg:svgBlip xmlns:asvg="http://schemas.microsoft.com/office/drawing/2016/SVG/main" r:embed="rId4"/>
                </a:ext>
              </a:extLst>
            </a:blip>
            <a:stretch>
              <a:fillRect/>
            </a:stretch>
          </a:blipFill>
        </p:spPr>
        <p:txBody>
          <a:bodyPr>
            <a:noAutofit/>
          </a:bodyPr>
          <a:lstStyle>
            <a:lvl1pPr>
              <a:defRPr/>
            </a:lvl1pPr>
          </a:lstStyle>
          <a:p>
            <a:pPr lvl="0"/>
            <a:r>
              <a:rPr lang="en-GB"/>
              <a:t> </a:t>
            </a:r>
            <a:endParaRPr lang="en-GB" dirty="0"/>
          </a:p>
        </p:txBody>
      </p:sp>
      <p:sp>
        <p:nvSpPr>
          <p:cNvPr id="66" name="Text Placeholder 7">
            <a:extLst>
              <a:ext uri="{FF2B5EF4-FFF2-40B4-BE49-F238E27FC236}">
                <a16:creationId xmlns:a16="http://schemas.microsoft.com/office/drawing/2014/main" id="{397B35B6-C71B-CBB7-5029-F041E539AB9B}"/>
              </a:ext>
            </a:extLst>
          </p:cNvPr>
          <p:cNvSpPr>
            <a:spLocks noGrp="1"/>
          </p:cNvSpPr>
          <p:nvPr>
            <p:ph type="body" sz="quarter" idx="13" hasCustomPrompt="1"/>
          </p:nvPr>
        </p:nvSpPr>
        <p:spPr>
          <a:xfrm>
            <a:off x="450850" y="308806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1</a:t>
            </a:r>
          </a:p>
        </p:txBody>
      </p:sp>
      <p:sp>
        <p:nvSpPr>
          <p:cNvPr id="67" name="Text Placeholder 7">
            <a:extLst>
              <a:ext uri="{FF2B5EF4-FFF2-40B4-BE49-F238E27FC236}">
                <a16:creationId xmlns:a16="http://schemas.microsoft.com/office/drawing/2014/main" id="{EA3E5C05-3DB6-CBBE-4EF3-DD82E5E01BF7}"/>
              </a:ext>
            </a:extLst>
          </p:cNvPr>
          <p:cNvSpPr>
            <a:spLocks noGrp="1"/>
          </p:cNvSpPr>
          <p:nvPr>
            <p:ph type="body" sz="quarter" idx="16" hasCustomPrompt="1"/>
          </p:nvPr>
        </p:nvSpPr>
        <p:spPr>
          <a:xfrm>
            <a:off x="450850" y="388193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2</a:t>
            </a:r>
          </a:p>
        </p:txBody>
      </p:sp>
      <p:sp>
        <p:nvSpPr>
          <p:cNvPr id="68" name="Text Placeholder 7">
            <a:extLst>
              <a:ext uri="{FF2B5EF4-FFF2-40B4-BE49-F238E27FC236}">
                <a16:creationId xmlns:a16="http://schemas.microsoft.com/office/drawing/2014/main" id="{0AFEAD2D-C815-98EF-4014-2D55C1D0B8C9}"/>
              </a:ext>
            </a:extLst>
          </p:cNvPr>
          <p:cNvSpPr>
            <a:spLocks noGrp="1"/>
          </p:cNvSpPr>
          <p:nvPr>
            <p:ph type="body" sz="quarter" idx="19" hasCustomPrompt="1"/>
          </p:nvPr>
        </p:nvSpPr>
        <p:spPr>
          <a:xfrm>
            <a:off x="450850" y="4669485"/>
            <a:ext cx="273600" cy="270000"/>
          </a:xfrm>
          <a:solidFill>
            <a:schemeClr val="accent1"/>
          </a:solidFill>
        </p:spPr>
        <p:txBody>
          <a:bodyPr anchor="ctr">
            <a:noAutofit/>
          </a:bodyPr>
          <a:lstStyle>
            <a:lvl1pPr algn="ctr">
              <a:defRPr sz="1200">
                <a:latin typeface="Gotham Medium" pitchFamily="50" charset="0"/>
              </a:defRPr>
            </a:lvl1pPr>
          </a:lstStyle>
          <a:p>
            <a:pPr lvl="0"/>
            <a:r>
              <a:rPr lang="en-GB"/>
              <a:t>3</a:t>
            </a:r>
            <a:endParaRPr lang="en-GB" dirty="0"/>
          </a:p>
        </p:txBody>
      </p:sp>
      <p:sp>
        <p:nvSpPr>
          <p:cNvPr id="69" name="Text Placeholder 7">
            <a:extLst>
              <a:ext uri="{FF2B5EF4-FFF2-40B4-BE49-F238E27FC236}">
                <a16:creationId xmlns:a16="http://schemas.microsoft.com/office/drawing/2014/main" id="{802C5EAE-7C40-4785-D26C-8108F81F1E57}"/>
              </a:ext>
            </a:extLst>
          </p:cNvPr>
          <p:cNvSpPr>
            <a:spLocks noGrp="1"/>
          </p:cNvSpPr>
          <p:nvPr>
            <p:ph type="body" sz="quarter" idx="22" hasCustomPrompt="1"/>
          </p:nvPr>
        </p:nvSpPr>
        <p:spPr>
          <a:xfrm>
            <a:off x="450850" y="548217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4</a:t>
            </a:r>
          </a:p>
        </p:txBody>
      </p:sp>
      <p:sp>
        <p:nvSpPr>
          <p:cNvPr id="70" name="Text Placeholder 7">
            <a:extLst>
              <a:ext uri="{FF2B5EF4-FFF2-40B4-BE49-F238E27FC236}">
                <a16:creationId xmlns:a16="http://schemas.microsoft.com/office/drawing/2014/main" id="{B8BE8FD9-440E-6F70-E4EF-8C9D2F727068}"/>
              </a:ext>
            </a:extLst>
          </p:cNvPr>
          <p:cNvSpPr>
            <a:spLocks noGrp="1"/>
          </p:cNvSpPr>
          <p:nvPr>
            <p:ph type="body" sz="quarter" idx="25" hasCustomPrompt="1"/>
          </p:nvPr>
        </p:nvSpPr>
        <p:spPr>
          <a:xfrm>
            <a:off x="3337648" y="308806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5</a:t>
            </a:r>
          </a:p>
        </p:txBody>
      </p:sp>
      <p:sp>
        <p:nvSpPr>
          <p:cNvPr id="71" name="Text Placeholder 7">
            <a:extLst>
              <a:ext uri="{FF2B5EF4-FFF2-40B4-BE49-F238E27FC236}">
                <a16:creationId xmlns:a16="http://schemas.microsoft.com/office/drawing/2014/main" id="{23349761-0FAF-FBB5-F254-27FEE0D773F9}"/>
              </a:ext>
            </a:extLst>
          </p:cNvPr>
          <p:cNvSpPr>
            <a:spLocks noGrp="1"/>
          </p:cNvSpPr>
          <p:nvPr>
            <p:ph type="body" sz="quarter" idx="28" hasCustomPrompt="1"/>
          </p:nvPr>
        </p:nvSpPr>
        <p:spPr>
          <a:xfrm>
            <a:off x="3337648" y="388193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6</a:t>
            </a:r>
          </a:p>
        </p:txBody>
      </p:sp>
      <p:sp>
        <p:nvSpPr>
          <p:cNvPr id="72" name="Text Placeholder 7">
            <a:extLst>
              <a:ext uri="{FF2B5EF4-FFF2-40B4-BE49-F238E27FC236}">
                <a16:creationId xmlns:a16="http://schemas.microsoft.com/office/drawing/2014/main" id="{7EBA23F7-4598-2974-017D-1084C5136BD8}"/>
              </a:ext>
            </a:extLst>
          </p:cNvPr>
          <p:cNvSpPr>
            <a:spLocks noGrp="1"/>
          </p:cNvSpPr>
          <p:nvPr>
            <p:ph type="body" sz="quarter" idx="31" hasCustomPrompt="1"/>
          </p:nvPr>
        </p:nvSpPr>
        <p:spPr>
          <a:xfrm>
            <a:off x="3337648" y="466948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7</a:t>
            </a:r>
          </a:p>
        </p:txBody>
      </p:sp>
      <p:sp>
        <p:nvSpPr>
          <p:cNvPr id="73" name="Text Placeholder 7">
            <a:extLst>
              <a:ext uri="{FF2B5EF4-FFF2-40B4-BE49-F238E27FC236}">
                <a16:creationId xmlns:a16="http://schemas.microsoft.com/office/drawing/2014/main" id="{24263147-6FAD-7DB3-62EF-0ACBF7F8BD3A}"/>
              </a:ext>
            </a:extLst>
          </p:cNvPr>
          <p:cNvSpPr>
            <a:spLocks noGrp="1"/>
          </p:cNvSpPr>
          <p:nvPr>
            <p:ph type="body" sz="quarter" idx="34" hasCustomPrompt="1"/>
          </p:nvPr>
        </p:nvSpPr>
        <p:spPr>
          <a:xfrm>
            <a:off x="3337648" y="548217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8</a:t>
            </a:r>
          </a:p>
        </p:txBody>
      </p:sp>
    </p:spTree>
    <p:custDataLst>
      <p:tags r:id="rId1"/>
    </p:custDataLst>
    <p:extLst>
      <p:ext uri="{BB962C8B-B14F-4D97-AF65-F5344CB8AC3E}">
        <p14:creationId xmlns:p14="http://schemas.microsoft.com/office/powerpoint/2010/main" val="161156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3A924967-D8AF-4468-DFF3-4FA2303A4984}"/>
              </a:ext>
            </a:extLst>
          </p:cNvPr>
          <p:cNvSpPr>
            <a:spLocks noGrp="1"/>
          </p:cNvSpPr>
          <p:nvPr>
            <p:ph type="body" sz="quarter" idx="37"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6" name="Text Placeholder 7">
            <a:extLst>
              <a:ext uri="{FF2B5EF4-FFF2-40B4-BE49-F238E27FC236}">
                <a16:creationId xmlns:a16="http://schemas.microsoft.com/office/drawing/2014/main" id="{FCA4868D-DEBA-37A6-4C44-F3DAEABD968F}"/>
              </a:ext>
            </a:extLst>
          </p:cNvPr>
          <p:cNvSpPr>
            <a:spLocks noGrp="1"/>
          </p:cNvSpPr>
          <p:nvPr>
            <p:ph type="body" sz="quarter" idx="13" hasCustomPrompt="1"/>
          </p:nvPr>
        </p:nvSpPr>
        <p:spPr>
          <a:xfrm>
            <a:off x="450850" y="152373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1</a:t>
            </a:r>
          </a:p>
        </p:txBody>
      </p:sp>
      <p:sp>
        <p:nvSpPr>
          <p:cNvPr id="10" name="Text Placeholder 7">
            <a:extLst>
              <a:ext uri="{FF2B5EF4-FFF2-40B4-BE49-F238E27FC236}">
                <a16:creationId xmlns:a16="http://schemas.microsoft.com/office/drawing/2014/main" id="{6BAC8A9D-CC5A-A2B0-C57D-4E1E82C49BDE}"/>
              </a:ext>
            </a:extLst>
          </p:cNvPr>
          <p:cNvSpPr>
            <a:spLocks noGrp="1"/>
          </p:cNvSpPr>
          <p:nvPr>
            <p:ph type="body" sz="quarter" idx="16" hasCustomPrompt="1"/>
          </p:nvPr>
        </p:nvSpPr>
        <p:spPr>
          <a:xfrm>
            <a:off x="450850" y="263625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2</a:t>
            </a:r>
          </a:p>
        </p:txBody>
      </p:sp>
      <p:sp>
        <p:nvSpPr>
          <p:cNvPr id="13" name="Text Placeholder 7">
            <a:extLst>
              <a:ext uri="{FF2B5EF4-FFF2-40B4-BE49-F238E27FC236}">
                <a16:creationId xmlns:a16="http://schemas.microsoft.com/office/drawing/2014/main" id="{EDD909B5-BA74-C330-A3FB-3974BBFD91E5}"/>
              </a:ext>
            </a:extLst>
          </p:cNvPr>
          <p:cNvSpPr>
            <a:spLocks noGrp="1"/>
          </p:cNvSpPr>
          <p:nvPr>
            <p:ph type="body" sz="quarter" idx="19" hasCustomPrompt="1"/>
          </p:nvPr>
        </p:nvSpPr>
        <p:spPr>
          <a:xfrm>
            <a:off x="450850" y="3748775"/>
            <a:ext cx="273600" cy="270000"/>
          </a:xfrm>
          <a:solidFill>
            <a:schemeClr val="accent1"/>
          </a:solidFill>
        </p:spPr>
        <p:txBody>
          <a:bodyPr anchor="ctr">
            <a:noAutofit/>
          </a:bodyPr>
          <a:lstStyle>
            <a:lvl1pPr algn="ctr">
              <a:defRPr sz="1200">
                <a:latin typeface="Gotham Medium" pitchFamily="50" charset="0"/>
              </a:defRPr>
            </a:lvl1pPr>
          </a:lstStyle>
          <a:p>
            <a:pPr lvl="0"/>
            <a:r>
              <a:rPr lang="en-GB"/>
              <a:t>3</a:t>
            </a:r>
            <a:endParaRPr lang="en-GB" dirty="0"/>
          </a:p>
        </p:txBody>
      </p:sp>
      <p:sp>
        <p:nvSpPr>
          <p:cNvPr id="16" name="Text Placeholder 7">
            <a:extLst>
              <a:ext uri="{FF2B5EF4-FFF2-40B4-BE49-F238E27FC236}">
                <a16:creationId xmlns:a16="http://schemas.microsoft.com/office/drawing/2014/main" id="{BA1C8AFE-8CE3-811C-8B86-780AAAC35CD0}"/>
              </a:ext>
            </a:extLst>
          </p:cNvPr>
          <p:cNvSpPr>
            <a:spLocks noGrp="1"/>
          </p:cNvSpPr>
          <p:nvPr>
            <p:ph type="body" sz="quarter" idx="22" hasCustomPrompt="1"/>
          </p:nvPr>
        </p:nvSpPr>
        <p:spPr>
          <a:xfrm>
            <a:off x="450850" y="486129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4</a:t>
            </a:r>
          </a:p>
        </p:txBody>
      </p:sp>
      <p:sp>
        <p:nvSpPr>
          <p:cNvPr id="19" name="Text Placeholder 7">
            <a:extLst>
              <a:ext uri="{FF2B5EF4-FFF2-40B4-BE49-F238E27FC236}">
                <a16:creationId xmlns:a16="http://schemas.microsoft.com/office/drawing/2014/main" id="{977F5034-212C-D157-F7B0-D68A6487D3F4}"/>
              </a:ext>
            </a:extLst>
          </p:cNvPr>
          <p:cNvSpPr>
            <a:spLocks noGrp="1"/>
          </p:cNvSpPr>
          <p:nvPr>
            <p:ph type="body" sz="quarter" idx="25" hasCustomPrompt="1"/>
          </p:nvPr>
        </p:nvSpPr>
        <p:spPr>
          <a:xfrm>
            <a:off x="3833813" y="152373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5</a:t>
            </a:r>
          </a:p>
        </p:txBody>
      </p:sp>
      <p:sp>
        <p:nvSpPr>
          <p:cNvPr id="22" name="Text Placeholder 7">
            <a:extLst>
              <a:ext uri="{FF2B5EF4-FFF2-40B4-BE49-F238E27FC236}">
                <a16:creationId xmlns:a16="http://schemas.microsoft.com/office/drawing/2014/main" id="{753A57F8-0F31-4ACC-3A21-90537823C454}"/>
              </a:ext>
            </a:extLst>
          </p:cNvPr>
          <p:cNvSpPr>
            <a:spLocks noGrp="1"/>
          </p:cNvSpPr>
          <p:nvPr>
            <p:ph type="body" sz="quarter" idx="28" hasCustomPrompt="1"/>
          </p:nvPr>
        </p:nvSpPr>
        <p:spPr>
          <a:xfrm>
            <a:off x="3833813" y="263625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6</a:t>
            </a:r>
          </a:p>
        </p:txBody>
      </p:sp>
      <p:sp>
        <p:nvSpPr>
          <p:cNvPr id="25" name="Text Placeholder 7">
            <a:extLst>
              <a:ext uri="{FF2B5EF4-FFF2-40B4-BE49-F238E27FC236}">
                <a16:creationId xmlns:a16="http://schemas.microsoft.com/office/drawing/2014/main" id="{FCCE3438-A7CA-2825-F782-72B6C150E11C}"/>
              </a:ext>
            </a:extLst>
          </p:cNvPr>
          <p:cNvSpPr>
            <a:spLocks noGrp="1"/>
          </p:cNvSpPr>
          <p:nvPr>
            <p:ph type="body" sz="quarter" idx="31" hasCustomPrompt="1"/>
          </p:nvPr>
        </p:nvSpPr>
        <p:spPr>
          <a:xfrm>
            <a:off x="3833813" y="374877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7</a:t>
            </a:r>
          </a:p>
        </p:txBody>
      </p:sp>
      <p:sp>
        <p:nvSpPr>
          <p:cNvPr id="28" name="Text Placeholder 7">
            <a:extLst>
              <a:ext uri="{FF2B5EF4-FFF2-40B4-BE49-F238E27FC236}">
                <a16:creationId xmlns:a16="http://schemas.microsoft.com/office/drawing/2014/main" id="{32CF8DFD-D0E7-3CA4-D60F-C67DE8F866C8}"/>
              </a:ext>
            </a:extLst>
          </p:cNvPr>
          <p:cNvSpPr>
            <a:spLocks noGrp="1"/>
          </p:cNvSpPr>
          <p:nvPr>
            <p:ph type="body" sz="quarter" idx="34" hasCustomPrompt="1"/>
          </p:nvPr>
        </p:nvSpPr>
        <p:spPr>
          <a:xfrm>
            <a:off x="3833813" y="4861295"/>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8</a:t>
            </a:r>
          </a:p>
        </p:txBody>
      </p:sp>
      <p:sp>
        <p:nvSpPr>
          <p:cNvPr id="32" name="Date Placeholder 31">
            <a:extLst>
              <a:ext uri="{FF2B5EF4-FFF2-40B4-BE49-F238E27FC236}">
                <a16:creationId xmlns:a16="http://schemas.microsoft.com/office/drawing/2014/main" id="{B34CAD4E-5A31-764F-37C8-494371F784FA}"/>
              </a:ext>
            </a:extLst>
          </p:cNvPr>
          <p:cNvSpPr>
            <a:spLocks noGrp="1"/>
          </p:cNvSpPr>
          <p:nvPr>
            <p:ph type="dt" sz="half" idx="38"/>
          </p:nvPr>
        </p:nvSpPr>
        <p:spPr/>
        <p:txBody>
          <a:bodyPr>
            <a:noAutofit/>
          </a:bodyPr>
          <a:lstStyle/>
          <a:p>
            <a:endParaRPr lang="en-GB" dirty="0"/>
          </a:p>
        </p:txBody>
      </p:sp>
      <p:sp>
        <p:nvSpPr>
          <p:cNvPr id="34" name="Slide Number Placeholder 33">
            <a:extLst>
              <a:ext uri="{FF2B5EF4-FFF2-40B4-BE49-F238E27FC236}">
                <a16:creationId xmlns:a16="http://schemas.microsoft.com/office/drawing/2014/main" id="{F4A3079D-ED36-E511-CE59-2D05DC4F563E}"/>
              </a:ext>
            </a:extLst>
          </p:cNvPr>
          <p:cNvSpPr>
            <a:spLocks noGrp="1"/>
          </p:cNvSpPr>
          <p:nvPr>
            <p:ph type="sldNum" sz="quarter" idx="40"/>
          </p:nvPr>
        </p:nvSpPr>
        <p:spPr/>
        <p:txBody>
          <a:bodyPr>
            <a:noAutofit/>
          </a:bodyPr>
          <a:lstStyle/>
          <a:p>
            <a:fld id="{BB07EAE1-021A-493C-B07F-6FE9E5D11BEB}" type="slidenum">
              <a:rPr lang="en-GB" smtClean="0"/>
              <a:pPr/>
              <a:t>‹#›</a:t>
            </a:fld>
            <a:endParaRPr lang="en-GB" dirty="0"/>
          </a:p>
        </p:txBody>
      </p:sp>
      <p:sp>
        <p:nvSpPr>
          <p:cNvPr id="4" name="Title 3">
            <a:extLst>
              <a:ext uri="{FF2B5EF4-FFF2-40B4-BE49-F238E27FC236}">
                <a16:creationId xmlns:a16="http://schemas.microsoft.com/office/drawing/2014/main" id="{1612E926-7636-E86B-B32B-3DA4CDDA7413}"/>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98862D1C-846E-1517-FCF1-1D8E1161E7E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9" name="Text Placeholder 6">
            <a:extLst>
              <a:ext uri="{FF2B5EF4-FFF2-40B4-BE49-F238E27FC236}">
                <a16:creationId xmlns:a16="http://schemas.microsoft.com/office/drawing/2014/main" id="{3F09FDC2-396B-5850-0B4A-437D64AE39BE}"/>
              </a:ext>
            </a:extLst>
          </p:cNvPr>
          <p:cNvSpPr>
            <a:spLocks noGrp="1"/>
          </p:cNvSpPr>
          <p:nvPr>
            <p:ph type="body" sz="quarter" idx="68" hasCustomPrompt="1"/>
          </p:nvPr>
        </p:nvSpPr>
        <p:spPr>
          <a:xfrm>
            <a:off x="873943" y="1523735"/>
            <a:ext cx="2425700" cy="276999"/>
          </a:xfrm>
        </p:spPr>
        <p:txBody>
          <a:bodyPr/>
          <a:lstStyle>
            <a:lvl1pPr>
              <a:defRPr/>
            </a:lvl1pPr>
            <a:lvl8pPr>
              <a:defRPr>
                <a:solidFill>
                  <a:schemeClr val="tx1"/>
                </a:solidFill>
              </a:defRPr>
            </a:lvl8pPr>
          </a:lstStyle>
          <a:p>
            <a:pPr lvl="7"/>
            <a:r>
              <a:rPr lang="en-US" dirty="0"/>
              <a:t>Section 01</a:t>
            </a:r>
            <a:endParaRPr lang="en-GB" dirty="0"/>
          </a:p>
        </p:txBody>
      </p:sp>
      <p:sp>
        <p:nvSpPr>
          <p:cNvPr id="40" name="Text Placeholder 6">
            <a:extLst>
              <a:ext uri="{FF2B5EF4-FFF2-40B4-BE49-F238E27FC236}">
                <a16:creationId xmlns:a16="http://schemas.microsoft.com/office/drawing/2014/main" id="{B9B4C028-A961-AD07-94DE-45BD852B5269}"/>
              </a:ext>
            </a:extLst>
          </p:cNvPr>
          <p:cNvSpPr>
            <a:spLocks noGrp="1"/>
          </p:cNvSpPr>
          <p:nvPr>
            <p:ph type="body" sz="quarter" idx="69" hasCustomPrompt="1"/>
          </p:nvPr>
        </p:nvSpPr>
        <p:spPr>
          <a:xfrm>
            <a:off x="873943" y="187235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41" name="Text Placeholder 6">
            <a:extLst>
              <a:ext uri="{FF2B5EF4-FFF2-40B4-BE49-F238E27FC236}">
                <a16:creationId xmlns:a16="http://schemas.microsoft.com/office/drawing/2014/main" id="{CEB07905-8A01-4290-2249-B8AA310AAE84}"/>
              </a:ext>
            </a:extLst>
          </p:cNvPr>
          <p:cNvSpPr>
            <a:spLocks noGrp="1"/>
          </p:cNvSpPr>
          <p:nvPr>
            <p:ph type="body" sz="quarter" idx="70" hasCustomPrompt="1"/>
          </p:nvPr>
        </p:nvSpPr>
        <p:spPr>
          <a:xfrm>
            <a:off x="4263867" y="1523735"/>
            <a:ext cx="2425700" cy="276999"/>
          </a:xfrm>
        </p:spPr>
        <p:txBody>
          <a:bodyPr/>
          <a:lstStyle>
            <a:lvl1pPr>
              <a:defRPr/>
            </a:lvl1pPr>
            <a:lvl8pPr>
              <a:defRPr>
                <a:solidFill>
                  <a:schemeClr val="tx1"/>
                </a:solidFill>
              </a:defRPr>
            </a:lvl8pPr>
          </a:lstStyle>
          <a:p>
            <a:pPr lvl="7"/>
            <a:r>
              <a:rPr lang="en-US" dirty="0"/>
              <a:t>Section 05</a:t>
            </a:r>
            <a:endParaRPr lang="en-GB" dirty="0"/>
          </a:p>
        </p:txBody>
      </p:sp>
      <p:sp>
        <p:nvSpPr>
          <p:cNvPr id="42" name="Text Placeholder 6">
            <a:extLst>
              <a:ext uri="{FF2B5EF4-FFF2-40B4-BE49-F238E27FC236}">
                <a16:creationId xmlns:a16="http://schemas.microsoft.com/office/drawing/2014/main" id="{B392F711-6A68-77EC-192D-8EA6EE5A5742}"/>
              </a:ext>
            </a:extLst>
          </p:cNvPr>
          <p:cNvSpPr>
            <a:spLocks noGrp="1"/>
          </p:cNvSpPr>
          <p:nvPr>
            <p:ph type="body" sz="quarter" idx="71" hasCustomPrompt="1"/>
          </p:nvPr>
        </p:nvSpPr>
        <p:spPr>
          <a:xfrm>
            <a:off x="4263867" y="187235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43" name="Text Placeholder 6">
            <a:extLst>
              <a:ext uri="{FF2B5EF4-FFF2-40B4-BE49-F238E27FC236}">
                <a16:creationId xmlns:a16="http://schemas.microsoft.com/office/drawing/2014/main" id="{CEB728B6-BEFF-22A7-EF1D-A6ABD06C845E}"/>
              </a:ext>
            </a:extLst>
          </p:cNvPr>
          <p:cNvSpPr>
            <a:spLocks noGrp="1"/>
          </p:cNvSpPr>
          <p:nvPr>
            <p:ph type="body" sz="quarter" idx="39" hasCustomPrompt="1"/>
          </p:nvPr>
        </p:nvSpPr>
        <p:spPr>
          <a:xfrm>
            <a:off x="873943" y="2636255"/>
            <a:ext cx="2425700" cy="276999"/>
          </a:xfrm>
        </p:spPr>
        <p:txBody>
          <a:bodyPr/>
          <a:lstStyle>
            <a:lvl1pPr>
              <a:defRPr/>
            </a:lvl1pPr>
            <a:lvl8pPr>
              <a:defRPr>
                <a:solidFill>
                  <a:schemeClr val="tx1"/>
                </a:solidFill>
              </a:defRPr>
            </a:lvl8pPr>
          </a:lstStyle>
          <a:p>
            <a:pPr lvl="7"/>
            <a:r>
              <a:rPr lang="en-US" dirty="0"/>
              <a:t>Section 02</a:t>
            </a:r>
            <a:endParaRPr lang="en-GB" dirty="0"/>
          </a:p>
        </p:txBody>
      </p:sp>
      <p:sp>
        <p:nvSpPr>
          <p:cNvPr id="44" name="Text Placeholder 6">
            <a:extLst>
              <a:ext uri="{FF2B5EF4-FFF2-40B4-BE49-F238E27FC236}">
                <a16:creationId xmlns:a16="http://schemas.microsoft.com/office/drawing/2014/main" id="{B46B63FA-12E4-71EB-BCDA-29545E6CC6BB}"/>
              </a:ext>
            </a:extLst>
          </p:cNvPr>
          <p:cNvSpPr>
            <a:spLocks noGrp="1"/>
          </p:cNvSpPr>
          <p:nvPr>
            <p:ph type="body" sz="quarter" idx="72" hasCustomPrompt="1"/>
          </p:nvPr>
        </p:nvSpPr>
        <p:spPr>
          <a:xfrm>
            <a:off x="873943" y="298487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45" name="Text Placeholder 6">
            <a:extLst>
              <a:ext uri="{FF2B5EF4-FFF2-40B4-BE49-F238E27FC236}">
                <a16:creationId xmlns:a16="http://schemas.microsoft.com/office/drawing/2014/main" id="{BB459864-4BFC-68D5-FE8E-9112D1EAF13D}"/>
              </a:ext>
            </a:extLst>
          </p:cNvPr>
          <p:cNvSpPr>
            <a:spLocks noGrp="1"/>
          </p:cNvSpPr>
          <p:nvPr>
            <p:ph type="body" sz="quarter" idx="41" hasCustomPrompt="1"/>
          </p:nvPr>
        </p:nvSpPr>
        <p:spPr>
          <a:xfrm>
            <a:off x="4263867" y="2636255"/>
            <a:ext cx="2425700" cy="276999"/>
          </a:xfrm>
        </p:spPr>
        <p:txBody>
          <a:bodyPr/>
          <a:lstStyle>
            <a:lvl1pPr>
              <a:defRPr/>
            </a:lvl1pPr>
            <a:lvl8pPr>
              <a:defRPr>
                <a:solidFill>
                  <a:schemeClr val="tx1"/>
                </a:solidFill>
              </a:defRPr>
            </a:lvl8pPr>
          </a:lstStyle>
          <a:p>
            <a:pPr lvl="7"/>
            <a:r>
              <a:rPr lang="en-US" dirty="0"/>
              <a:t>Section 06</a:t>
            </a:r>
            <a:endParaRPr lang="en-GB" dirty="0"/>
          </a:p>
        </p:txBody>
      </p:sp>
      <p:sp>
        <p:nvSpPr>
          <p:cNvPr id="46" name="Text Placeholder 6">
            <a:extLst>
              <a:ext uri="{FF2B5EF4-FFF2-40B4-BE49-F238E27FC236}">
                <a16:creationId xmlns:a16="http://schemas.microsoft.com/office/drawing/2014/main" id="{9234988B-588D-9741-AE33-FA4D2271945A}"/>
              </a:ext>
            </a:extLst>
          </p:cNvPr>
          <p:cNvSpPr>
            <a:spLocks noGrp="1"/>
          </p:cNvSpPr>
          <p:nvPr>
            <p:ph type="body" sz="quarter" idx="42" hasCustomPrompt="1"/>
          </p:nvPr>
        </p:nvSpPr>
        <p:spPr>
          <a:xfrm>
            <a:off x="4263867" y="298487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47" name="Text Placeholder 6">
            <a:extLst>
              <a:ext uri="{FF2B5EF4-FFF2-40B4-BE49-F238E27FC236}">
                <a16:creationId xmlns:a16="http://schemas.microsoft.com/office/drawing/2014/main" id="{5D5FA0B8-9F80-9438-85C8-CD03FF1D26FE}"/>
              </a:ext>
            </a:extLst>
          </p:cNvPr>
          <p:cNvSpPr>
            <a:spLocks noGrp="1"/>
          </p:cNvSpPr>
          <p:nvPr>
            <p:ph type="body" sz="quarter" idx="43" hasCustomPrompt="1"/>
          </p:nvPr>
        </p:nvSpPr>
        <p:spPr>
          <a:xfrm>
            <a:off x="873943" y="3748775"/>
            <a:ext cx="2425700" cy="276999"/>
          </a:xfrm>
        </p:spPr>
        <p:txBody>
          <a:bodyPr/>
          <a:lstStyle>
            <a:lvl1pPr>
              <a:defRPr/>
            </a:lvl1pPr>
            <a:lvl8pPr>
              <a:defRPr>
                <a:solidFill>
                  <a:schemeClr val="tx1"/>
                </a:solidFill>
              </a:defRPr>
            </a:lvl8pPr>
          </a:lstStyle>
          <a:p>
            <a:pPr lvl="7"/>
            <a:r>
              <a:rPr lang="en-US" dirty="0"/>
              <a:t>Section 03</a:t>
            </a:r>
            <a:endParaRPr lang="en-GB" dirty="0"/>
          </a:p>
        </p:txBody>
      </p:sp>
      <p:sp>
        <p:nvSpPr>
          <p:cNvPr id="48" name="Text Placeholder 6">
            <a:extLst>
              <a:ext uri="{FF2B5EF4-FFF2-40B4-BE49-F238E27FC236}">
                <a16:creationId xmlns:a16="http://schemas.microsoft.com/office/drawing/2014/main" id="{53749AD8-2C4A-7809-DD54-14F7B3A72479}"/>
              </a:ext>
            </a:extLst>
          </p:cNvPr>
          <p:cNvSpPr>
            <a:spLocks noGrp="1"/>
          </p:cNvSpPr>
          <p:nvPr>
            <p:ph type="body" sz="quarter" idx="44" hasCustomPrompt="1"/>
          </p:nvPr>
        </p:nvSpPr>
        <p:spPr>
          <a:xfrm>
            <a:off x="873943" y="409739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49" name="Text Placeholder 6">
            <a:extLst>
              <a:ext uri="{FF2B5EF4-FFF2-40B4-BE49-F238E27FC236}">
                <a16:creationId xmlns:a16="http://schemas.microsoft.com/office/drawing/2014/main" id="{A1E8A30A-D0A2-D37F-7203-9071C4D8ACB9}"/>
              </a:ext>
            </a:extLst>
          </p:cNvPr>
          <p:cNvSpPr>
            <a:spLocks noGrp="1"/>
          </p:cNvSpPr>
          <p:nvPr>
            <p:ph type="body" sz="quarter" idx="45" hasCustomPrompt="1"/>
          </p:nvPr>
        </p:nvSpPr>
        <p:spPr>
          <a:xfrm>
            <a:off x="4263867" y="3748775"/>
            <a:ext cx="2425700" cy="276999"/>
          </a:xfrm>
        </p:spPr>
        <p:txBody>
          <a:bodyPr/>
          <a:lstStyle>
            <a:lvl1pPr>
              <a:defRPr/>
            </a:lvl1pPr>
            <a:lvl8pPr>
              <a:defRPr>
                <a:solidFill>
                  <a:schemeClr val="tx1"/>
                </a:solidFill>
              </a:defRPr>
            </a:lvl8pPr>
          </a:lstStyle>
          <a:p>
            <a:pPr lvl="7"/>
            <a:r>
              <a:rPr lang="en-US" dirty="0"/>
              <a:t>Section 07</a:t>
            </a:r>
            <a:endParaRPr lang="en-GB" dirty="0"/>
          </a:p>
        </p:txBody>
      </p:sp>
      <p:sp>
        <p:nvSpPr>
          <p:cNvPr id="50" name="Text Placeholder 6">
            <a:extLst>
              <a:ext uri="{FF2B5EF4-FFF2-40B4-BE49-F238E27FC236}">
                <a16:creationId xmlns:a16="http://schemas.microsoft.com/office/drawing/2014/main" id="{054628F8-6937-8A0D-8DFA-5DC017605A1C}"/>
              </a:ext>
            </a:extLst>
          </p:cNvPr>
          <p:cNvSpPr>
            <a:spLocks noGrp="1"/>
          </p:cNvSpPr>
          <p:nvPr>
            <p:ph type="body" sz="quarter" idx="46" hasCustomPrompt="1"/>
          </p:nvPr>
        </p:nvSpPr>
        <p:spPr>
          <a:xfrm>
            <a:off x="4263867" y="409739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51" name="Text Placeholder 6">
            <a:extLst>
              <a:ext uri="{FF2B5EF4-FFF2-40B4-BE49-F238E27FC236}">
                <a16:creationId xmlns:a16="http://schemas.microsoft.com/office/drawing/2014/main" id="{25EB8B8A-EBB8-F727-3DBD-04933EA5D059}"/>
              </a:ext>
            </a:extLst>
          </p:cNvPr>
          <p:cNvSpPr>
            <a:spLocks noGrp="1"/>
          </p:cNvSpPr>
          <p:nvPr>
            <p:ph type="body" sz="quarter" idx="47" hasCustomPrompt="1"/>
          </p:nvPr>
        </p:nvSpPr>
        <p:spPr>
          <a:xfrm>
            <a:off x="873943" y="4861295"/>
            <a:ext cx="2425700" cy="276999"/>
          </a:xfrm>
        </p:spPr>
        <p:txBody>
          <a:bodyPr/>
          <a:lstStyle>
            <a:lvl1pPr>
              <a:defRPr/>
            </a:lvl1pPr>
            <a:lvl8pPr>
              <a:defRPr>
                <a:solidFill>
                  <a:schemeClr val="tx1"/>
                </a:solidFill>
              </a:defRPr>
            </a:lvl8pPr>
          </a:lstStyle>
          <a:p>
            <a:pPr lvl="7"/>
            <a:r>
              <a:rPr lang="en-US" dirty="0"/>
              <a:t>Section 04</a:t>
            </a:r>
            <a:endParaRPr lang="en-GB" dirty="0"/>
          </a:p>
        </p:txBody>
      </p:sp>
      <p:sp>
        <p:nvSpPr>
          <p:cNvPr id="52" name="Text Placeholder 6">
            <a:extLst>
              <a:ext uri="{FF2B5EF4-FFF2-40B4-BE49-F238E27FC236}">
                <a16:creationId xmlns:a16="http://schemas.microsoft.com/office/drawing/2014/main" id="{1F50396D-90D1-2366-CAF7-3A793B993FE1}"/>
              </a:ext>
            </a:extLst>
          </p:cNvPr>
          <p:cNvSpPr>
            <a:spLocks noGrp="1"/>
          </p:cNvSpPr>
          <p:nvPr>
            <p:ph type="body" sz="quarter" idx="48" hasCustomPrompt="1"/>
          </p:nvPr>
        </p:nvSpPr>
        <p:spPr>
          <a:xfrm>
            <a:off x="873943" y="520991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
        <p:nvSpPr>
          <p:cNvPr id="53" name="Text Placeholder 6">
            <a:extLst>
              <a:ext uri="{FF2B5EF4-FFF2-40B4-BE49-F238E27FC236}">
                <a16:creationId xmlns:a16="http://schemas.microsoft.com/office/drawing/2014/main" id="{23B7C8B2-61B1-4DCF-5592-796A260ACDFA}"/>
              </a:ext>
            </a:extLst>
          </p:cNvPr>
          <p:cNvSpPr>
            <a:spLocks noGrp="1"/>
          </p:cNvSpPr>
          <p:nvPr>
            <p:ph type="body" sz="quarter" idx="49" hasCustomPrompt="1"/>
          </p:nvPr>
        </p:nvSpPr>
        <p:spPr>
          <a:xfrm>
            <a:off x="4263867" y="4861295"/>
            <a:ext cx="2425700" cy="276999"/>
          </a:xfrm>
        </p:spPr>
        <p:txBody>
          <a:bodyPr/>
          <a:lstStyle>
            <a:lvl1pPr>
              <a:defRPr/>
            </a:lvl1pPr>
            <a:lvl8pPr>
              <a:defRPr>
                <a:solidFill>
                  <a:schemeClr val="tx1"/>
                </a:solidFill>
              </a:defRPr>
            </a:lvl8pPr>
          </a:lstStyle>
          <a:p>
            <a:pPr lvl="7"/>
            <a:r>
              <a:rPr lang="en-US" dirty="0"/>
              <a:t>Section 08</a:t>
            </a:r>
            <a:endParaRPr lang="en-GB" dirty="0"/>
          </a:p>
        </p:txBody>
      </p:sp>
      <p:sp>
        <p:nvSpPr>
          <p:cNvPr id="54" name="Text Placeholder 6">
            <a:extLst>
              <a:ext uri="{FF2B5EF4-FFF2-40B4-BE49-F238E27FC236}">
                <a16:creationId xmlns:a16="http://schemas.microsoft.com/office/drawing/2014/main" id="{32A40010-5CE0-617C-57E8-3CCC01CBAF9F}"/>
              </a:ext>
            </a:extLst>
          </p:cNvPr>
          <p:cNvSpPr>
            <a:spLocks noGrp="1"/>
          </p:cNvSpPr>
          <p:nvPr>
            <p:ph type="body" sz="quarter" idx="50" hasCustomPrompt="1"/>
          </p:nvPr>
        </p:nvSpPr>
        <p:spPr>
          <a:xfrm>
            <a:off x="4263867" y="5209910"/>
            <a:ext cx="2425700" cy="215444"/>
          </a:xfrm>
        </p:spPr>
        <p:txBody>
          <a:bodyPr/>
          <a:lstStyle>
            <a:lvl1pPr>
              <a:defRPr>
                <a:solidFill>
                  <a:schemeClr val="tx1"/>
                </a:solidFill>
              </a:defRPr>
            </a:lvl1pPr>
            <a:lvl8pPr>
              <a:defRPr/>
            </a:lvl8pPr>
          </a:lstStyle>
          <a:p>
            <a:pPr lvl="0"/>
            <a:r>
              <a:rPr lang="en-US" dirty="0"/>
              <a:t>Insert text here</a:t>
            </a:r>
            <a:endParaRPr lang="en-GB" dirty="0"/>
          </a:p>
        </p:txBody>
      </p:sp>
    </p:spTree>
    <p:custDataLst>
      <p:tags r:id="rId1"/>
    </p:custDataLst>
    <p:extLst>
      <p:ext uri="{BB962C8B-B14F-4D97-AF65-F5344CB8AC3E}">
        <p14:creationId xmlns:p14="http://schemas.microsoft.com/office/powerpoint/2010/main" val="128165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with images">
    <p:spTree>
      <p:nvGrpSpPr>
        <p:cNvPr id="1" name=""/>
        <p:cNvGrpSpPr/>
        <p:nvPr/>
      </p:nvGrpSpPr>
      <p:grpSpPr>
        <a:xfrm>
          <a:off x="0" y="0"/>
          <a:ext cx="0" cy="0"/>
          <a:chOff x="0" y="0"/>
          <a:chExt cx="0" cy="0"/>
        </a:xfrm>
      </p:grpSpPr>
      <p:sp>
        <p:nvSpPr>
          <p:cNvPr id="3" name="Picture Placeholder 34">
            <a:extLst>
              <a:ext uri="{FF2B5EF4-FFF2-40B4-BE49-F238E27FC236}">
                <a16:creationId xmlns:a16="http://schemas.microsoft.com/office/drawing/2014/main" id="{B5B18B07-98DC-88F5-E02B-9188F5EE4996}"/>
              </a:ext>
            </a:extLst>
          </p:cNvPr>
          <p:cNvSpPr>
            <a:spLocks noGrp="1"/>
          </p:cNvSpPr>
          <p:nvPr>
            <p:ph type="pic" sz="quarter" idx="37" hasCustomPrompt="1"/>
          </p:nvPr>
        </p:nvSpPr>
        <p:spPr>
          <a:xfrm>
            <a:off x="8507861" y="1025587"/>
            <a:ext cx="2448000" cy="2449347"/>
          </a:xfrm>
        </p:spPr>
        <p:txBody>
          <a:bodyPr/>
          <a:lstStyle>
            <a:lvl1pPr algn="ctr">
              <a:defRPr/>
            </a:lvl1pPr>
          </a:lstStyle>
          <a:p>
            <a:r>
              <a:rPr lang="en-GB" dirty="0"/>
              <a:t>Click icon to insert image</a:t>
            </a:r>
          </a:p>
        </p:txBody>
      </p:sp>
      <p:sp>
        <p:nvSpPr>
          <p:cNvPr id="5" name="Picture Placeholder 34">
            <a:extLst>
              <a:ext uri="{FF2B5EF4-FFF2-40B4-BE49-F238E27FC236}">
                <a16:creationId xmlns:a16="http://schemas.microsoft.com/office/drawing/2014/main" id="{5EAECFEA-05F0-7758-A49F-DE20E5168615}"/>
              </a:ext>
            </a:extLst>
          </p:cNvPr>
          <p:cNvSpPr>
            <a:spLocks noGrp="1"/>
          </p:cNvSpPr>
          <p:nvPr>
            <p:ph type="pic" sz="quarter" idx="38" hasCustomPrompt="1"/>
          </p:nvPr>
        </p:nvSpPr>
        <p:spPr>
          <a:xfrm>
            <a:off x="6575877" y="1663100"/>
            <a:ext cx="1800000" cy="1800000"/>
          </a:xfrm>
        </p:spPr>
        <p:txBody>
          <a:bodyPr/>
          <a:lstStyle>
            <a:lvl1pPr algn="ctr">
              <a:defRPr/>
            </a:lvl1pPr>
          </a:lstStyle>
          <a:p>
            <a:r>
              <a:rPr lang="en-GB" dirty="0"/>
              <a:t>Click icon to insert image</a:t>
            </a:r>
          </a:p>
        </p:txBody>
      </p:sp>
      <p:sp>
        <p:nvSpPr>
          <p:cNvPr id="9" name="Picture Placeholder 34">
            <a:extLst>
              <a:ext uri="{FF2B5EF4-FFF2-40B4-BE49-F238E27FC236}">
                <a16:creationId xmlns:a16="http://schemas.microsoft.com/office/drawing/2014/main" id="{7FDB59B0-276F-F1B7-ABA9-7D5E259DA7C5}"/>
              </a:ext>
            </a:extLst>
          </p:cNvPr>
          <p:cNvSpPr>
            <a:spLocks noGrp="1"/>
          </p:cNvSpPr>
          <p:nvPr>
            <p:ph type="pic" sz="quarter" idx="53" hasCustomPrompt="1"/>
          </p:nvPr>
        </p:nvSpPr>
        <p:spPr>
          <a:xfrm>
            <a:off x="6041389" y="3616186"/>
            <a:ext cx="2334488" cy="2333764"/>
          </a:xfrm>
        </p:spPr>
        <p:txBody>
          <a:bodyPr/>
          <a:lstStyle>
            <a:lvl1pPr algn="ctr">
              <a:defRPr/>
            </a:lvl1pPr>
          </a:lstStyle>
          <a:p>
            <a:r>
              <a:rPr lang="en-GB" dirty="0"/>
              <a:t>Click icon to insert image</a:t>
            </a:r>
          </a:p>
        </p:txBody>
      </p:sp>
      <p:sp>
        <p:nvSpPr>
          <p:cNvPr id="10" name="Picture Placeholder 34">
            <a:extLst>
              <a:ext uri="{FF2B5EF4-FFF2-40B4-BE49-F238E27FC236}">
                <a16:creationId xmlns:a16="http://schemas.microsoft.com/office/drawing/2014/main" id="{3B8855A9-20BF-AA93-86DD-05819564C2F3}"/>
              </a:ext>
            </a:extLst>
          </p:cNvPr>
          <p:cNvSpPr>
            <a:spLocks noGrp="1"/>
          </p:cNvSpPr>
          <p:nvPr>
            <p:ph type="pic" sz="quarter" idx="40" hasCustomPrompt="1"/>
          </p:nvPr>
        </p:nvSpPr>
        <p:spPr>
          <a:xfrm>
            <a:off x="8507861" y="3612984"/>
            <a:ext cx="1800000" cy="1800000"/>
          </a:xfrm>
        </p:spPr>
        <p:txBody>
          <a:bodyPr/>
          <a:lstStyle>
            <a:lvl1pPr algn="ctr">
              <a:defRPr/>
            </a:lvl1pPr>
          </a:lstStyle>
          <a:p>
            <a:r>
              <a:rPr lang="en-GB" dirty="0"/>
              <a:t>Click icon to insert image</a:t>
            </a:r>
          </a:p>
        </p:txBody>
      </p:sp>
      <p:sp>
        <p:nvSpPr>
          <p:cNvPr id="13" name="Text Placeholder 3">
            <a:extLst>
              <a:ext uri="{FF2B5EF4-FFF2-40B4-BE49-F238E27FC236}">
                <a16:creationId xmlns:a16="http://schemas.microsoft.com/office/drawing/2014/main" id="{D8C5A9CC-D847-BDDB-DBA2-8220FF926145}"/>
              </a:ext>
            </a:extLst>
          </p:cNvPr>
          <p:cNvSpPr>
            <a:spLocks noGrp="1"/>
          </p:cNvSpPr>
          <p:nvPr>
            <p:ph type="body" sz="quarter" idx="5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5" name="Date Placeholder 32">
            <a:extLst>
              <a:ext uri="{FF2B5EF4-FFF2-40B4-BE49-F238E27FC236}">
                <a16:creationId xmlns:a16="http://schemas.microsoft.com/office/drawing/2014/main" id="{784ED3E2-049F-CAF7-6DFF-9ED5A3376229}"/>
              </a:ext>
            </a:extLst>
          </p:cNvPr>
          <p:cNvSpPr>
            <a:spLocks noGrp="1"/>
          </p:cNvSpPr>
          <p:nvPr>
            <p:ph type="dt" sz="half" idx="55"/>
          </p:nvPr>
        </p:nvSpPr>
        <p:spPr>
          <a:xfrm rot="5400000">
            <a:off x="11762091" y="225413"/>
            <a:ext cx="638833" cy="220982"/>
          </a:xfrm>
        </p:spPr>
        <p:txBody>
          <a:bodyPr>
            <a:noAutofit/>
          </a:bodyPr>
          <a:lstStyle/>
          <a:p>
            <a:endParaRPr lang="en-GB" dirty="0"/>
          </a:p>
        </p:txBody>
      </p:sp>
      <p:sp>
        <p:nvSpPr>
          <p:cNvPr id="16" name="Slide Number Placeholder 34">
            <a:extLst>
              <a:ext uri="{FF2B5EF4-FFF2-40B4-BE49-F238E27FC236}">
                <a16:creationId xmlns:a16="http://schemas.microsoft.com/office/drawing/2014/main" id="{5FCA64EB-78C6-56FE-7D5B-AE8C569C9D5A}"/>
              </a:ext>
            </a:extLst>
          </p:cNvPr>
          <p:cNvSpPr>
            <a:spLocks noGrp="1"/>
          </p:cNvSpPr>
          <p:nvPr>
            <p:ph type="sldNum" sz="quarter" idx="56"/>
          </p:nvPr>
        </p:nvSpPr>
        <p:spPr>
          <a:xfrm>
            <a:off x="11971018" y="6601436"/>
            <a:ext cx="220982" cy="240077"/>
          </a:xfrm>
        </p:spPr>
        <p:txBody>
          <a:bodyPr>
            <a:noAutofit/>
          </a:bodyPr>
          <a:lstStyle/>
          <a:p>
            <a:fld id="{BB07EAE1-021A-493C-B07F-6FE9E5D11BEB}" type="slidenum">
              <a:rPr lang="en-GB" smtClean="0"/>
              <a:pPr/>
              <a:t>‹#›</a:t>
            </a:fld>
            <a:endParaRPr lang="en-GB" dirty="0"/>
          </a:p>
        </p:txBody>
      </p:sp>
      <p:grpSp>
        <p:nvGrpSpPr>
          <p:cNvPr id="57" name="Group 56">
            <a:extLst>
              <a:ext uri="{FF2B5EF4-FFF2-40B4-BE49-F238E27FC236}">
                <a16:creationId xmlns:a16="http://schemas.microsoft.com/office/drawing/2014/main" id="{149AEB14-5479-6588-9F7B-00BF6EEC0F57}"/>
              </a:ext>
            </a:extLst>
          </p:cNvPr>
          <p:cNvGrpSpPr/>
          <p:nvPr userDrawn="1"/>
        </p:nvGrpSpPr>
        <p:grpSpPr>
          <a:xfrm>
            <a:off x="12287571" y="0"/>
            <a:ext cx="2175022" cy="5067300"/>
            <a:chOff x="838199" y="1150069"/>
            <a:chExt cx="2175022" cy="5067300"/>
          </a:xfrm>
        </p:grpSpPr>
        <p:sp>
          <p:nvSpPr>
            <p:cNvPr id="58" name="Rectangle 57">
              <a:extLst>
                <a:ext uri="{FF2B5EF4-FFF2-40B4-BE49-F238E27FC236}">
                  <a16:creationId xmlns:a16="http://schemas.microsoft.com/office/drawing/2014/main" id="{124861B4-0E7B-0D55-E340-AE5C59EF88B4}"/>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9" name="Rectangle 58">
              <a:extLst>
                <a:ext uri="{FF2B5EF4-FFF2-40B4-BE49-F238E27FC236}">
                  <a16:creationId xmlns:a16="http://schemas.microsoft.com/office/drawing/2014/main" id="{4B6D7C8B-6543-0BE1-3AD9-4C13D503203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0" name="TextBox 59">
              <a:extLst>
                <a:ext uri="{FF2B5EF4-FFF2-40B4-BE49-F238E27FC236}">
                  <a16:creationId xmlns:a16="http://schemas.microsoft.com/office/drawing/2014/main" id="{3052082F-8BC1-6B5E-0470-EEF6B2660C63}"/>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1" name="TextBox 60">
              <a:extLst>
                <a:ext uri="{FF2B5EF4-FFF2-40B4-BE49-F238E27FC236}">
                  <a16:creationId xmlns:a16="http://schemas.microsoft.com/office/drawing/2014/main" id="{A4EAEC65-4039-CF55-E499-399937B29C01}"/>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2" name="TextBox 61">
              <a:extLst>
                <a:ext uri="{FF2B5EF4-FFF2-40B4-BE49-F238E27FC236}">
                  <a16:creationId xmlns:a16="http://schemas.microsoft.com/office/drawing/2014/main" id="{03794B6E-046B-0DBF-0917-38393B2A2900}"/>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3" name="TextBox 62">
              <a:extLst>
                <a:ext uri="{FF2B5EF4-FFF2-40B4-BE49-F238E27FC236}">
                  <a16:creationId xmlns:a16="http://schemas.microsoft.com/office/drawing/2014/main" id="{443E2FA9-92D1-FA90-3F9D-34C6B39CB32C}"/>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4" name="TextBox 63">
              <a:extLst>
                <a:ext uri="{FF2B5EF4-FFF2-40B4-BE49-F238E27FC236}">
                  <a16:creationId xmlns:a16="http://schemas.microsoft.com/office/drawing/2014/main" id="{A9691554-7F8A-CD05-7040-2686EE522F24}"/>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5" name="TextBox 64">
              <a:extLst>
                <a:ext uri="{FF2B5EF4-FFF2-40B4-BE49-F238E27FC236}">
                  <a16:creationId xmlns:a16="http://schemas.microsoft.com/office/drawing/2014/main" id="{6F836A63-3BA5-8D93-4F4E-CFA4D6CEBC9E}"/>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66" name="TextBox 65">
              <a:extLst>
                <a:ext uri="{FF2B5EF4-FFF2-40B4-BE49-F238E27FC236}">
                  <a16:creationId xmlns:a16="http://schemas.microsoft.com/office/drawing/2014/main" id="{65446E17-2E9B-B123-DA86-21F1DB310EE2}"/>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7" name="Group 66">
            <a:extLst>
              <a:ext uri="{FF2B5EF4-FFF2-40B4-BE49-F238E27FC236}">
                <a16:creationId xmlns:a16="http://schemas.microsoft.com/office/drawing/2014/main" id="{C332373C-B71E-1FE4-418F-A54758D6FBD6}"/>
              </a:ext>
            </a:extLst>
          </p:cNvPr>
          <p:cNvGrpSpPr/>
          <p:nvPr userDrawn="1"/>
        </p:nvGrpSpPr>
        <p:grpSpPr>
          <a:xfrm>
            <a:off x="12287572" y="0"/>
            <a:ext cx="2175021" cy="5486150"/>
            <a:chOff x="12287572" y="0"/>
            <a:chExt cx="2175021" cy="5486150"/>
          </a:xfrm>
        </p:grpSpPr>
        <p:grpSp>
          <p:nvGrpSpPr>
            <p:cNvPr id="68" name="Group 67">
              <a:extLst>
                <a:ext uri="{FF2B5EF4-FFF2-40B4-BE49-F238E27FC236}">
                  <a16:creationId xmlns:a16="http://schemas.microsoft.com/office/drawing/2014/main" id="{E526D506-271C-209B-1D48-9213F29743FF}"/>
                </a:ext>
              </a:extLst>
            </p:cNvPr>
            <p:cNvGrpSpPr/>
            <p:nvPr/>
          </p:nvGrpSpPr>
          <p:grpSpPr>
            <a:xfrm>
              <a:off x="12287572" y="0"/>
              <a:ext cx="2175021" cy="4839558"/>
              <a:chOff x="838200" y="1150069"/>
              <a:chExt cx="2175021" cy="4839558"/>
            </a:xfrm>
          </p:grpSpPr>
          <p:sp>
            <p:nvSpPr>
              <p:cNvPr id="80" name="Rectangle 79">
                <a:extLst>
                  <a:ext uri="{FF2B5EF4-FFF2-40B4-BE49-F238E27FC236}">
                    <a16:creationId xmlns:a16="http://schemas.microsoft.com/office/drawing/2014/main" id="{098E8DF1-3D28-4C82-07E2-69FF93A2AA00}"/>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81" name="Rectangle 80">
                <a:extLst>
                  <a:ext uri="{FF2B5EF4-FFF2-40B4-BE49-F238E27FC236}">
                    <a16:creationId xmlns:a16="http://schemas.microsoft.com/office/drawing/2014/main" id="{F271FCFC-158E-C7C5-7CD3-EA1656FE78A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2" name="TextBox 81">
                <a:extLst>
                  <a:ext uri="{FF2B5EF4-FFF2-40B4-BE49-F238E27FC236}">
                    <a16:creationId xmlns:a16="http://schemas.microsoft.com/office/drawing/2014/main" id="{68508288-EDC5-7B01-D05A-71CDF26C93A2}"/>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3" name="TextBox 82">
                <a:extLst>
                  <a:ext uri="{FF2B5EF4-FFF2-40B4-BE49-F238E27FC236}">
                    <a16:creationId xmlns:a16="http://schemas.microsoft.com/office/drawing/2014/main" id="{59BBDD5C-F516-7ED5-93DB-C5744B346DC0}"/>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4" name="TextBox 83">
                <a:extLst>
                  <a:ext uri="{FF2B5EF4-FFF2-40B4-BE49-F238E27FC236}">
                    <a16:creationId xmlns:a16="http://schemas.microsoft.com/office/drawing/2014/main" id="{368E89B1-9998-03D5-9716-C30C9C390FC8}"/>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5" name="TextBox 84">
                <a:extLst>
                  <a:ext uri="{FF2B5EF4-FFF2-40B4-BE49-F238E27FC236}">
                    <a16:creationId xmlns:a16="http://schemas.microsoft.com/office/drawing/2014/main" id="{63808E59-1A9A-FEC6-7C92-6C9F83136224}"/>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6" name="TextBox 85">
                <a:extLst>
                  <a:ext uri="{FF2B5EF4-FFF2-40B4-BE49-F238E27FC236}">
                    <a16:creationId xmlns:a16="http://schemas.microsoft.com/office/drawing/2014/main" id="{914E0033-C25A-59AF-8583-005679C46B8C}"/>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7" name="TextBox 86">
                <a:extLst>
                  <a:ext uri="{FF2B5EF4-FFF2-40B4-BE49-F238E27FC236}">
                    <a16:creationId xmlns:a16="http://schemas.microsoft.com/office/drawing/2014/main" id="{54FF048A-567C-28BA-BEB7-ACB3FD18F25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8" name="TextBox 87">
                <a:extLst>
                  <a:ext uri="{FF2B5EF4-FFF2-40B4-BE49-F238E27FC236}">
                    <a16:creationId xmlns:a16="http://schemas.microsoft.com/office/drawing/2014/main" id="{C8B75B62-D9BF-08BE-2E86-73384F74A7E1}"/>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9" name="Group 68">
              <a:extLst>
                <a:ext uri="{FF2B5EF4-FFF2-40B4-BE49-F238E27FC236}">
                  <a16:creationId xmlns:a16="http://schemas.microsoft.com/office/drawing/2014/main" id="{9C3749AC-3DDF-BD65-6A00-E1CC29A9607E}"/>
                </a:ext>
              </a:extLst>
            </p:cNvPr>
            <p:cNvGrpSpPr/>
            <p:nvPr userDrawn="1"/>
          </p:nvGrpSpPr>
          <p:grpSpPr>
            <a:xfrm>
              <a:off x="12287572" y="0"/>
              <a:ext cx="2175021" cy="5486150"/>
              <a:chOff x="838200" y="1150069"/>
              <a:chExt cx="2175021" cy="5486150"/>
            </a:xfrm>
          </p:grpSpPr>
          <p:sp>
            <p:nvSpPr>
              <p:cNvPr id="71" name="Rectangle 70">
                <a:extLst>
                  <a:ext uri="{FF2B5EF4-FFF2-40B4-BE49-F238E27FC236}">
                    <a16:creationId xmlns:a16="http://schemas.microsoft.com/office/drawing/2014/main" id="{26356954-47BE-E643-7D2E-CE2108A15C7E}"/>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2" name="Rectangle 71">
                <a:extLst>
                  <a:ext uri="{FF2B5EF4-FFF2-40B4-BE49-F238E27FC236}">
                    <a16:creationId xmlns:a16="http://schemas.microsoft.com/office/drawing/2014/main" id="{A31617FF-9686-8F3E-73EF-DB44F5EA932B}"/>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3" name="TextBox 72">
                <a:extLst>
                  <a:ext uri="{FF2B5EF4-FFF2-40B4-BE49-F238E27FC236}">
                    <a16:creationId xmlns:a16="http://schemas.microsoft.com/office/drawing/2014/main" id="{7863402B-F493-5C7C-36D3-A2D01D687041}"/>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4" name="TextBox 73">
                <a:extLst>
                  <a:ext uri="{FF2B5EF4-FFF2-40B4-BE49-F238E27FC236}">
                    <a16:creationId xmlns:a16="http://schemas.microsoft.com/office/drawing/2014/main" id="{644FEB50-9E98-1493-78BF-99687BC51E1B}"/>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5" name="TextBox 74">
                <a:extLst>
                  <a:ext uri="{FF2B5EF4-FFF2-40B4-BE49-F238E27FC236}">
                    <a16:creationId xmlns:a16="http://schemas.microsoft.com/office/drawing/2014/main" id="{50170A10-3567-D9B9-E7D8-01DE2E3070D1}"/>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6" name="TextBox 75">
                <a:extLst>
                  <a:ext uri="{FF2B5EF4-FFF2-40B4-BE49-F238E27FC236}">
                    <a16:creationId xmlns:a16="http://schemas.microsoft.com/office/drawing/2014/main" id="{8B48340A-4F94-0589-936A-2777AB8C2B8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7" name="TextBox 76">
                <a:extLst>
                  <a:ext uri="{FF2B5EF4-FFF2-40B4-BE49-F238E27FC236}">
                    <a16:creationId xmlns:a16="http://schemas.microsoft.com/office/drawing/2014/main" id="{640E4FE3-4371-C01E-FCA1-F22D396D5056}"/>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8" name="TextBox 77">
                <a:extLst>
                  <a:ext uri="{FF2B5EF4-FFF2-40B4-BE49-F238E27FC236}">
                    <a16:creationId xmlns:a16="http://schemas.microsoft.com/office/drawing/2014/main" id="{E7479E19-D146-74C7-FF64-6233E650369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9" name="TextBox 78">
                <a:extLst>
                  <a:ext uri="{FF2B5EF4-FFF2-40B4-BE49-F238E27FC236}">
                    <a16:creationId xmlns:a16="http://schemas.microsoft.com/office/drawing/2014/main" id="{7452178E-C040-1FA5-5F54-53F3BB16C3D9}"/>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0" name="TextBox 69">
              <a:extLst>
                <a:ext uri="{FF2B5EF4-FFF2-40B4-BE49-F238E27FC236}">
                  <a16:creationId xmlns:a16="http://schemas.microsoft.com/office/drawing/2014/main" id="{B633CE6A-2A22-8F82-E3E6-32F0FE266B65}"/>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18" name="Title 17">
            <a:extLst>
              <a:ext uri="{FF2B5EF4-FFF2-40B4-BE49-F238E27FC236}">
                <a16:creationId xmlns:a16="http://schemas.microsoft.com/office/drawing/2014/main" id="{30936767-16D6-B78D-0872-EFDA0F095E64}"/>
              </a:ext>
            </a:extLst>
          </p:cNvPr>
          <p:cNvSpPr>
            <a:spLocks noGrp="1"/>
          </p:cNvSpPr>
          <p:nvPr>
            <p:ph type="title" hasCustomPrompt="1"/>
          </p:nvPr>
        </p:nvSpPr>
        <p:spPr/>
        <p:txBody>
          <a:bodyPr/>
          <a:lstStyle/>
          <a:p>
            <a:r>
              <a:rPr lang="en-US" dirty="0"/>
              <a:t>Insert title here</a:t>
            </a:r>
            <a:endParaRPr lang="en-GB" dirty="0"/>
          </a:p>
        </p:txBody>
      </p:sp>
      <p:sp>
        <p:nvSpPr>
          <p:cNvPr id="19" name="Footer Placeholder 4">
            <a:extLst>
              <a:ext uri="{FF2B5EF4-FFF2-40B4-BE49-F238E27FC236}">
                <a16:creationId xmlns:a16="http://schemas.microsoft.com/office/drawing/2014/main" id="{F89393D7-70F6-8A37-FF68-83ACFF4E6402}"/>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0">
            <a:extLst>
              <a:ext uri="{FF2B5EF4-FFF2-40B4-BE49-F238E27FC236}">
                <a16:creationId xmlns:a16="http://schemas.microsoft.com/office/drawing/2014/main" id="{B40D53BE-9F80-3910-C4AB-988DC1D5D2BD}"/>
              </a:ext>
            </a:extLst>
          </p:cNvPr>
          <p:cNvSpPr>
            <a:spLocks noGrp="1"/>
          </p:cNvSpPr>
          <p:nvPr>
            <p:ph type="body" sz="quarter" idx="39" hasCustomPrompt="1"/>
          </p:nvPr>
        </p:nvSpPr>
        <p:spPr>
          <a:xfrm>
            <a:off x="9808358" y="4954311"/>
            <a:ext cx="999006" cy="995639"/>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101" name="Text Placeholder 6">
            <a:extLst>
              <a:ext uri="{FF2B5EF4-FFF2-40B4-BE49-F238E27FC236}">
                <a16:creationId xmlns:a16="http://schemas.microsoft.com/office/drawing/2014/main" id="{BE0970B2-54E3-FD3E-9E39-9225C436F4A5}"/>
              </a:ext>
            </a:extLst>
          </p:cNvPr>
          <p:cNvSpPr>
            <a:spLocks noGrp="1"/>
          </p:cNvSpPr>
          <p:nvPr>
            <p:ph type="body" sz="quarter" idx="35" hasCustomPrompt="1"/>
          </p:nvPr>
        </p:nvSpPr>
        <p:spPr>
          <a:xfrm>
            <a:off x="906304" y="2144616"/>
            <a:ext cx="1970246" cy="184666"/>
          </a:xfrm>
        </p:spPr>
        <p:txBody>
          <a:bodyPr/>
          <a:lstStyle>
            <a:lvl1pPr>
              <a:defRPr/>
            </a:lvl1pPr>
            <a:lvl8pPr>
              <a:defRPr>
                <a:solidFill>
                  <a:schemeClr val="tx1"/>
                </a:solidFill>
              </a:defRPr>
            </a:lvl8pPr>
          </a:lstStyle>
          <a:p>
            <a:pPr lvl="8"/>
            <a:r>
              <a:rPr lang="en-US" dirty="0"/>
              <a:t>Section 01</a:t>
            </a:r>
            <a:endParaRPr lang="en-GB" dirty="0"/>
          </a:p>
        </p:txBody>
      </p:sp>
      <p:sp>
        <p:nvSpPr>
          <p:cNvPr id="102" name="Text Placeholder 6">
            <a:extLst>
              <a:ext uri="{FF2B5EF4-FFF2-40B4-BE49-F238E27FC236}">
                <a16:creationId xmlns:a16="http://schemas.microsoft.com/office/drawing/2014/main" id="{BE0EEE14-7E3E-02CF-AA2B-77E2DB0AC165}"/>
              </a:ext>
            </a:extLst>
          </p:cNvPr>
          <p:cNvSpPr>
            <a:spLocks noGrp="1"/>
          </p:cNvSpPr>
          <p:nvPr>
            <p:ph type="body" sz="quarter" idx="36" hasCustomPrompt="1"/>
          </p:nvPr>
        </p:nvSpPr>
        <p:spPr>
          <a:xfrm>
            <a:off x="906304" y="2443113"/>
            <a:ext cx="1970246"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03" name="Text Placeholder 6">
            <a:extLst>
              <a:ext uri="{FF2B5EF4-FFF2-40B4-BE49-F238E27FC236}">
                <a16:creationId xmlns:a16="http://schemas.microsoft.com/office/drawing/2014/main" id="{064AD6FB-9AED-5617-A532-A8AF2A867D45}"/>
              </a:ext>
            </a:extLst>
          </p:cNvPr>
          <p:cNvSpPr>
            <a:spLocks noGrp="1"/>
          </p:cNvSpPr>
          <p:nvPr>
            <p:ph type="body" sz="quarter" idx="68" hasCustomPrompt="1"/>
          </p:nvPr>
        </p:nvSpPr>
        <p:spPr>
          <a:xfrm>
            <a:off x="3788663" y="2144616"/>
            <a:ext cx="1969200" cy="184666"/>
          </a:xfrm>
        </p:spPr>
        <p:txBody>
          <a:bodyPr/>
          <a:lstStyle>
            <a:lvl1pPr>
              <a:defRPr/>
            </a:lvl1pPr>
            <a:lvl8pPr>
              <a:defRPr>
                <a:solidFill>
                  <a:schemeClr val="tx1"/>
                </a:solidFill>
              </a:defRPr>
            </a:lvl8pPr>
          </a:lstStyle>
          <a:p>
            <a:pPr lvl="8"/>
            <a:r>
              <a:rPr lang="en-US" dirty="0"/>
              <a:t>Section 05</a:t>
            </a:r>
            <a:endParaRPr lang="en-GB" dirty="0"/>
          </a:p>
        </p:txBody>
      </p:sp>
      <p:sp>
        <p:nvSpPr>
          <p:cNvPr id="104" name="Text Placeholder 6">
            <a:extLst>
              <a:ext uri="{FF2B5EF4-FFF2-40B4-BE49-F238E27FC236}">
                <a16:creationId xmlns:a16="http://schemas.microsoft.com/office/drawing/2014/main" id="{B571D6E1-2907-7E87-76FB-46D9AE725FD5}"/>
              </a:ext>
            </a:extLst>
          </p:cNvPr>
          <p:cNvSpPr>
            <a:spLocks noGrp="1"/>
          </p:cNvSpPr>
          <p:nvPr>
            <p:ph type="body" sz="quarter" idx="69" hasCustomPrompt="1"/>
          </p:nvPr>
        </p:nvSpPr>
        <p:spPr>
          <a:xfrm>
            <a:off x="3788663" y="2443113"/>
            <a:ext cx="1969200"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05" name="Text Placeholder 6">
            <a:extLst>
              <a:ext uri="{FF2B5EF4-FFF2-40B4-BE49-F238E27FC236}">
                <a16:creationId xmlns:a16="http://schemas.microsoft.com/office/drawing/2014/main" id="{C0716E6C-7530-D505-3069-163D5BBA0B32}"/>
              </a:ext>
            </a:extLst>
          </p:cNvPr>
          <p:cNvSpPr>
            <a:spLocks noGrp="1"/>
          </p:cNvSpPr>
          <p:nvPr>
            <p:ph type="body" sz="quarter" idx="70" hasCustomPrompt="1"/>
          </p:nvPr>
        </p:nvSpPr>
        <p:spPr>
          <a:xfrm>
            <a:off x="906304" y="3257136"/>
            <a:ext cx="1970246" cy="184666"/>
          </a:xfrm>
        </p:spPr>
        <p:txBody>
          <a:bodyPr/>
          <a:lstStyle>
            <a:lvl1pPr>
              <a:defRPr/>
            </a:lvl1pPr>
            <a:lvl8pPr>
              <a:defRPr>
                <a:solidFill>
                  <a:schemeClr val="tx1"/>
                </a:solidFill>
              </a:defRPr>
            </a:lvl8pPr>
          </a:lstStyle>
          <a:p>
            <a:pPr lvl="8"/>
            <a:r>
              <a:rPr lang="en-US" dirty="0"/>
              <a:t>Section 02</a:t>
            </a:r>
            <a:endParaRPr lang="en-GB" dirty="0"/>
          </a:p>
        </p:txBody>
      </p:sp>
      <p:sp>
        <p:nvSpPr>
          <p:cNvPr id="106" name="Text Placeholder 6">
            <a:extLst>
              <a:ext uri="{FF2B5EF4-FFF2-40B4-BE49-F238E27FC236}">
                <a16:creationId xmlns:a16="http://schemas.microsoft.com/office/drawing/2014/main" id="{888A9034-349F-F5F9-2531-160A8647BA73}"/>
              </a:ext>
            </a:extLst>
          </p:cNvPr>
          <p:cNvSpPr>
            <a:spLocks noGrp="1"/>
          </p:cNvSpPr>
          <p:nvPr>
            <p:ph type="body" sz="quarter" idx="71" hasCustomPrompt="1"/>
          </p:nvPr>
        </p:nvSpPr>
        <p:spPr>
          <a:xfrm>
            <a:off x="906304" y="3555633"/>
            <a:ext cx="1970246"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07" name="Text Placeholder 6">
            <a:extLst>
              <a:ext uri="{FF2B5EF4-FFF2-40B4-BE49-F238E27FC236}">
                <a16:creationId xmlns:a16="http://schemas.microsoft.com/office/drawing/2014/main" id="{38448D67-734C-A499-C4B1-38828B5F3196}"/>
              </a:ext>
            </a:extLst>
          </p:cNvPr>
          <p:cNvSpPr>
            <a:spLocks noGrp="1"/>
          </p:cNvSpPr>
          <p:nvPr>
            <p:ph type="body" sz="quarter" idx="41" hasCustomPrompt="1"/>
          </p:nvPr>
        </p:nvSpPr>
        <p:spPr>
          <a:xfrm>
            <a:off x="3788663" y="3257136"/>
            <a:ext cx="1969200" cy="184666"/>
          </a:xfrm>
        </p:spPr>
        <p:txBody>
          <a:bodyPr/>
          <a:lstStyle>
            <a:lvl1pPr>
              <a:defRPr/>
            </a:lvl1pPr>
            <a:lvl8pPr>
              <a:defRPr>
                <a:solidFill>
                  <a:schemeClr val="tx1"/>
                </a:solidFill>
              </a:defRPr>
            </a:lvl8pPr>
          </a:lstStyle>
          <a:p>
            <a:pPr lvl="8"/>
            <a:r>
              <a:rPr lang="en-US" dirty="0"/>
              <a:t>Section 06</a:t>
            </a:r>
            <a:endParaRPr lang="en-GB" dirty="0"/>
          </a:p>
        </p:txBody>
      </p:sp>
      <p:sp>
        <p:nvSpPr>
          <p:cNvPr id="108" name="Text Placeholder 6">
            <a:extLst>
              <a:ext uri="{FF2B5EF4-FFF2-40B4-BE49-F238E27FC236}">
                <a16:creationId xmlns:a16="http://schemas.microsoft.com/office/drawing/2014/main" id="{31906193-CC64-E267-2B48-33758D2A45F5}"/>
              </a:ext>
            </a:extLst>
          </p:cNvPr>
          <p:cNvSpPr>
            <a:spLocks noGrp="1"/>
          </p:cNvSpPr>
          <p:nvPr>
            <p:ph type="body" sz="quarter" idx="72" hasCustomPrompt="1"/>
          </p:nvPr>
        </p:nvSpPr>
        <p:spPr>
          <a:xfrm>
            <a:off x="3788663" y="3555633"/>
            <a:ext cx="1969200"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09" name="Text Placeholder 6">
            <a:extLst>
              <a:ext uri="{FF2B5EF4-FFF2-40B4-BE49-F238E27FC236}">
                <a16:creationId xmlns:a16="http://schemas.microsoft.com/office/drawing/2014/main" id="{C2D10778-DD33-C2A3-16DC-DA7EFE2ECFDE}"/>
              </a:ext>
            </a:extLst>
          </p:cNvPr>
          <p:cNvSpPr>
            <a:spLocks noGrp="1"/>
          </p:cNvSpPr>
          <p:nvPr>
            <p:ph type="body" sz="quarter" idx="73" hasCustomPrompt="1"/>
          </p:nvPr>
        </p:nvSpPr>
        <p:spPr>
          <a:xfrm>
            <a:off x="906304" y="4369656"/>
            <a:ext cx="1970246" cy="184666"/>
          </a:xfrm>
        </p:spPr>
        <p:txBody>
          <a:bodyPr/>
          <a:lstStyle>
            <a:lvl1pPr>
              <a:defRPr/>
            </a:lvl1pPr>
            <a:lvl8pPr>
              <a:defRPr>
                <a:solidFill>
                  <a:schemeClr val="tx1"/>
                </a:solidFill>
              </a:defRPr>
            </a:lvl8pPr>
          </a:lstStyle>
          <a:p>
            <a:pPr lvl="8"/>
            <a:r>
              <a:rPr lang="en-US" dirty="0"/>
              <a:t>Section 03</a:t>
            </a:r>
            <a:endParaRPr lang="en-GB" dirty="0"/>
          </a:p>
        </p:txBody>
      </p:sp>
      <p:sp>
        <p:nvSpPr>
          <p:cNvPr id="110" name="Text Placeholder 6">
            <a:extLst>
              <a:ext uri="{FF2B5EF4-FFF2-40B4-BE49-F238E27FC236}">
                <a16:creationId xmlns:a16="http://schemas.microsoft.com/office/drawing/2014/main" id="{1D53E498-301F-0D5E-6810-81E7016FE615}"/>
              </a:ext>
            </a:extLst>
          </p:cNvPr>
          <p:cNvSpPr>
            <a:spLocks noGrp="1"/>
          </p:cNvSpPr>
          <p:nvPr>
            <p:ph type="body" sz="quarter" idx="44" hasCustomPrompt="1"/>
          </p:nvPr>
        </p:nvSpPr>
        <p:spPr>
          <a:xfrm>
            <a:off x="906304" y="4668153"/>
            <a:ext cx="1970246"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11" name="Text Placeholder 6">
            <a:extLst>
              <a:ext uri="{FF2B5EF4-FFF2-40B4-BE49-F238E27FC236}">
                <a16:creationId xmlns:a16="http://schemas.microsoft.com/office/drawing/2014/main" id="{9592EB92-E55E-651E-AC6C-BF518B82A8FF}"/>
              </a:ext>
            </a:extLst>
          </p:cNvPr>
          <p:cNvSpPr>
            <a:spLocks noGrp="1"/>
          </p:cNvSpPr>
          <p:nvPr>
            <p:ph type="body" sz="quarter" idx="74" hasCustomPrompt="1"/>
          </p:nvPr>
        </p:nvSpPr>
        <p:spPr>
          <a:xfrm>
            <a:off x="3788663" y="4369656"/>
            <a:ext cx="1969200" cy="184666"/>
          </a:xfrm>
        </p:spPr>
        <p:txBody>
          <a:bodyPr/>
          <a:lstStyle>
            <a:lvl1pPr>
              <a:defRPr/>
            </a:lvl1pPr>
            <a:lvl8pPr>
              <a:defRPr>
                <a:solidFill>
                  <a:schemeClr val="tx1"/>
                </a:solidFill>
              </a:defRPr>
            </a:lvl8pPr>
          </a:lstStyle>
          <a:p>
            <a:pPr lvl="8"/>
            <a:r>
              <a:rPr lang="en-US" dirty="0"/>
              <a:t>Section 07</a:t>
            </a:r>
            <a:endParaRPr lang="en-GB" dirty="0"/>
          </a:p>
        </p:txBody>
      </p:sp>
      <p:sp>
        <p:nvSpPr>
          <p:cNvPr id="112" name="Text Placeholder 6">
            <a:extLst>
              <a:ext uri="{FF2B5EF4-FFF2-40B4-BE49-F238E27FC236}">
                <a16:creationId xmlns:a16="http://schemas.microsoft.com/office/drawing/2014/main" id="{BCA80AD1-AA89-9997-72A1-2A4ECACB20FA}"/>
              </a:ext>
            </a:extLst>
          </p:cNvPr>
          <p:cNvSpPr>
            <a:spLocks noGrp="1"/>
          </p:cNvSpPr>
          <p:nvPr>
            <p:ph type="body" sz="quarter" idx="75" hasCustomPrompt="1"/>
          </p:nvPr>
        </p:nvSpPr>
        <p:spPr>
          <a:xfrm>
            <a:off x="3788663" y="4668153"/>
            <a:ext cx="1969200"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13" name="Text Placeholder 6">
            <a:extLst>
              <a:ext uri="{FF2B5EF4-FFF2-40B4-BE49-F238E27FC236}">
                <a16:creationId xmlns:a16="http://schemas.microsoft.com/office/drawing/2014/main" id="{FDF28721-C20F-2B53-02BC-25D99061B35A}"/>
              </a:ext>
            </a:extLst>
          </p:cNvPr>
          <p:cNvSpPr>
            <a:spLocks noGrp="1"/>
          </p:cNvSpPr>
          <p:nvPr>
            <p:ph type="body" sz="quarter" idx="47" hasCustomPrompt="1"/>
          </p:nvPr>
        </p:nvSpPr>
        <p:spPr>
          <a:xfrm>
            <a:off x="906304" y="5482176"/>
            <a:ext cx="1970246" cy="184666"/>
          </a:xfrm>
        </p:spPr>
        <p:txBody>
          <a:bodyPr/>
          <a:lstStyle>
            <a:lvl1pPr>
              <a:defRPr/>
            </a:lvl1pPr>
            <a:lvl8pPr>
              <a:defRPr>
                <a:solidFill>
                  <a:schemeClr val="tx1"/>
                </a:solidFill>
              </a:defRPr>
            </a:lvl8pPr>
          </a:lstStyle>
          <a:p>
            <a:pPr lvl="8"/>
            <a:r>
              <a:rPr lang="en-US" dirty="0"/>
              <a:t>Section 04</a:t>
            </a:r>
            <a:endParaRPr lang="en-GB" dirty="0"/>
          </a:p>
        </p:txBody>
      </p:sp>
      <p:sp>
        <p:nvSpPr>
          <p:cNvPr id="114" name="Text Placeholder 6">
            <a:extLst>
              <a:ext uri="{FF2B5EF4-FFF2-40B4-BE49-F238E27FC236}">
                <a16:creationId xmlns:a16="http://schemas.microsoft.com/office/drawing/2014/main" id="{860E47FC-F796-EEB8-CA2E-E99D2F213BC4}"/>
              </a:ext>
            </a:extLst>
          </p:cNvPr>
          <p:cNvSpPr>
            <a:spLocks noGrp="1"/>
          </p:cNvSpPr>
          <p:nvPr>
            <p:ph type="body" sz="quarter" idx="48" hasCustomPrompt="1"/>
          </p:nvPr>
        </p:nvSpPr>
        <p:spPr>
          <a:xfrm>
            <a:off x="906304" y="5780673"/>
            <a:ext cx="1970246"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15" name="Text Placeholder 6">
            <a:extLst>
              <a:ext uri="{FF2B5EF4-FFF2-40B4-BE49-F238E27FC236}">
                <a16:creationId xmlns:a16="http://schemas.microsoft.com/office/drawing/2014/main" id="{FED43F61-FB12-A37F-65B1-1EAA010701A9}"/>
              </a:ext>
            </a:extLst>
          </p:cNvPr>
          <p:cNvSpPr>
            <a:spLocks noGrp="1"/>
          </p:cNvSpPr>
          <p:nvPr>
            <p:ph type="body" sz="quarter" idx="49" hasCustomPrompt="1"/>
          </p:nvPr>
        </p:nvSpPr>
        <p:spPr>
          <a:xfrm>
            <a:off x="3788663" y="5482176"/>
            <a:ext cx="1969200" cy="184666"/>
          </a:xfrm>
        </p:spPr>
        <p:txBody>
          <a:bodyPr/>
          <a:lstStyle>
            <a:lvl1pPr>
              <a:defRPr/>
            </a:lvl1pPr>
            <a:lvl8pPr>
              <a:defRPr>
                <a:solidFill>
                  <a:schemeClr val="tx1"/>
                </a:solidFill>
              </a:defRPr>
            </a:lvl8pPr>
          </a:lstStyle>
          <a:p>
            <a:pPr lvl="8"/>
            <a:r>
              <a:rPr lang="en-US" dirty="0"/>
              <a:t>Section 08</a:t>
            </a:r>
            <a:endParaRPr lang="en-GB" dirty="0"/>
          </a:p>
        </p:txBody>
      </p:sp>
      <p:sp>
        <p:nvSpPr>
          <p:cNvPr id="116" name="Text Placeholder 6">
            <a:extLst>
              <a:ext uri="{FF2B5EF4-FFF2-40B4-BE49-F238E27FC236}">
                <a16:creationId xmlns:a16="http://schemas.microsoft.com/office/drawing/2014/main" id="{8AE0E894-2732-7826-DB02-DCC4DF9747B0}"/>
              </a:ext>
            </a:extLst>
          </p:cNvPr>
          <p:cNvSpPr>
            <a:spLocks noGrp="1"/>
          </p:cNvSpPr>
          <p:nvPr>
            <p:ph type="body" sz="quarter" idx="50" hasCustomPrompt="1"/>
          </p:nvPr>
        </p:nvSpPr>
        <p:spPr>
          <a:xfrm>
            <a:off x="3788663" y="5780673"/>
            <a:ext cx="1969200" cy="184666"/>
          </a:xfrm>
        </p:spPr>
        <p:txBody>
          <a:bodyPr/>
          <a:lstStyle>
            <a:lvl1pPr>
              <a:defRPr sz="1200">
                <a:solidFill>
                  <a:schemeClr val="tx1"/>
                </a:solidFill>
              </a:defRPr>
            </a:lvl1pPr>
            <a:lvl8pPr>
              <a:defRPr/>
            </a:lvl8pPr>
          </a:lstStyle>
          <a:p>
            <a:pPr lvl="0"/>
            <a:r>
              <a:rPr lang="en-US" dirty="0"/>
              <a:t>Insert text here</a:t>
            </a:r>
            <a:endParaRPr lang="en-GB" dirty="0"/>
          </a:p>
        </p:txBody>
      </p:sp>
      <p:sp>
        <p:nvSpPr>
          <p:cNvPr id="117" name="Text Placeholder 7">
            <a:extLst>
              <a:ext uri="{FF2B5EF4-FFF2-40B4-BE49-F238E27FC236}">
                <a16:creationId xmlns:a16="http://schemas.microsoft.com/office/drawing/2014/main" id="{3031E31D-7462-2FE4-C5D0-AF3455E44C85}"/>
              </a:ext>
            </a:extLst>
          </p:cNvPr>
          <p:cNvSpPr>
            <a:spLocks noGrp="1"/>
          </p:cNvSpPr>
          <p:nvPr>
            <p:ph type="body" sz="quarter" idx="13" hasCustomPrompt="1"/>
          </p:nvPr>
        </p:nvSpPr>
        <p:spPr>
          <a:xfrm>
            <a:off x="450850" y="214461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18" name="Text Placeholder 7">
            <a:extLst>
              <a:ext uri="{FF2B5EF4-FFF2-40B4-BE49-F238E27FC236}">
                <a16:creationId xmlns:a16="http://schemas.microsoft.com/office/drawing/2014/main" id="{B017DF20-DE96-A3A6-88BA-B6C127F08C78}"/>
              </a:ext>
            </a:extLst>
          </p:cNvPr>
          <p:cNvSpPr>
            <a:spLocks noGrp="1"/>
          </p:cNvSpPr>
          <p:nvPr>
            <p:ph type="body" sz="quarter" idx="16" hasCustomPrompt="1"/>
          </p:nvPr>
        </p:nvSpPr>
        <p:spPr>
          <a:xfrm>
            <a:off x="450850" y="325713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19" name="Text Placeholder 7">
            <a:extLst>
              <a:ext uri="{FF2B5EF4-FFF2-40B4-BE49-F238E27FC236}">
                <a16:creationId xmlns:a16="http://schemas.microsoft.com/office/drawing/2014/main" id="{F0D66394-7E13-FF5A-64BD-9CB510F62900}"/>
              </a:ext>
            </a:extLst>
          </p:cNvPr>
          <p:cNvSpPr>
            <a:spLocks noGrp="1"/>
          </p:cNvSpPr>
          <p:nvPr>
            <p:ph type="body" sz="quarter" idx="19" hasCustomPrompt="1"/>
          </p:nvPr>
        </p:nvSpPr>
        <p:spPr>
          <a:xfrm>
            <a:off x="450850" y="436965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20" name="Text Placeholder 7">
            <a:extLst>
              <a:ext uri="{FF2B5EF4-FFF2-40B4-BE49-F238E27FC236}">
                <a16:creationId xmlns:a16="http://schemas.microsoft.com/office/drawing/2014/main" id="{6A753B87-A9D3-B4F9-4220-4310B01C22FA}"/>
              </a:ext>
            </a:extLst>
          </p:cNvPr>
          <p:cNvSpPr>
            <a:spLocks noGrp="1"/>
          </p:cNvSpPr>
          <p:nvPr>
            <p:ph type="body" sz="quarter" idx="22" hasCustomPrompt="1"/>
          </p:nvPr>
        </p:nvSpPr>
        <p:spPr>
          <a:xfrm>
            <a:off x="450850" y="548217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21" name="Text Placeholder 7">
            <a:extLst>
              <a:ext uri="{FF2B5EF4-FFF2-40B4-BE49-F238E27FC236}">
                <a16:creationId xmlns:a16="http://schemas.microsoft.com/office/drawing/2014/main" id="{97CF8238-22FE-729F-1DCC-1FAA80699576}"/>
              </a:ext>
            </a:extLst>
          </p:cNvPr>
          <p:cNvSpPr>
            <a:spLocks noGrp="1"/>
          </p:cNvSpPr>
          <p:nvPr>
            <p:ph type="body" sz="quarter" idx="25" hasCustomPrompt="1"/>
          </p:nvPr>
        </p:nvSpPr>
        <p:spPr>
          <a:xfrm>
            <a:off x="3337648" y="214461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22" name="Text Placeholder 7">
            <a:extLst>
              <a:ext uri="{FF2B5EF4-FFF2-40B4-BE49-F238E27FC236}">
                <a16:creationId xmlns:a16="http://schemas.microsoft.com/office/drawing/2014/main" id="{AAF4232D-7377-D113-91A5-C9B7B11F5EDA}"/>
              </a:ext>
            </a:extLst>
          </p:cNvPr>
          <p:cNvSpPr>
            <a:spLocks noGrp="1"/>
          </p:cNvSpPr>
          <p:nvPr>
            <p:ph type="body" sz="quarter" idx="28" hasCustomPrompt="1"/>
          </p:nvPr>
        </p:nvSpPr>
        <p:spPr>
          <a:xfrm>
            <a:off x="3337648" y="325713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23" name="Text Placeholder 7">
            <a:extLst>
              <a:ext uri="{FF2B5EF4-FFF2-40B4-BE49-F238E27FC236}">
                <a16:creationId xmlns:a16="http://schemas.microsoft.com/office/drawing/2014/main" id="{7B9A228C-E55F-C8AB-D973-3E5E3A846967}"/>
              </a:ext>
            </a:extLst>
          </p:cNvPr>
          <p:cNvSpPr>
            <a:spLocks noGrp="1"/>
          </p:cNvSpPr>
          <p:nvPr>
            <p:ph type="body" sz="quarter" idx="31" hasCustomPrompt="1"/>
          </p:nvPr>
        </p:nvSpPr>
        <p:spPr>
          <a:xfrm>
            <a:off x="3337648" y="436965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
        <p:nvSpPr>
          <p:cNvPr id="124" name="Text Placeholder 7">
            <a:extLst>
              <a:ext uri="{FF2B5EF4-FFF2-40B4-BE49-F238E27FC236}">
                <a16:creationId xmlns:a16="http://schemas.microsoft.com/office/drawing/2014/main" id="{CF614DCF-3A4A-289B-29B5-1965AFCDD974}"/>
              </a:ext>
            </a:extLst>
          </p:cNvPr>
          <p:cNvSpPr>
            <a:spLocks noGrp="1"/>
          </p:cNvSpPr>
          <p:nvPr>
            <p:ph type="body" sz="quarter" idx="34" hasCustomPrompt="1"/>
          </p:nvPr>
        </p:nvSpPr>
        <p:spPr>
          <a:xfrm>
            <a:off x="3337648" y="5482176"/>
            <a:ext cx="273600" cy="270000"/>
          </a:xfrm>
          <a:solidFill>
            <a:schemeClr val="accent1"/>
          </a:solidFill>
        </p:spPr>
        <p:txBody>
          <a:bodyPr anchor="ctr">
            <a:noAutofit/>
          </a:bodyPr>
          <a:lstStyle>
            <a:lvl1pPr algn="ctr">
              <a:defRPr sz="1200">
                <a:latin typeface="Gotham Medium" pitchFamily="50" charset="0"/>
              </a:defRPr>
            </a:lvl1pPr>
          </a:lstStyle>
          <a:p>
            <a:pPr lvl="0"/>
            <a:r>
              <a:rPr lang="en-GB" dirty="0"/>
              <a:t> </a:t>
            </a:r>
          </a:p>
        </p:txBody>
      </p:sp>
    </p:spTree>
    <p:custDataLst>
      <p:tags r:id="rId1"/>
    </p:custDataLst>
    <p:extLst>
      <p:ext uri="{BB962C8B-B14F-4D97-AF65-F5344CB8AC3E}">
        <p14:creationId xmlns:p14="http://schemas.microsoft.com/office/powerpoint/2010/main" val="46549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with background image (2)">
    <p:spTree>
      <p:nvGrpSpPr>
        <p:cNvPr id="1" name=""/>
        <p:cNvGrpSpPr/>
        <p:nvPr/>
      </p:nvGrpSpPr>
      <p:grpSpPr>
        <a:xfrm>
          <a:off x="0" y="0"/>
          <a:ext cx="0" cy="0"/>
          <a:chOff x="0" y="0"/>
          <a:chExt cx="0" cy="0"/>
        </a:xfrm>
      </p:grpSpPr>
      <p:sp>
        <p:nvSpPr>
          <p:cNvPr id="37" name="Picture Placeholder 34">
            <a:extLst>
              <a:ext uri="{FF2B5EF4-FFF2-40B4-BE49-F238E27FC236}">
                <a16:creationId xmlns:a16="http://schemas.microsoft.com/office/drawing/2014/main" id="{5C1847DD-E7ED-5532-0C16-10432902F37E}"/>
              </a:ext>
            </a:extLst>
          </p:cNvPr>
          <p:cNvSpPr>
            <a:spLocks noGrp="1"/>
          </p:cNvSpPr>
          <p:nvPr>
            <p:ph type="pic" sz="quarter" idx="38" hasCustomPrompt="1"/>
          </p:nvPr>
        </p:nvSpPr>
        <p:spPr>
          <a:xfrm>
            <a:off x="0" y="-430"/>
            <a:ext cx="12192000" cy="6858430"/>
          </a:xfrm>
        </p:spPr>
        <p:txBody>
          <a:bodyPr/>
          <a:lstStyle>
            <a:lvl1pPr algn="ctr">
              <a:defRPr/>
            </a:lvl1pPr>
          </a:lstStyle>
          <a:p>
            <a:r>
              <a:rPr lang="en-GB" dirty="0"/>
              <a:t>Click icon to insert image</a:t>
            </a:r>
          </a:p>
        </p:txBody>
      </p:sp>
      <p:sp>
        <p:nvSpPr>
          <p:cNvPr id="6" name="Text Placeholder 6">
            <a:extLst>
              <a:ext uri="{FF2B5EF4-FFF2-40B4-BE49-F238E27FC236}">
                <a16:creationId xmlns:a16="http://schemas.microsoft.com/office/drawing/2014/main" id="{300E4BC2-9393-41B6-9652-BA46147BEFCC}"/>
              </a:ext>
            </a:extLst>
          </p:cNvPr>
          <p:cNvSpPr>
            <a:spLocks noGrp="1"/>
          </p:cNvSpPr>
          <p:nvPr>
            <p:ph type="body" sz="quarter" idx="59" hasCustomPrompt="1"/>
          </p:nvPr>
        </p:nvSpPr>
        <p:spPr>
          <a:xfrm>
            <a:off x="0" y="0"/>
            <a:ext cx="12192000" cy="6858000"/>
          </a:xfrm>
          <a:gradFill>
            <a:gsLst>
              <a:gs pos="0">
                <a:schemeClr val="tx1">
                  <a:alpha val="75000"/>
                </a:schemeClr>
              </a:gs>
              <a:gs pos="100000">
                <a:schemeClr val="tx1">
                  <a:alpha val="0"/>
                </a:schemeClr>
              </a:gs>
            </a:gsLst>
            <a:lin ang="0" scaled="1"/>
          </a:gradFill>
        </p:spPr>
        <p:txBody>
          <a:bodyPr/>
          <a:lstStyle>
            <a:lvl1pPr>
              <a:defRPr/>
            </a:lvl1pPr>
          </a:lstStyle>
          <a:p>
            <a:pPr lvl="0"/>
            <a:r>
              <a:rPr lang="en-US" dirty="0"/>
              <a:t> </a:t>
            </a:r>
            <a:endParaRPr lang="en-GB" dirty="0"/>
          </a:p>
        </p:txBody>
      </p:sp>
      <p:sp>
        <p:nvSpPr>
          <p:cNvPr id="2" name="Text Placeholder 3">
            <a:extLst>
              <a:ext uri="{FF2B5EF4-FFF2-40B4-BE49-F238E27FC236}">
                <a16:creationId xmlns:a16="http://schemas.microsoft.com/office/drawing/2014/main" id="{1234D881-410A-B7FA-28DA-D287C8718886}"/>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4" name="Date Placeholder 2">
            <a:extLst>
              <a:ext uri="{FF2B5EF4-FFF2-40B4-BE49-F238E27FC236}">
                <a16:creationId xmlns:a16="http://schemas.microsoft.com/office/drawing/2014/main" id="{87AFBE83-C4FF-1471-F607-7F0AC1FAEFA8}"/>
              </a:ext>
            </a:extLst>
          </p:cNvPr>
          <p:cNvSpPr>
            <a:spLocks noGrp="1"/>
          </p:cNvSpPr>
          <p:nvPr>
            <p:ph type="dt" sz="half" idx="56"/>
          </p:nvPr>
        </p:nvSpPr>
        <p:spPr>
          <a:xfrm rot="5400000">
            <a:off x="11762091" y="225413"/>
            <a:ext cx="638833" cy="220982"/>
          </a:xfrm>
        </p:spPr>
        <p:txBody>
          <a:bodyPr>
            <a:noAutofit/>
          </a:bodyPr>
          <a:lstStyle/>
          <a:p>
            <a:endParaRPr lang="en-GB" dirty="0"/>
          </a:p>
        </p:txBody>
      </p:sp>
      <p:sp>
        <p:nvSpPr>
          <p:cNvPr id="8" name="Slide Number Placeholder 5">
            <a:extLst>
              <a:ext uri="{FF2B5EF4-FFF2-40B4-BE49-F238E27FC236}">
                <a16:creationId xmlns:a16="http://schemas.microsoft.com/office/drawing/2014/main" id="{E260A505-675B-6C34-B0FA-9B1AE04B3212}"/>
              </a:ext>
            </a:extLst>
          </p:cNvPr>
          <p:cNvSpPr>
            <a:spLocks noGrp="1"/>
          </p:cNvSpPr>
          <p:nvPr>
            <p:ph type="sldNum" sz="quarter" idx="58"/>
          </p:nvPr>
        </p:nvSpPr>
        <p:spPr>
          <a:xfrm>
            <a:off x="11971018" y="6601436"/>
            <a:ext cx="220982" cy="240077"/>
          </a:xfrm>
        </p:spPr>
        <p:txBody>
          <a:bodyPr>
            <a:noAutofit/>
          </a:bodyPr>
          <a:lstStyle/>
          <a:p>
            <a:fld id="{BB07EAE1-021A-493C-B07F-6FE9E5D11BEB}" type="slidenum">
              <a:rPr lang="en-GB" smtClean="0"/>
              <a:pPr/>
              <a:t>‹#›</a:t>
            </a:fld>
            <a:endParaRPr lang="en-GB" dirty="0"/>
          </a:p>
        </p:txBody>
      </p:sp>
      <p:grpSp>
        <p:nvGrpSpPr>
          <p:cNvPr id="88" name="Group 87">
            <a:extLst>
              <a:ext uri="{FF2B5EF4-FFF2-40B4-BE49-F238E27FC236}">
                <a16:creationId xmlns:a16="http://schemas.microsoft.com/office/drawing/2014/main" id="{FC05629F-0342-C0FD-6686-54AB696EA562}"/>
              </a:ext>
            </a:extLst>
          </p:cNvPr>
          <p:cNvGrpSpPr/>
          <p:nvPr userDrawn="1"/>
        </p:nvGrpSpPr>
        <p:grpSpPr>
          <a:xfrm>
            <a:off x="12287571" y="0"/>
            <a:ext cx="2175022" cy="6019800"/>
            <a:chOff x="838199" y="1150069"/>
            <a:chExt cx="2175022" cy="6019800"/>
          </a:xfrm>
        </p:grpSpPr>
        <p:sp>
          <p:nvSpPr>
            <p:cNvPr id="89" name="Rectangle 88">
              <a:extLst>
                <a:ext uri="{FF2B5EF4-FFF2-40B4-BE49-F238E27FC236}">
                  <a16:creationId xmlns:a16="http://schemas.microsoft.com/office/drawing/2014/main" id="{99D17403-E45E-3415-DBCF-3F56F2A4A7A4}"/>
                </a:ext>
              </a:extLst>
            </p:cNvPr>
            <p:cNvSpPr/>
            <p:nvPr/>
          </p:nvSpPr>
          <p:spPr>
            <a:xfrm>
              <a:off x="838199" y="1669942"/>
              <a:ext cx="2146446" cy="54999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90" name="Rectangle 89">
              <a:extLst>
                <a:ext uri="{FF2B5EF4-FFF2-40B4-BE49-F238E27FC236}">
                  <a16:creationId xmlns:a16="http://schemas.microsoft.com/office/drawing/2014/main" id="{E0A90F59-1624-E324-E4FE-9F792563D34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91" name="TextBox 90">
              <a:extLst>
                <a:ext uri="{FF2B5EF4-FFF2-40B4-BE49-F238E27FC236}">
                  <a16:creationId xmlns:a16="http://schemas.microsoft.com/office/drawing/2014/main" id="{59B54B92-5E21-B1FF-ABAA-4274DAB4A0B7}"/>
                </a:ext>
              </a:extLst>
            </p:cNvPr>
            <p:cNvSpPr txBox="1"/>
            <p:nvPr/>
          </p:nvSpPr>
          <p:spPr>
            <a:xfrm>
              <a:off x="866775" y="2681268"/>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92" name="TextBox 91">
              <a:extLst>
                <a:ext uri="{FF2B5EF4-FFF2-40B4-BE49-F238E27FC236}">
                  <a16:creationId xmlns:a16="http://schemas.microsoft.com/office/drawing/2014/main" id="{5D65EC47-C14B-0CCE-7492-C5A4E6CF6147}"/>
                </a:ext>
              </a:extLst>
            </p:cNvPr>
            <p:cNvSpPr txBox="1"/>
            <p:nvPr/>
          </p:nvSpPr>
          <p:spPr>
            <a:xfrm>
              <a:off x="866774" y="3435451"/>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93" name="TextBox 92">
              <a:extLst>
                <a:ext uri="{FF2B5EF4-FFF2-40B4-BE49-F238E27FC236}">
                  <a16:creationId xmlns:a16="http://schemas.microsoft.com/office/drawing/2014/main" id="{15D3682B-9FE8-5392-A840-E2C2E3CA213E}"/>
                </a:ext>
              </a:extLst>
            </p:cNvPr>
            <p:cNvSpPr txBox="1"/>
            <p:nvPr/>
          </p:nvSpPr>
          <p:spPr>
            <a:xfrm>
              <a:off x="866773" y="4035746"/>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4" name="TextBox 93">
              <a:extLst>
                <a:ext uri="{FF2B5EF4-FFF2-40B4-BE49-F238E27FC236}">
                  <a16:creationId xmlns:a16="http://schemas.microsoft.com/office/drawing/2014/main" id="{FA404ACE-49A0-C640-C185-AECA51959AC7}"/>
                </a:ext>
              </a:extLst>
            </p:cNvPr>
            <p:cNvSpPr txBox="1"/>
            <p:nvPr/>
          </p:nvSpPr>
          <p:spPr>
            <a:xfrm>
              <a:off x="866774" y="5251594"/>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95" name="TextBox 94">
              <a:extLst>
                <a:ext uri="{FF2B5EF4-FFF2-40B4-BE49-F238E27FC236}">
                  <a16:creationId xmlns:a16="http://schemas.microsoft.com/office/drawing/2014/main" id="{8DF8C03C-FC29-865E-6E6F-ED5960D96932}"/>
                </a:ext>
              </a:extLst>
            </p:cNvPr>
            <p:cNvSpPr txBox="1"/>
            <p:nvPr/>
          </p:nvSpPr>
          <p:spPr>
            <a:xfrm>
              <a:off x="866774" y="5851889"/>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96" name="TextBox 95">
              <a:extLst>
                <a:ext uri="{FF2B5EF4-FFF2-40B4-BE49-F238E27FC236}">
                  <a16:creationId xmlns:a16="http://schemas.microsoft.com/office/drawing/2014/main" id="{C9AE3D6A-B239-3EC1-67D1-1E4E24606BDB}"/>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AN IMAGE WITH FILTER</a:t>
              </a:r>
            </a:p>
          </p:txBody>
        </p:sp>
        <p:sp>
          <p:nvSpPr>
            <p:cNvPr id="97" name="TextBox 96">
              <a:extLst>
                <a:ext uri="{FF2B5EF4-FFF2-40B4-BE49-F238E27FC236}">
                  <a16:creationId xmlns:a16="http://schemas.microsoft.com/office/drawing/2014/main" id="{352692FC-9678-7AA4-7460-6E1D9231004D}"/>
                </a:ext>
              </a:extLst>
            </p:cNvPr>
            <p:cNvSpPr txBox="1"/>
            <p:nvPr userDrawn="1"/>
          </p:nvSpPr>
          <p:spPr>
            <a:xfrm>
              <a:off x="866775" y="1759910"/>
              <a:ext cx="2087197" cy="861774"/>
            </a:xfrm>
            <a:prstGeom prst="rect">
              <a:avLst/>
            </a:prstGeom>
            <a:noFill/>
          </p:spPr>
          <p:txBody>
            <a:bodyPr wrap="square" rtlCol="0">
              <a:spAutoFit/>
            </a:bodyPr>
            <a:lstStyle/>
            <a:p>
              <a:r>
                <a:rPr lang="en-GB" sz="1000" b="0" dirty="0">
                  <a:solidFill>
                    <a:srgbClr val="333333"/>
                  </a:solidFill>
                  <a:latin typeface="+mn-lt"/>
                </a:rPr>
                <a:t>1. If there is an image behind the filter, first select the filter, right-click it and choose </a:t>
              </a:r>
              <a:r>
                <a:rPr lang="en-GB" sz="1000" b="0" dirty="0">
                  <a:solidFill>
                    <a:srgbClr val="333333"/>
                  </a:solidFill>
                  <a:latin typeface="Gotham Medium" pitchFamily="50" charset="0"/>
                </a:rPr>
                <a:t>Send to Back. </a:t>
              </a:r>
              <a:r>
                <a:rPr lang="en-GB" sz="1000" b="0" dirty="0">
                  <a:solidFill>
                    <a:srgbClr val="333333"/>
                  </a:solidFill>
                  <a:latin typeface="+mn-lt"/>
                </a:rPr>
                <a:t>You can then delete the existing image.</a:t>
              </a:r>
            </a:p>
          </p:txBody>
        </p:sp>
        <p:sp>
          <p:nvSpPr>
            <p:cNvPr id="98" name="TextBox 97">
              <a:extLst>
                <a:ext uri="{FF2B5EF4-FFF2-40B4-BE49-F238E27FC236}">
                  <a16:creationId xmlns:a16="http://schemas.microsoft.com/office/drawing/2014/main" id="{EC44AFD5-8030-4ABD-3465-81A670DD5B70}"/>
                </a:ext>
              </a:extLst>
            </p:cNvPr>
            <p:cNvSpPr txBox="1"/>
            <p:nvPr userDrawn="1"/>
          </p:nvSpPr>
          <p:spPr>
            <a:xfrm>
              <a:off x="866774" y="6450337"/>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7" name="Text Placeholder 44">
            <a:extLst>
              <a:ext uri="{FF2B5EF4-FFF2-40B4-BE49-F238E27FC236}">
                <a16:creationId xmlns:a16="http://schemas.microsoft.com/office/drawing/2014/main" id="{C5EA920A-79C4-C95D-4B6E-9B71A3ABF070}"/>
              </a:ext>
            </a:extLst>
          </p:cNvPr>
          <p:cNvSpPr>
            <a:spLocks noGrp="1"/>
          </p:cNvSpPr>
          <p:nvPr>
            <p:ph type="body" sz="quarter" idx="60" hasCustomPrompt="1"/>
          </p:nvPr>
        </p:nvSpPr>
        <p:spPr>
          <a:xfrm>
            <a:off x="3914453" y="1523735"/>
            <a:ext cx="270000" cy="270074"/>
          </a:xfrm>
          <a:solidFill>
            <a:schemeClr val="accent1"/>
          </a:solidFill>
        </p:spPr>
        <p:txBody>
          <a:bodyPr>
            <a:noAutofit/>
          </a:bodyPr>
          <a:lstStyle>
            <a:lvl1pPr>
              <a:defRPr/>
            </a:lvl1pPr>
          </a:lstStyle>
          <a:p>
            <a:pPr lvl="0"/>
            <a:r>
              <a:rPr lang="en-GB" dirty="0"/>
              <a:t> </a:t>
            </a:r>
          </a:p>
        </p:txBody>
      </p:sp>
      <p:sp>
        <p:nvSpPr>
          <p:cNvPr id="9" name="Text Placeholder 44">
            <a:extLst>
              <a:ext uri="{FF2B5EF4-FFF2-40B4-BE49-F238E27FC236}">
                <a16:creationId xmlns:a16="http://schemas.microsoft.com/office/drawing/2014/main" id="{4DEEBC49-956E-0292-9037-2C4659169224}"/>
              </a:ext>
            </a:extLst>
          </p:cNvPr>
          <p:cNvSpPr>
            <a:spLocks noGrp="1"/>
          </p:cNvSpPr>
          <p:nvPr>
            <p:ph type="body" sz="quarter" idx="61" hasCustomPrompt="1"/>
          </p:nvPr>
        </p:nvSpPr>
        <p:spPr>
          <a:xfrm>
            <a:off x="450850" y="1523735"/>
            <a:ext cx="270000" cy="270074"/>
          </a:xfrm>
          <a:solidFill>
            <a:schemeClr val="accent1"/>
          </a:solidFill>
        </p:spPr>
        <p:txBody>
          <a:bodyPr>
            <a:noAutofit/>
          </a:bodyPr>
          <a:lstStyle>
            <a:lvl1pPr>
              <a:defRPr/>
            </a:lvl1pPr>
          </a:lstStyle>
          <a:p>
            <a:pPr lvl="0"/>
            <a:r>
              <a:rPr lang="en-GB" dirty="0"/>
              <a:t> </a:t>
            </a:r>
          </a:p>
        </p:txBody>
      </p:sp>
      <p:sp>
        <p:nvSpPr>
          <p:cNvPr id="10" name="Text Placeholder 44">
            <a:extLst>
              <a:ext uri="{FF2B5EF4-FFF2-40B4-BE49-F238E27FC236}">
                <a16:creationId xmlns:a16="http://schemas.microsoft.com/office/drawing/2014/main" id="{3043C8F6-52D2-F54D-7099-E9591620EC40}"/>
              </a:ext>
            </a:extLst>
          </p:cNvPr>
          <p:cNvSpPr>
            <a:spLocks noGrp="1"/>
          </p:cNvSpPr>
          <p:nvPr>
            <p:ph type="body" sz="quarter" idx="62" hasCustomPrompt="1"/>
          </p:nvPr>
        </p:nvSpPr>
        <p:spPr>
          <a:xfrm>
            <a:off x="3914453" y="2636255"/>
            <a:ext cx="270000" cy="270074"/>
          </a:xfrm>
          <a:solidFill>
            <a:schemeClr val="accent1"/>
          </a:solidFill>
        </p:spPr>
        <p:txBody>
          <a:bodyPr>
            <a:noAutofit/>
          </a:bodyPr>
          <a:lstStyle>
            <a:lvl1pPr>
              <a:defRPr/>
            </a:lvl1pPr>
          </a:lstStyle>
          <a:p>
            <a:pPr lvl="0"/>
            <a:r>
              <a:rPr lang="en-GB" dirty="0"/>
              <a:t> </a:t>
            </a:r>
          </a:p>
        </p:txBody>
      </p:sp>
      <p:sp>
        <p:nvSpPr>
          <p:cNvPr id="12" name="Text Placeholder 44">
            <a:extLst>
              <a:ext uri="{FF2B5EF4-FFF2-40B4-BE49-F238E27FC236}">
                <a16:creationId xmlns:a16="http://schemas.microsoft.com/office/drawing/2014/main" id="{73A5362D-2452-CF7E-57E0-C23C894AC769}"/>
              </a:ext>
            </a:extLst>
          </p:cNvPr>
          <p:cNvSpPr>
            <a:spLocks noGrp="1"/>
          </p:cNvSpPr>
          <p:nvPr>
            <p:ph type="body" sz="quarter" idx="63" hasCustomPrompt="1"/>
          </p:nvPr>
        </p:nvSpPr>
        <p:spPr>
          <a:xfrm>
            <a:off x="450850" y="2636255"/>
            <a:ext cx="270000" cy="270074"/>
          </a:xfrm>
          <a:solidFill>
            <a:schemeClr val="accent1"/>
          </a:solidFill>
        </p:spPr>
        <p:txBody>
          <a:bodyPr>
            <a:noAutofit/>
          </a:bodyPr>
          <a:lstStyle>
            <a:lvl1pPr>
              <a:defRPr/>
            </a:lvl1pPr>
          </a:lstStyle>
          <a:p>
            <a:pPr lvl="0"/>
            <a:r>
              <a:rPr lang="en-GB" dirty="0"/>
              <a:t> </a:t>
            </a:r>
          </a:p>
        </p:txBody>
      </p:sp>
      <p:sp>
        <p:nvSpPr>
          <p:cNvPr id="13" name="Text Placeholder 44">
            <a:extLst>
              <a:ext uri="{FF2B5EF4-FFF2-40B4-BE49-F238E27FC236}">
                <a16:creationId xmlns:a16="http://schemas.microsoft.com/office/drawing/2014/main" id="{E9C1728F-D686-9184-B096-011C7098703F}"/>
              </a:ext>
            </a:extLst>
          </p:cNvPr>
          <p:cNvSpPr>
            <a:spLocks noGrp="1"/>
          </p:cNvSpPr>
          <p:nvPr>
            <p:ph type="body" sz="quarter" idx="64" hasCustomPrompt="1"/>
          </p:nvPr>
        </p:nvSpPr>
        <p:spPr>
          <a:xfrm>
            <a:off x="3914453" y="3748775"/>
            <a:ext cx="270000" cy="270074"/>
          </a:xfrm>
          <a:solidFill>
            <a:schemeClr val="accent1"/>
          </a:solidFill>
        </p:spPr>
        <p:txBody>
          <a:bodyPr>
            <a:noAutofit/>
          </a:bodyPr>
          <a:lstStyle>
            <a:lvl1pPr>
              <a:defRPr/>
            </a:lvl1pPr>
          </a:lstStyle>
          <a:p>
            <a:pPr lvl="0"/>
            <a:r>
              <a:rPr lang="en-GB" dirty="0"/>
              <a:t> </a:t>
            </a:r>
          </a:p>
        </p:txBody>
      </p:sp>
      <p:sp>
        <p:nvSpPr>
          <p:cNvPr id="15" name="Text Placeholder 44">
            <a:extLst>
              <a:ext uri="{FF2B5EF4-FFF2-40B4-BE49-F238E27FC236}">
                <a16:creationId xmlns:a16="http://schemas.microsoft.com/office/drawing/2014/main" id="{F35990C6-1ACD-3561-01BF-0A05EBCE52D9}"/>
              </a:ext>
            </a:extLst>
          </p:cNvPr>
          <p:cNvSpPr>
            <a:spLocks noGrp="1"/>
          </p:cNvSpPr>
          <p:nvPr>
            <p:ph type="body" sz="quarter" idx="65" hasCustomPrompt="1"/>
          </p:nvPr>
        </p:nvSpPr>
        <p:spPr>
          <a:xfrm>
            <a:off x="450850" y="3748775"/>
            <a:ext cx="270000" cy="270074"/>
          </a:xfrm>
          <a:solidFill>
            <a:schemeClr val="accent1"/>
          </a:solidFill>
        </p:spPr>
        <p:txBody>
          <a:bodyPr>
            <a:noAutofit/>
          </a:bodyPr>
          <a:lstStyle>
            <a:lvl1pPr>
              <a:defRPr/>
            </a:lvl1pPr>
          </a:lstStyle>
          <a:p>
            <a:pPr lvl="0"/>
            <a:r>
              <a:rPr lang="en-GB" dirty="0"/>
              <a:t> </a:t>
            </a:r>
          </a:p>
        </p:txBody>
      </p:sp>
      <p:sp>
        <p:nvSpPr>
          <p:cNvPr id="16" name="Text Placeholder 44">
            <a:extLst>
              <a:ext uri="{FF2B5EF4-FFF2-40B4-BE49-F238E27FC236}">
                <a16:creationId xmlns:a16="http://schemas.microsoft.com/office/drawing/2014/main" id="{E35BBD01-B447-FD5C-289A-FF55DCD57DE5}"/>
              </a:ext>
            </a:extLst>
          </p:cNvPr>
          <p:cNvSpPr>
            <a:spLocks noGrp="1"/>
          </p:cNvSpPr>
          <p:nvPr>
            <p:ph type="body" sz="quarter" idx="66" hasCustomPrompt="1"/>
          </p:nvPr>
        </p:nvSpPr>
        <p:spPr>
          <a:xfrm>
            <a:off x="3914453" y="4861295"/>
            <a:ext cx="270000" cy="270074"/>
          </a:xfrm>
          <a:solidFill>
            <a:schemeClr val="accent1"/>
          </a:solidFill>
        </p:spPr>
        <p:txBody>
          <a:bodyPr>
            <a:noAutofit/>
          </a:bodyPr>
          <a:lstStyle>
            <a:lvl1pPr>
              <a:defRPr/>
            </a:lvl1pPr>
          </a:lstStyle>
          <a:p>
            <a:pPr lvl="0"/>
            <a:r>
              <a:rPr lang="en-GB" dirty="0"/>
              <a:t> </a:t>
            </a:r>
          </a:p>
        </p:txBody>
      </p:sp>
      <p:sp>
        <p:nvSpPr>
          <p:cNvPr id="18" name="Text Placeholder 44">
            <a:extLst>
              <a:ext uri="{FF2B5EF4-FFF2-40B4-BE49-F238E27FC236}">
                <a16:creationId xmlns:a16="http://schemas.microsoft.com/office/drawing/2014/main" id="{16174D26-9008-1EE1-17A1-C5CF228E6176}"/>
              </a:ext>
            </a:extLst>
          </p:cNvPr>
          <p:cNvSpPr>
            <a:spLocks noGrp="1"/>
          </p:cNvSpPr>
          <p:nvPr>
            <p:ph type="body" sz="quarter" idx="67" hasCustomPrompt="1"/>
          </p:nvPr>
        </p:nvSpPr>
        <p:spPr>
          <a:xfrm>
            <a:off x="450850" y="4861295"/>
            <a:ext cx="270000" cy="270074"/>
          </a:xfrm>
          <a:solidFill>
            <a:schemeClr val="accent1"/>
          </a:solidFill>
        </p:spPr>
        <p:txBody>
          <a:bodyPr>
            <a:noAutofit/>
          </a:bodyPr>
          <a:lstStyle>
            <a:lvl1pPr>
              <a:defRPr/>
            </a:lvl1pPr>
          </a:lstStyle>
          <a:p>
            <a:pPr lvl="0"/>
            <a:r>
              <a:rPr lang="en-GB" dirty="0"/>
              <a:t> </a:t>
            </a:r>
          </a:p>
        </p:txBody>
      </p:sp>
      <p:sp>
        <p:nvSpPr>
          <p:cNvPr id="19" name="Title 18">
            <a:extLst>
              <a:ext uri="{FF2B5EF4-FFF2-40B4-BE49-F238E27FC236}">
                <a16:creationId xmlns:a16="http://schemas.microsoft.com/office/drawing/2014/main" id="{13EA6474-0C31-FDAE-D16F-E9DADE606D7F}"/>
              </a:ext>
            </a:extLst>
          </p:cNvPr>
          <p:cNvSpPr>
            <a:spLocks noGrp="1"/>
          </p:cNvSpPr>
          <p:nvPr>
            <p:ph type="title" hasCustomPrompt="1"/>
          </p:nvPr>
        </p:nvSpPr>
        <p:spPr/>
        <p:txBody>
          <a:bodyPr/>
          <a:lstStyle>
            <a:lvl1pPr>
              <a:defRPr>
                <a:solidFill>
                  <a:schemeClr val="bg1"/>
                </a:solidFill>
              </a:defRPr>
            </a:lvl1pPr>
          </a:lstStyle>
          <a:p>
            <a:r>
              <a:rPr lang="en-US" dirty="0"/>
              <a:t>Insert title here</a:t>
            </a:r>
            <a:endParaRPr lang="en-GB" dirty="0"/>
          </a:p>
        </p:txBody>
      </p:sp>
      <p:sp>
        <p:nvSpPr>
          <p:cNvPr id="21" name="Footer Placeholder 4">
            <a:extLst>
              <a:ext uri="{FF2B5EF4-FFF2-40B4-BE49-F238E27FC236}">
                <a16:creationId xmlns:a16="http://schemas.microsoft.com/office/drawing/2014/main" id="{E856CEB5-4C30-98D2-D32E-61F9F9D449C1}"/>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solidFill>
                  <a:schemeClr val="bg1"/>
                </a:solidFill>
              </a:defRPr>
            </a:lvl1pPr>
          </a:lstStyle>
          <a:p>
            <a:pPr>
              <a:lnSpc>
                <a:spcPct val="120000"/>
              </a:lnSpc>
              <a:spcAft>
                <a:spcPts val="1000"/>
              </a:spcAft>
            </a:pPr>
            <a:endParaRPr lang="en-GB" dirty="0"/>
          </a:p>
        </p:txBody>
      </p:sp>
      <p:sp>
        <p:nvSpPr>
          <p:cNvPr id="65" name="Text Placeholder 6">
            <a:extLst>
              <a:ext uri="{FF2B5EF4-FFF2-40B4-BE49-F238E27FC236}">
                <a16:creationId xmlns:a16="http://schemas.microsoft.com/office/drawing/2014/main" id="{0BD41806-05CE-09FE-32C8-E8590B6A5685}"/>
              </a:ext>
            </a:extLst>
          </p:cNvPr>
          <p:cNvSpPr>
            <a:spLocks noGrp="1"/>
          </p:cNvSpPr>
          <p:nvPr>
            <p:ph type="body" sz="quarter" idx="35" hasCustomPrompt="1"/>
          </p:nvPr>
        </p:nvSpPr>
        <p:spPr>
          <a:xfrm>
            <a:off x="873943" y="1523735"/>
            <a:ext cx="2425700" cy="276999"/>
          </a:xfrm>
        </p:spPr>
        <p:txBody>
          <a:bodyPr/>
          <a:lstStyle>
            <a:lvl1pPr>
              <a:defRPr/>
            </a:lvl1pPr>
            <a:lvl8pPr>
              <a:defRPr>
                <a:solidFill>
                  <a:schemeClr val="bg1"/>
                </a:solidFill>
              </a:defRPr>
            </a:lvl8pPr>
          </a:lstStyle>
          <a:p>
            <a:pPr lvl="7"/>
            <a:r>
              <a:rPr lang="en-US" dirty="0"/>
              <a:t>Section 01</a:t>
            </a:r>
            <a:endParaRPr lang="en-GB" dirty="0"/>
          </a:p>
        </p:txBody>
      </p:sp>
      <p:sp>
        <p:nvSpPr>
          <p:cNvPr id="66" name="Text Placeholder 6">
            <a:extLst>
              <a:ext uri="{FF2B5EF4-FFF2-40B4-BE49-F238E27FC236}">
                <a16:creationId xmlns:a16="http://schemas.microsoft.com/office/drawing/2014/main" id="{28A7842A-DAC8-C1A0-CD33-CB40D488AC57}"/>
              </a:ext>
            </a:extLst>
          </p:cNvPr>
          <p:cNvSpPr>
            <a:spLocks noGrp="1"/>
          </p:cNvSpPr>
          <p:nvPr>
            <p:ph type="body" sz="quarter" idx="36" hasCustomPrompt="1"/>
          </p:nvPr>
        </p:nvSpPr>
        <p:spPr>
          <a:xfrm>
            <a:off x="873943" y="187235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67" name="Text Placeholder 6">
            <a:extLst>
              <a:ext uri="{FF2B5EF4-FFF2-40B4-BE49-F238E27FC236}">
                <a16:creationId xmlns:a16="http://schemas.microsoft.com/office/drawing/2014/main" id="{6126ACF7-97B0-99C2-F65F-A165EF91CC60}"/>
              </a:ext>
            </a:extLst>
          </p:cNvPr>
          <p:cNvSpPr>
            <a:spLocks noGrp="1"/>
          </p:cNvSpPr>
          <p:nvPr>
            <p:ph type="body" sz="quarter" idx="37" hasCustomPrompt="1"/>
          </p:nvPr>
        </p:nvSpPr>
        <p:spPr>
          <a:xfrm>
            <a:off x="4286250" y="1523735"/>
            <a:ext cx="2425700" cy="276999"/>
          </a:xfrm>
        </p:spPr>
        <p:txBody>
          <a:bodyPr/>
          <a:lstStyle>
            <a:lvl1pPr>
              <a:defRPr/>
            </a:lvl1pPr>
            <a:lvl8pPr>
              <a:defRPr>
                <a:solidFill>
                  <a:schemeClr val="bg1"/>
                </a:solidFill>
              </a:defRPr>
            </a:lvl8pPr>
          </a:lstStyle>
          <a:p>
            <a:pPr lvl="7"/>
            <a:r>
              <a:rPr lang="en-US" dirty="0"/>
              <a:t>Section 05</a:t>
            </a:r>
            <a:endParaRPr lang="en-GB" dirty="0"/>
          </a:p>
        </p:txBody>
      </p:sp>
      <p:sp>
        <p:nvSpPr>
          <p:cNvPr id="68" name="Text Placeholder 6">
            <a:extLst>
              <a:ext uri="{FF2B5EF4-FFF2-40B4-BE49-F238E27FC236}">
                <a16:creationId xmlns:a16="http://schemas.microsoft.com/office/drawing/2014/main" id="{A0EF5118-CC1C-4113-5FAB-0057D2A5192B}"/>
              </a:ext>
            </a:extLst>
          </p:cNvPr>
          <p:cNvSpPr>
            <a:spLocks noGrp="1"/>
          </p:cNvSpPr>
          <p:nvPr>
            <p:ph type="body" sz="quarter" idx="68" hasCustomPrompt="1"/>
          </p:nvPr>
        </p:nvSpPr>
        <p:spPr>
          <a:xfrm>
            <a:off x="4286250" y="187235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69" name="Text Placeholder 6">
            <a:extLst>
              <a:ext uri="{FF2B5EF4-FFF2-40B4-BE49-F238E27FC236}">
                <a16:creationId xmlns:a16="http://schemas.microsoft.com/office/drawing/2014/main" id="{D6642BF4-4CD0-FE61-B4B4-0E0132BA8D64}"/>
              </a:ext>
            </a:extLst>
          </p:cNvPr>
          <p:cNvSpPr>
            <a:spLocks noGrp="1"/>
          </p:cNvSpPr>
          <p:nvPr>
            <p:ph type="body" sz="quarter" idx="39" hasCustomPrompt="1"/>
          </p:nvPr>
        </p:nvSpPr>
        <p:spPr>
          <a:xfrm>
            <a:off x="873943" y="2636255"/>
            <a:ext cx="2425700" cy="276999"/>
          </a:xfrm>
        </p:spPr>
        <p:txBody>
          <a:bodyPr/>
          <a:lstStyle>
            <a:lvl1pPr>
              <a:defRPr/>
            </a:lvl1pPr>
            <a:lvl8pPr>
              <a:defRPr>
                <a:solidFill>
                  <a:schemeClr val="bg1"/>
                </a:solidFill>
              </a:defRPr>
            </a:lvl8pPr>
          </a:lstStyle>
          <a:p>
            <a:pPr lvl="7"/>
            <a:r>
              <a:rPr lang="en-US" dirty="0"/>
              <a:t>Section 02</a:t>
            </a:r>
            <a:endParaRPr lang="en-GB" dirty="0"/>
          </a:p>
        </p:txBody>
      </p:sp>
      <p:sp>
        <p:nvSpPr>
          <p:cNvPr id="70" name="Text Placeholder 6">
            <a:extLst>
              <a:ext uri="{FF2B5EF4-FFF2-40B4-BE49-F238E27FC236}">
                <a16:creationId xmlns:a16="http://schemas.microsoft.com/office/drawing/2014/main" id="{2BE84A82-6A7A-6E99-34A0-7CC93027118F}"/>
              </a:ext>
            </a:extLst>
          </p:cNvPr>
          <p:cNvSpPr>
            <a:spLocks noGrp="1"/>
          </p:cNvSpPr>
          <p:nvPr>
            <p:ph type="body" sz="quarter" idx="40" hasCustomPrompt="1"/>
          </p:nvPr>
        </p:nvSpPr>
        <p:spPr>
          <a:xfrm>
            <a:off x="873943" y="298487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71" name="Text Placeholder 6">
            <a:extLst>
              <a:ext uri="{FF2B5EF4-FFF2-40B4-BE49-F238E27FC236}">
                <a16:creationId xmlns:a16="http://schemas.microsoft.com/office/drawing/2014/main" id="{3E5BB1B0-12BF-F07F-975A-EA5C71169AA3}"/>
              </a:ext>
            </a:extLst>
          </p:cNvPr>
          <p:cNvSpPr>
            <a:spLocks noGrp="1"/>
          </p:cNvSpPr>
          <p:nvPr>
            <p:ph type="body" sz="quarter" idx="41" hasCustomPrompt="1"/>
          </p:nvPr>
        </p:nvSpPr>
        <p:spPr>
          <a:xfrm>
            <a:off x="4286250" y="2636255"/>
            <a:ext cx="2425700" cy="276999"/>
          </a:xfrm>
        </p:spPr>
        <p:txBody>
          <a:bodyPr/>
          <a:lstStyle>
            <a:lvl1pPr>
              <a:defRPr/>
            </a:lvl1pPr>
            <a:lvl8pPr>
              <a:defRPr>
                <a:solidFill>
                  <a:schemeClr val="bg1"/>
                </a:solidFill>
              </a:defRPr>
            </a:lvl8pPr>
          </a:lstStyle>
          <a:p>
            <a:pPr lvl="7"/>
            <a:r>
              <a:rPr lang="en-US" dirty="0"/>
              <a:t>Section 06</a:t>
            </a:r>
            <a:endParaRPr lang="en-GB" dirty="0"/>
          </a:p>
        </p:txBody>
      </p:sp>
      <p:sp>
        <p:nvSpPr>
          <p:cNvPr id="72" name="Text Placeholder 6">
            <a:extLst>
              <a:ext uri="{FF2B5EF4-FFF2-40B4-BE49-F238E27FC236}">
                <a16:creationId xmlns:a16="http://schemas.microsoft.com/office/drawing/2014/main" id="{09EBE837-C7EF-ADAC-D834-BB96426333DD}"/>
              </a:ext>
            </a:extLst>
          </p:cNvPr>
          <p:cNvSpPr>
            <a:spLocks noGrp="1"/>
          </p:cNvSpPr>
          <p:nvPr>
            <p:ph type="body" sz="quarter" idx="42" hasCustomPrompt="1"/>
          </p:nvPr>
        </p:nvSpPr>
        <p:spPr>
          <a:xfrm>
            <a:off x="4286250" y="298487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73" name="Text Placeholder 6">
            <a:extLst>
              <a:ext uri="{FF2B5EF4-FFF2-40B4-BE49-F238E27FC236}">
                <a16:creationId xmlns:a16="http://schemas.microsoft.com/office/drawing/2014/main" id="{B25F7FB2-630D-BC98-AADE-1DA1B548D189}"/>
              </a:ext>
            </a:extLst>
          </p:cNvPr>
          <p:cNvSpPr>
            <a:spLocks noGrp="1"/>
          </p:cNvSpPr>
          <p:nvPr>
            <p:ph type="body" sz="quarter" idx="43" hasCustomPrompt="1"/>
          </p:nvPr>
        </p:nvSpPr>
        <p:spPr>
          <a:xfrm>
            <a:off x="873943" y="3748775"/>
            <a:ext cx="2425700" cy="276999"/>
          </a:xfrm>
        </p:spPr>
        <p:txBody>
          <a:bodyPr/>
          <a:lstStyle>
            <a:lvl1pPr>
              <a:defRPr/>
            </a:lvl1pPr>
            <a:lvl8pPr>
              <a:defRPr>
                <a:solidFill>
                  <a:schemeClr val="bg1"/>
                </a:solidFill>
              </a:defRPr>
            </a:lvl8pPr>
          </a:lstStyle>
          <a:p>
            <a:pPr lvl="7"/>
            <a:r>
              <a:rPr lang="en-US" dirty="0"/>
              <a:t>Section 03</a:t>
            </a:r>
            <a:endParaRPr lang="en-GB" dirty="0"/>
          </a:p>
        </p:txBody>
      </p:sp>
      <p:sp>
        <p:nvSpPr>
          <p:cNvPr id="74" name="Text Placeholder 6">
            <a:extLst>
              <a:ext uri="{FF2B5EF4-FFF2-40B4-BE49-F238E27FC236}">
                <a16:creationId xmlns:a16="http://schemas.microsoft.com/office/drawing/2014/main" id="{9179A1C6-BB6C-2716-8C94-A600F02FD3FF}"/>
              </a:ext>
            </a:extLst>
          </p:cNvPr>
          <p:cNvSpPr>
            <a:spLocks noGrp="1"/>
          </p:cNvSpPr>
          <p:nvPr>
            <p:ph type="body" sz="quarter" idx="44" hasCustomPrompt="1"/>
          </p:nvPr>
        </p:nvSpPr>
        <p:spPr>
          <a:xfrm>
            <a:off x="873943" y="409739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75" name="Text Placeholder 6">
            <a:extLst>
              <a:ext uri="{FF2B5EF4-FFF2-40B4-BE49-F238E27FC236}">
                <a16:creationId xmlns:a16="http://schemas.microsoft.com/office/drawing/2014/main" id="{4EEFFC73-5455-E635-2E48-01B22F333905}"/>
              </a:ext>
            </a:extLst>
          </p:cNvPr>
          <p:cNvSpPr>
            <a:spLocks noGrp="1"/>
          </p:cNvSpPr>
          <p:nvPr>
            <p:ph type="body" sz="quarter" idx="45" hasCustomPrompt="1"/>
          </p:nvPr>
        </p:nvSpPr>
        <p:spPr>
          <a:xfrm>
            <a:off x="4286250" y="3748775"/>
            <a:ext cx="2425700" cy="276999"/>
          </a:xfrm>
        </p:spPr>
        <p:txBody>
          <a:bodyPr/>
          <a:lstStyle>
            <a:lvl1pPr>
              <a:defRPr/>
            </a:lvl1pPr>
            <a:lvl8pPr>
              <a:defRPr>
                <a:solidFill>
                  <a:schemeClr val="bg1"/>
                </a:solidFill>
              </a:defRPr>
            </a:lvl8pPr>
          </a:lstStyle>
          <a:p>
            <a:pPr lvl="7"/>
            <a:r>
              <a:rPr lang="en-US" dirty="0"/>
              <a:t>Section 07</a:t>
            </a:r>
            <a:endParaRPr lang="en-GB" dirty="0"/>
          </a:p>
        </p:txBody>
      </p:sp>
      <p:sp>
        <p:nvSpPr>
          <p:cNvPr id="76" name="Text Placeholder 6">
            <a:extLst>
              <a:ext uri="{FF2B5EF4-FFF2-40B4-BE49-F238E27FC236}">
                <a16:creationId xmlns:a16="http://schemas.microsoft.com/office/drawing/2014/main" id="{5590AB4D-D24D-EFC2-05C4-9551BD9C37EE}"/>
              </a:ext>
            </a:extLst>
          </p:cNvPr>
          <p:cNvSpPr>
            <a:spLocks noGrp="1"/>
          </p:cNvSpPr>
          <p:nvPr>
            <p:ph type="body" sz="quarter" idx="46" hasCustomPrompt="1"/>
          </p:nvPr>
        </p:nvSpPr>
        <p:spPr>
          <a:xfrm>
            <a:off x="4286250" y="409739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77" name="Text Placeholder 6">
            <a:extLst>
              <a:ext uri="{FF2B5EF4-FFF2-40B4-BE49-F238E27FC236}">
                <a16:creationId xmlns:a16="http://schemas.microsoft.com/office/drawing/2014/main" id="{364770FC-991C-E11F-EAF2-C36786A978AD}"/>
              </a:ext>
            </a:extLst>
          </p:cNvPr>
          <p:cNvSpPr>
            <a:spLocks noGrp="1"/>
          </p:cNvSpPr>
          <p:nvPr>
            <p:ph type="body" sz="quarter" idx="47" hasCustomPrompt="1"/>
          </p:nvPr>
        </p:nvSpPr>
        <p:spPr>
          <a:xfrm>
            <a:off x="873943" y="4861295"/>
            <a:ext cx="2425700" cy="276999"/>
          </a:xfrm>
        </p:spPr>
        <p:txBody>
          <a:bodyPr/>
          <a:lstStyle>
            <a:lvl1pPr>
              <a:defRPr/>
            </a:lvl1pPr>
            <a:lvl8pPr>
              <a:defRPr>
                <a:solidFill>
                  <a:schemeClr val="bg1"/>
                </a:solidFill>
              </a:defRPr>
            </a:lvl8pPr>
          </a:lstStyle>
          <a:p>
            <a:pPr lvl="7"/>
            <a:r>
              <a:rPr lang="en-US" dirty="0"/>
              <a:t>Section 04</a:t>
            </a:r>
            <a:endParaRPr lang="en-GB" dirty="0"/>
          </a:p>
        </p:txBody>
      </p:sp>
      <p:sp>
        <p:nvSpPr>
          <p:cNvPr id="78" name="Text Placeholder 6">
            <a:extLst>
              <a:ext uri="{FF2B5EF4-FFF2-40B4-BE49-F238E27FC236}">
                <a16:creationId xmlns:a16="http://schemas.microsoft.com/office/drawing/2014/main" id="{DE517BBA-4411-35CB-974F-4220597EE21D}"/>
              </a:ext>
            </a:extLst>
          </p:cNvPr>
          <p:cNvSpPr>
            <a:spLocks noGrp="1"/>
          </p:cNvSpPr>
          <p:nvPr>
            <p:ph type="body" sz="quarter" idx="48" hasCustomPrompt="1"/>
          </p:nvPr>
        </p:nvSpPr>
        <p:spPr>
          <a:xfrm>
            <a:off x="873943" y="520991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
        <p:nvSpPr>
          <p:cNvPr id="79" name="Text Placeholder 6">
            <a:extLst>
              <a:ext uri="{FF2B5EF4-FFF2-40B4-BE49-F238E27FC236}">
                <a16:creationId xmlns:a16="http://schemas.microsoft.com/office/drawing/2014/main" id="{D9EB3AE4-6733-63A9-04B6-E0AEAAF5A5EB}"/>
              </a:ext>
            </a:extLst>
          </p:cNvPr>
          <p:cNvSpPr>
            <a:spLocks noGrp="1"/>
          </p:cNvSpPr>
          <p:nvPr>
            <p:ph type="body" sz="quarter" idx="49" hasCustomPrompt="1"/>
          </p:nvPr>
        </p:nvSpPr>
        <p:spPr>
          <a:xfrm>
            <a:off x="4286250" y="4861295"/>
            <a:ext cx="2425700" cy="276999"/>
          </a:xfrm>
        </p:spPr>
        <p:txBody>
          <a:bodyPr/>
          <a:lstStyle>
            <a:lvl1pPr>
              <a:defRPr/>
            </a:lvl1pPr>
            <a:lvl8pPr>
              <a:defRPr>
                <a:solidFill>
                  <a:schemeClr val="bg1"/>
                </a:solidFill>
              </a:defRPr>
            </a:lvl8pPr>
          </a:lstStyle>
          <a:p>
            <a:pPr lvl="7"/>
            <a:r>
              <a:rPr lang="en-US" dirty="0"/>
              <a:t>Section 08</a:t>
            </a:r>
            <a:endParaRPr lang="en-GB" dirty="0"/>
          </a:p>
        </p:txBody>
      </p:sp>
      <p:sp>
        <p:nvSpPr>
          <p:cNvPr id="80" name="Text Placeholder 6">
            <a:extLst>
              <a:ext uri="{FF2B5EF4-FFF2-40B4-BE49-F238E27FC236}">
                <a16:creationId xmlns:a16="http://schemas.microsoft.com/office/drawing/2014/main" id="{C3BC118E-FFD5-C81A-7AE8-67A97FF2E0B7}"/>
              </a:ext>
            </a:extLst>
          </p:cNvPr>
          <p:cNvSpPr>
            <a:spLocks noGrp="1"/>
          </p:cNvSpPr>
          <p:nvPr>
            <p:ph type="body" sz="quarter" idx="50" hasCustomPrompt="1"/>
          </p:nvPr>
        </p:nvSpPr>
        <p:spPr>
          <a:xfrm>
            <a:off x="4286250" y="5209910"/>
            <a:ext cx="2425700" cy="215444"/>
          </a:xfrm>
        </p:spPr>
        <p:txBody>
          <a:bodyPr/>
          <a:lstStyle>
            <a:lvl1pPr>
              <a:defRPr>
                <a:solidFill>
                  <a:schemeClr val="bg1"/>
                </a:solidFill>
              </a:defRPr>
            </a:lvl1pPr>
            <a:lvl8pPr>
              <a:defRPr/>
            </a:lvl8pPr>
          </a:lstStyle>
          <a:p>
            <a:pPr lvl="0"/>
            <a:r>
              <a:rPr lang="en-US" dirty="0"/>
              <a:t>Insert text here</a:t>
            </a:r>
            <a:endParaRPr lang="en-GB" dirty="0"/>
          </a:p>
        </p:txBody>
      </p:sp>
    </p:spTree>
    <p:custDataLst>
      <p:tags r:id="rId1"/>
    </p:custDataLst>
    <p:extLst>
      <p:ext uri="{BB962C8B-B14F-4D97-AF65-F5344CB8AC3E}">
        <p14:creationId xmlns:p14="http://schemas.microsoft.com/office/powerpoint/2010/main" val="375460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DB7CA4A3-2A08-1528-3410-299FC8FBCAEC}"/>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0" name="Date Placeholder 9">
            <a:extLst>
              <a:ext uri="{FF2B5EF4-FFF2-40B4-BE49-F238E27FC236}">
                <a16:creationId xmlns:a16="http://schemas.microsoft.com/office/drawing/2014/main" id="{B5C9E8CB-DB88-05E9-3766-483CED0C4E3F}"/>
              </a:ext>
            </a:extLst>
          </p:cNvPr>
          <p:cNvSpPr>
            <a:spLocks noGrp="1"/>
          </p:cNvSpPr>
          <p:nvPr>
            <p:ph type="dt" sz="half" idx="30"/>
          </p:nvPr>
        </p:nvSpPr>
        <p:spPr/>
        <p:txBody>
          <a:bodyPr>
            <a:noAutofit/>
          </a:bodyPr>
          <a:lstStyle/>
          <a:p>
            <a:endParaRPr lang="en-GB" dirty="0"/>
          </a:p>
        </p:txBody>
      </p:sp>
      <p:sp>
        <p:nvSpPr>
          <p:cNvPr id="12" name="Slide Number Placeholder 11">
            <a:extLst>
              <a:ext uri="{FF2B5EF4-FFF2-40B4-BE49-F238E27FC236}">
                <a16:creationId xmlns:a16="http://schemas.microsoft.com/office/drawing/2014/main" id="{A0119CD9-8122-DA60-4CE3-4FB929575A90}"/>
              </a:ext>
            </a:extLst>
          </p:cNvPr>
          <p:cNvSpPr>
            <a:spLocks noGrp="1"/>
          </p:cNvSpPr>
          <p:nvPr>
            <p:ph type="sldNum" sz="quarter" idx="32"/>
          </p:nvPr>
        </p:nvSpPr>
        <p:spPr/>
        <p:txBody>
          <a:bodyPr>
            <a:noAutofit/>
          </a:bodyPr>
          <a:lstStyle/>
          <a:p>
            <a:fld id="{BB07EAE1-021A-493C-B07F-6FE9E5D11BEB}" type="slidenum">
              <a:rPr lang="en-GB" smtClean="0"/>
              <a:pPr/>
              <a:t>‹#›</a:t>
            </a:fld>
            <a:endParaRPr lang="en-GB" dirty="0"/>
          </a:p>
        </p:txBody>
      </p:sp>
      <p:sp>
        <p:nvSpPr>
          <p:cNvPr id="5" name="Title 4">
            <a:extLst>
              <a:ext uri="{FF2B5EF4-FFF2-40B4-BE49-F238E27FC236}">
                <a16:creationId xmlns:a16="http://schemas.microsoft.com/office/drawing/2014/main" id="{1565F6AF-FFA2-5606-209B-A043E730D39C}"/>
              </a:ext>
            </a:extLst>
          </p:cNvPr>
          <p:cNvSpPr>
            <a:spLocks noGrp="1"/>
          </p:cNvSpPr>
          <p:nvPr>
            <p:ph type="title" hasCustomPrompt="1"/>
          </p:nvPr>
        </p:nvSpPr>
        <p:spPr/>
        <p:txBody>
          <a:bodyPr/>
          <a:lstStyle/>
          <a:p>
            <a:r>
              <a:rPr lang="en-US" dirty="0"/>
              <a:t>Insert title here</a:t>
            </a:r>
            <a:endParaRPr lang="en-GB" dirty="0"/>
          </a:p>
        </p:txBody>
      </p:sp>
      <p:sp>
        <p:nvSpPr>
          <p:cNvPr id="6" name="Footer Placeholder 4">
            <a:extLst>
              <a:ext uri="{FF2B5EF4-FFF2-40B4-BE49-F238E27FC236}">
                <a16:creationId xmlns:a16="http://schemas.microsoft.com/office/drawing/2014/main" id="{056002D3-AA42-F3C9-ABE6-359C65BE6BA4}"/>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43534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text">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42021F43-F699-1E7C-43B4-9493A44E9BEB}"/>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6B499ABB-BB52-823B-198B-5DD5DA65B460}"/>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29C8162D-593E-3D38-D3B7-C1B8A28D29DF}"/>
                </a:ext>
              </a:extLst>
            </p:cNvPr>
            <p:cNvGrpSpPr/>
            <p:nvPr/>
          </p:nvGrpSpPr>
          <p:grpSpPr>
            <a:xfrm>
              <a:off x="-2170726" y="0"/>
              <a:ext cx="2116910" cy="4354799"/>
              <a:chOff x="1841345" y="1593847"/>
              <a:chExt cx="2116910" cy="4354799"/>
            </a:xfrm>
          </p:grpSpPr>
          <p:sp>
            <p:nvSpPr>
              <p:cNvPr id="12" name="Rectangle 11">
                <a:extLst>
                  <a:ext uri="{FF2B5EF4-FFF2-40B4-BE49-F238E27FC236}">
                    <a16:creationId xmlns:a16="http://schemas.microsoft.com/office/drawing/2014/main" id="{C15075F4-1FA7-475C-61FE-C6C404CD429E}"/>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329C99C0-02AF-2E98-5A4C-47A3EC332B4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D0B45B99-F81C-892C-ED69-FE33FBA7C5FD}"/>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5" name="TextBox 14">
                <a:extLst>
                  <a:ext uri="{FF2B5EF4-FFF2-40B4-BE49-F238E27FC236}">
                    <a16:creationId xmlns:a16="http://schemas.microsoft.com/office/drawing/2014/main" id="{1B5B4492-240A-33A6-3484-AACC71A2835C}"/>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6" name="TextBox 15">
                <a:extLst>
                  <a:ext uri="{FF2B5EF4-FFF2-40B4-BE49-F238E27FC236}">
                    <a16:creationId xmlns:a16="http://schemas.microsoft.com/office/drawing/2014/main" id="{86F669A5-9EFE-DA37-D57E-1CCC0AAC0548}"/>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17" name="TextBox 16">
                <a:extLst>
                  <a:ext uri="{FF2B5EF4-FFF2-40B4-BE49-F238E27FC236}">
                    <a16:creationId xmlns:a16="http://schemas.microsoft.com/office/drawing/2014/main" id="{C13CE5DE-35EE-092A-AF42-786FB717849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8F1DEB0-4C75-B5A2-37C0-41BDBC614ABD}"/>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9CABEA3C-A50E-E344-64E4-4AA9320F97B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445988F8-C4E8-2550-A195-78EB574DF336}"/>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4AC509B0-A061-1789-EA88-9E1950915781}"/>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9" name="Date Placeholder 28">
            <a:extLst>
              <a:ext uri="{FF2B5EF4-FFF2-40B4-BE49-F238E27FC236}">
                <a16:creationId xmlns:a16="http://schemas.microsoft.com/office/drawing/2014/main" id="{96295CC8-35DF-84D4-9325-93C9695D6382}"/>
              </a:ext>
            </a:extLst>
          </p:cNvPr>
          <p:cNvSpPr>
            <a:spLocks noGrp="1"/>
          </p:cNvSpPr>
          <p:nvPr>
            <p:ph type="dt" sz="half" idx="31"/>
          </p:nvPr>
        </p:nvSpPr>
        <p:spPr/>
        <p:txBody>
          <a:bodyPr>
            <a:noAutofit/>
          </a:bodyPr>
          <a:lstStyle/>
          <a:p>
            <a:endParaRPr lang="en-GB" dirty="0"/>
          </a:p>
        </p:txBody>
      </p:sp>
      <p:sp>
        <p:nvSpPr>
          <p:cNvPr id="31" name="Slide Number Placeholder 30">
            <a:extLst>
              <a:ext uri="{FF2B5EF4-FFF2-40B4-BE49-F238E27FC236}">
                <a16:creationId xmlns:a16="http://schemas.microsoft.com/office/drawing/2014/main" id="{DB162063-62E8-4F8A-E077-3ABED4A54E51}"/>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A882D3A9-BD5C-E0DA-29D7-091B56BB7F05}"/>
              </a:ext>
            </a:extLst>
          </p:cNvPr>
          <p:cNvGrpSpPr/>
          <p:nvPr userDrawn="1"/>
        </p:nvGrpSpPr>
        <p:grpSpPr>
          <a:xfrm>
            <a:off x="-2178417" y="0"/>
            <a:ext cx="2116910" cy="4354799"/>
            <a:chOff x="-2170726" y="0"/>
            <a:chExt cx="2116910" cy="4354799"/>
          </a:xfrm>
        </p:grpSpPr>
        <p:grpSp>
          <p:nvGrpSpPr>
            <p:cNvPr id="18" name="Group 17">
              <a:extLst>
                <a:ext uri="{FF2B5EF4-FFF2-40B4-BE49-F238E27FC236}">
                  <a16:creationId xmlns:a16="http://schemas.microsoft.com/office/drawing/2014/main" id="{D2B33462-5898-823E-C128-506CD9D3304A}"/>
                </a:ext>
              </a:extLst>
            </p:cNvPr>
            <p:cNvGrpSpPr/>
            <p:nvPr userDrawn="1"/>
          </p:nvGrpSpPr>
          <p:grpSpPr>
            <a:xfrm>
              <a:off x="-2170726" y="0"/>
              <a:ext cx="2116910" cy="4354799"/>
              <a:chOff x="1841345" y="1593847"/>
              <a:chExt cx="2116910" cy="4354799"/>
            </a:xfrm>
          </p:grpSpPr>
          <p:sp>
            <p:nvSpPr>
              <p:cNvPr id="24" name="Rectangle 23">
                <a:extLst>
                  <a:ext uri="{FF2B5EF4-FFF2-40B4-BE49-F238E27FC236}">
                    <a16:creationId xmlns:a16="http://schemas.microsoft.com/office/drawing/2014/main" id="{3F33F6A8-3279-A95B-028E-621F54F4061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5" name="Rectangle 24">
                <a:extLst>
                  <a:ext uri="{FF2B5EF4-FFF2-40B4-BE49-F238E27FC236}">
                    <a16:creationId xmlns:a16="http://schemas.microsoft.com/office/drawing/2014/main" id="{FECAC0B5-192D-113D-1F18-825626F61686}"/>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6" name="TextBox 25">
                <a:extLst>
                  <a:ext uri="{FF2B5EF4-FFF2-40B4-BE49-F238E27FC236}">
                    <a16:creationId xmlns:a16="http://schemas.microsoft.com/office/drawing/2014/main" id="{8A5CB7FC-52F6-4D6E-AAC2-74ADD9358695}"/>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7" name="TextBox 26">
                <a:extLst>
                  <a:ext uri="{FF2B5EF4-FFF2-40B4-BE49-F238E27FC236}">
                    <a16:creationId xmlns:a16="http://schemas.microsoft.com/office/drawing/2014/main" id="{E830BF3E-07E7-86AA-8ACA-C65CC819F481}"/>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8" name="TextBox 27">
                <a:extLst>
                  <a:ext uri="{FF2B5EF4-FFF2-40B4-BE49-F238E27FC236}">
                    <a16:creationId xmlns:a16="http://schemas.microsoft.com/office/drawing/2014/main" id="{426F41D1-3F42-A03C-66A3-15DFBEFAB664}"/>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2" name="TextBox 31">
                <a:extLst>
                  <a:ext uri="{FF2B5EF4-FFF2-40B4-BE49-F238E27FC236}">
                    <a16:creationId xmlns:a16="http://schemas.microsoft.com/office/drawing/2014/main" id="{E530BA93-F1EF-F2AF-15BB-A20D0DA9309C}"/>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208DE881-FED2-19E5-1ED7-E040EB8A0DDE}"/>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71CFB067-A1A8-8E01-EE4B-A454004624DE}"/>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6A6F38B0-E27D-FBB8-CD3B-157C016065E2}"/>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03BC3777-6AB7-984A-6EE3-F73D24CA367D}"/>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4" name="Title 33">
            <a:extLst>
              <a:ext uri="{FF2B5EF4-FFF2-40B4-BE49-F238E27FC236}">
                <a16:creationId xmlns:a16="http://schemas.microsoft.com/office/drawing/2014/main" id="{00D20797-AC58-DE3A-27E8-EE228DAB9BA6}"/>
              </a:ext>
            </a:extLst>
          </p:cNvPr>
          <p:cNvSpPr>
            <a:spLocks noGrp="1"/>
          </p:cNvSpPr>
          <p:nvPr>
            <p:ph type="title" hasCustomPrompt="1"/>
          </p:nvPr>
        </p:nvSpPr>
        <p:spPr/>
        <p:txBody>
          <a:bodyPr/>
          <a:lstStyle/>
          <a:p>
            <a:r>
              <a:rPr lang="en-US" dirty="0"/>
              <a:t>Insert title here</a:t>
            </a:r>
            <a:endParaRPr lang="en-GB" dirty="0"/>
          </a:p>
        </p:txBody>
      </p:sp>
      <p:sp>
        <p:nvSpPr>
          <p:cNvPr id="36" name="Text Placeholder 35">
            <a:extLst>
              <a:ext uri="{FF2B5EF4-FFF2-40B4-BE49-F238E27FC236}">
                <a16:creationId xmlns:a16="http://schemas.microsoft.com/office/drawing/2014/main" id="{21B8000A-067A-717A-DBF2-FDFD8B058CFA}"/>
              </a:ext>
            </a:extLst>
          </p:cNvPr>
          <p:cNvSpPr>
            <a:spLocks noGrp="1"/>
          </p:cNvSpPr>
          <p:nvPr>
            <p:ph type="body" sz="quarter" idx="34"/>
          </p:nvPr>
        </p:nvSpPr>
        <p:spPr>
          <a:xfrm>
            <a:off x="450850" y="1520825"/>
            <a:ext cx="11069638"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7" name="Footer Placeholder 4">
            <a:extLst>
              <a:ext uri="{FF2B5EF4-FFF2-40B4-BE49-F238E27FC236}">
                <a16:creationId xmlns:a16="http://schemas.microsoft.com/office/drawing/2014/main" id="{AA47B631-75F3-8026-BECC-C9C527912703}"/>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298297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Subtitle">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42021F43-F699-1E7C-43B4-9493A44E9BEB}"/>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6B499ABB-BB52-823B-198B-5DD5DA65B460}"/>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29C8162D-593E-3D38-D3B7-C1B8A28D29DF}"/>
                </a:ext>
              </a:extLst>
            </p:cNvPr>
            <p:cNvGrpSpPr/>
            <p:nvPr/>
          </p:nvGrpSpPr>
          <p:grpSpPr>
            <a:xfrm>
              <a:off x="-2170726" y="0"/>
              <a:ext cx="2116910" cy="4354799"/>
              <a:chOff x="1841345" y="1593847"/>
              <a:chExt cx="2116910" cy="4354799"/>
            </a:xfrm>
          </p:grpSpPr>
          <p:sp>
            <p:nvSpPr>
              <p:cNvPr id="12" name="Rectangle 11">
                <a:extLst>
                  <a:ext uri="{FF2B5EF4-FFF2-40B4-BE49-F238E27FC236}">
                    <a16:creationId xmlns:a16="http://schemas.microsoft.com/office/drawing/2014/main" id="{C15075F4-1FA7-475C-61FE-C6C404CD429E}"/>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329C99C0-02AF-2E98-5A4C-47A3EC332B4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D0B45B99-F81C-892C-ED69-FE33FBA7C5FD}"/>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5" name="TextBox 14">
                <a:extLst>
                  <a:ext uri="{FF2B5EF4-FFF2-40B4-BE49-F238E27FC236}">
                    <a16:creationId xmlns:a16="http://schemas.microsoft.com/office/drawing/2014/main" id="{1B5B4492-240A-33A6-3484-AACC71A2835C}"/>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6" name="TextBox 15">
                <a:extLst>
                  <a:ext uri="{FF2B5EF4-FFF2-40B4-BE49-F238E27FC236}">
                    <a16:creationId xmlns:a16="http://schemas.microsoft.com/office/drawing/2014/main" id="{86F669A5-9EFE-DA37-D57E-1CCC0AAC0548}"/>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17" name="TextBox 16">
                <a:extLst>
                  <a:ext uri="{FF2B5EF4-FFF2-40B4-BE49-F238E27FC236}">
                    <a16:creationId xmlns:a16="http://schemas.microsoft.com/office/drawing/2014/main" id="{C13CE5DE-35EE-092A-AF42-786FB717849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8F1DEB0-4C75-B5A2-37C0-41BDBC614ABD}"/>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9CABEA3C-A50E-E344-64E4-4AA9320F97B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445988F8-C4E8-2550-A195-78EB574DF336}"/>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4AC509B0-A061-1789-EA88-9E1950915781}"/>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9" name="Date Placeholder 28">
            <a:extLst>
              <a:ext uri="{FF2B5EF4-FFF2-40B4-BE49-F238E27FC236}">
                <a16:creationId xmlns:a16="http://schemas.microsoft.com/office/drawing/2014/main" id="{96295CC8-35DF-84D4-9325-93C9695D6382}"/>
              </a:ext>
            </a:extLst>
          </p:cNvPr>
          <p:cNvSpPr>
            <a:spLocks noGrp="1"/>
          </p:cNvSpPr>
          <p:nvPr>
            <p:ph type="dt" sz="half" idx="31"/>
          </p:nvPr>
        </p:nvSpPr>
        <p:spPr/>
        <p:txBody>
          <a:bodyPr>
            <a:noAutofit/>
          </a:bodyPr>
          <a:lstStyle/>
          <a:p>
            <a:endParaRPr lang="en-GB" dirty="0"/>
          </a:p>
        </p:txBody>
      </p:sp>
      <p:sp>
        <p:nvSpPr>
          <p:cNvPr id="31" name="Slide Number Placeholder 30">
            <a:extLst>
              <a:ext uri="{FF2B5EF4-FFF2-40B4-BE49-F238E27FC236}">
                <a16:creationId xmlns:a16="http://schemas.microsoft.com/office/drawing/2014/main" id="{DB162063-62E8-4F8A-E077-3ABED4A54E51}"/>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A882D3A9-BD5C-E0DA-29D7-091B56BB7F05}"/>
              </a:ext>
            </a:extLst>
          </p:cNvPr>
          <p:cNvGrpSpPr/>
          <p:nvPr userDrawn="1"/>
        </p:nvGrpSpPr>
        <p:grpSpPr>
          <a:xfrm>
            <a:off x="-2178417" y="0"/>
            <a:ext cx="2116910" cy="4354799"/>
            <a:chOff x="-2170726" y="0"/>
            <a:chExt cx="2116910" cy="4354799"/>
          </a:xfrm>
        </p:grpSpPr>
        <p:grpSp>
          <p:nvGrpSpPr>
            <p:cNvPr id="18" name="Group 17">
              <a:extLst>
                <a:ext uri="{FF2B5EF4-FFF2-40B4-BE49-F238E27FC236}">
                  <a16:creationId xmlns:a16="http://schemas.microsoft.com/office/drawing/2014/main" id="{D2B33462-5898-823E-C128-506CD9D3304A}"/>
                </a:ext>
              </a:extLst>
            </p:cNvPr>
            <p:cNvGrpSpPr/>
            <p:nvPr userDrawn="1"/>
          </p:nvGrpSpPr>
          <p:grpSpPr>
            <a:xfrm>
              <a:off x="-2170726" y="0"/>
              <a:ext cx="2116910" cy="4354799"/>
              <a:chOff x="1841345" y="1593847"/>
              <a:chExt cx="2116910" cy="4354799"/>
            </a:xfrm>
          </p:grpSpPr>
          <p:sp>
            <p:nvSpPr>
              <p:cNvPr id="24" name="Rectangle 23">
                <a:extLst>
                  <a:ext uri="{FF2B5EF4-FFF2-40B4-BE49-F238E27FC236}">
                    <a16:creationId xmlns:a16="http://schemas.microsoft.com/office/drawing/2014/main" id="{3F33F6A8-3279-A95B-028E-621F54F4061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5" name="Rectangle 24">
                <a:extLst>
                  <a:ext uri="{FF2B5EF4-FFF2-40B4-BE49-F238E27FC236}">
                    <a16:creationId xmlns:a16="http://schemas.microsoft.com/office/drawing/2014/main" id="{FECAC0B5-192D-113D-1F18-825626F61686}"/>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6" name="TextBox 25">
                <a:extLst>
                  <a:ext uri="{FF2B5EF4-FFF2-40B4-BE49-F238E27FC236}">
                    <a16:creationId xmlns:a16="http://schemas.microsoft.com/office/drawing/2014/main" id="{8A5CB7FC-52F6-4D6E-AAC2-74ADD9358695}"/>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7" name="TextBox 26">
                <a:extLst>
                  <a:ext uri="{FF2B5EF4-FFF2-40B4-BE49-F238E27FC236}">
                    <a16:creationId xmlns:a16="http://schemas.microsoft.com/office/drawing/2014/main" id="{E830BF3E-07E7-86AA-8ACA-C65CC819F481}"/>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8" name="TextBox 27">
                <a:extLst>
                  <a:ext uri="{FF2B5EF4-FFF2-40B4-BE49-F238E27FC236}">
                    <a16:creationId xmlns:a16="http://schemas.microsoft.com/office/drawing/2014/main" id="{426F41D1-3F42-A03C-66A3-15DFBEFAB664}"/>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2" name="TextBox 31">
                <a:extLst>
                  <a:ext uri="{FF2B5EF4-FFF2-40B4-BE49-F238E27FC236}">
                    <a16:creationId xmlns:a16="http://schemas.microsoft.com/office/drawing/2014/main" id="{E530BA93-F1EF-F2AF-15BB-A20D0DA9309C}"/>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208DE881-FED2-19E5-1ED7-E040EB8A0DDE}"/>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71CFB067-A1A8-8E01-EE4B-A454004624DE}"/>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6A6F38B0-E27D-FBB8-CD3B-157C016065E2}"/>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03BC3777-6AB7-984A-6EE3-F73D24CA367D}"/>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4" name="Title 33">
            <a:extLst>
              <a:ext uri="{FF2B5EF4-FFF2-40B4-BE49-F238E27FC236}">
                <a16:creationId xmlns:a16="http://schemas.microsoft.com/office/drawing/2014/main" id="{00D20797-AC58-DE3A-27E8-EE228DAB9BA6}"/>
              </a:ext>
            </a:extLst>
          </p:cNvPr>
          <p:cNvSpPr>
            <a:spLocks noGrp="1"/>
          </p:cNvSpPr>
          <p:nvPr>
            <p:ph type="title" hasCustomPrompt="1"/>
          </p:nvPr>
        </p:nvSpPr>
        <p:spPr/>
        <p:txBody>
          <a:bodyPr/>
          <a:lstStyle/>
          <a:p>
            <a:r>
              <a:rPr lang="en-US" dirty="0"/>
              <a:t>Insert title here</a:t>
            </a:r>
            <a:endParaRPr lang="en-GB" dirty="0"/>
          </a:p>
        </p:txBody>
      </p:sp>
      <p:sp>
        <p:nvSpPr>
          <p:cNvPr id="36" name="Text Placeholder 35">
            <a:extLst>
              <a:ext uri="{FF2B5EF4-FFF2-40B4-BE49-F238E27FC236}">
                <a16:creationId xmlns:a16="http://schemas.microsoft.com/office/drawing/2014/main" id="{21B8000A-067A-717A-DBF2-FDFD8B058CFA}"/>
              </a:ext>
            </a:extLst>
          </p:cNvPr>
          <p:cNvSpPr>
            <a:spLocks noGrp="1"/>
          </p:cNvSpPr>
          <p:nvPr>
            <p:ph type="body" sz="quarter" idx="34" hasCustomPrompt="1"/>
          </p:nvPr>
        </p:nvSpPr>
        <p:spPr>
          <a:xfrm>
            <a:off x="450850" y="1134814"/>
            <a:ext cx="11069638" cy="246221"/>
          </a:xfrm>
        </p:spPr>
        <p:txBody>
          <a:bodyPr>
            <a:spAutoFit/>
          </a:bodyPr>
          <a:lstStyle>
            <a:lvl6pPr>
              <a:defRPr/>
            </a:lvl6pPr>
          </a:lstStyle>
          <a:p>
            <a:pPr lvl="5"/>
            <a:r>
              <a:rPr lang="en-US" dirty="0"/>
              <a:t>Subtitle</a:t>
            </a:r>
            <a:endParaRPr lang="en-GB" dirty="0"/>
          </a:p>
        </p:txBody>
      </p:sp>
      <p:sp>
        <p:nvSpPr>
          <p:cNvPr id="2" name="Footer Placeholder 4">
            <a:extLst>
              <a:ext uri="{FF2B5EF4-FFF2-40B4-BE49-F238E27FC236}">
                <a16:creationId xmlns:a16="http://schemas.microsoft.com/office/drawing/2014/main" id="{6804780F-52D4-5DD3-0387-63B159F67592}"/>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142516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subititle navy background">
    <p:bg>
      <p:bgPr>
        <a:solidFill>
          <a:schemeClr val="accent2"/>
        </a:solidFill>
        <a:effectLst/>
      </p:bgPr>
    </p:bg>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42021F43-F699-1E7C-43B4-9493A44E9BEB}"/>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6B499ABB-BB52-823B-198B-5DD5DA65B460}"/>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29C8162D-593E-3D38-D3B7-C1B8A28D29DF}"/>
                </a:ext>
              </a:extLst>
            </p:cNvPr>
            <p:cNvGrpSpPr/>
            <p:nvPr/>
          </p:nvGrpSpPr>
          <p:grpSpPr>
            <a:xfrm>
              <a:off x="-2170726" y="0"/>
              <a:ext cx="2116910" cy="4354799"/>
              <a:chOff x="1841345" y="1593847"/>
              <a:chExt cx="2116910" cy="4354799"/>
            </a:xfrm>
          </p:grpSpPr>
          <p:sp>
            <p:nvSpPr>
              <p:cNvPr id="12" name="Rectangle 11">
                <a:extLst>
                  <a:ext uri="{FF2B5EF4-FFF2-40B4-BE49-F238E27FC236}">
                    <a16:creationId xmlns:a16="http://schemas.microsoft.com/office/drawing/2014/main" id="{C15075F4-1FA7-475C-61FE-C6C404CD429E}"/>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329C99C0-02AF-2E98-5A4C-47A3EC332B4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D0B45B99-F81C-892C-ED69-FE33FBA7C5FD}"/>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5" name="TextBox 14">
                <a:extLst>
                  <a:ext uri="{FF2B5EF4-FFF2-40B4-BE49-F238E27FC236}">
                    <a16:creationId xmlns:a16="http://schemas.microsoft.com/office/drawing/2014/main" id="{1B5B4492-240A-33A6-3484-AACC71A2835C}"/>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6" name="TextBox 15">
                <a:extLst>
                  <a:ext uri="{FF2B5EF4-FFF2-40B4-BE49-F238E27FC236}">
                    <a16:creationId xmlns:a16="http://schemas.microsoft.com/office/drawing/2014/main" id="{86F669A5-9EFE-DA37-D57E-1CCC0AAC0548}"/>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17" name="TextBox 16">
                <a:extLst>
                  <a:ext uri="{FF2B5EF4-FFF2-40B4-BE49-F238E27FC236}">
                    <a16:creationId xmlns:a16="http://schemas.microsoft.com/office/drawing/2014/main" id="{C13CE5DE-35EE-092A-AF42-786FB717849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8F1DEB0-4C75-B5A2-37C0-41BDBC614ABD}"/>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9CABEA3C-A50E-E344-64E4-4AA9320F97B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445988F8-C4E8-2550-A195-78EB574DF336}"/>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4AC509B0-A061-1789-EA88-9E1950915781}"/>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9" name="Date Placeholder 28">
            <a:extLst>
              <a:ext uri="{FF2B5EF4-FFF2-40B4-BE49-F238E27FC236}">
                <a16:creationId xmlns:a16="http://schemas.microsoft.com/office/drawing/2014/main" id="{96295CC8-35DF-84D4-9325-93C9695D6382}"/>
              </a:ext>
            </a:extLst>
          </p:cNvPr>
          <p:cNvSpPr>
            <a:spLocks noGrp="1"/>
          </p:cNvSpPr>
          <p:nvPr>
            <p:ph type="dt" sz="half" idx="31"/>
          </p:nvPr>
        </p:nvSpPr>
        <p:spPr/>
        <p:txBody>
          <a:bodyPr>
            <a:noAutofit/>
          </a:bodyPr>
          <a:lstStyle/>
          <a:p>
            <a:endParaRPr lang="en-GB" dirty="0"/>
          </a:p>
        </p:txBody>
      </p:sp>
      <p:sp>
        <p:nvSpPr>
          <p:cNvPr id="31" name="Slide Number Placeholder 30">
            <a:extLst>
              <a:ext uri="{FF2B5EF4-FFF2-40B4-BE49-F238E27FC236}">
                <a16:creationId xmlns:a16="http://schemas.microsoft.com/office/drawing/2014/main" id="{DB162063-62E8-4F8A-E077-3ABED4A54E51}"/>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A882D3A9-BD5C-E0DA-29D7-091B56BB7F05}"/>
              </a:ext>
            </a:extLst>
          </p:cNvPr>
          <p:cNvGrpSpPr/>
          <p:nvPr userDrawn="1"/>
        </p:nvGrpSpPr>
        <p:grpSpPr>
          <a:xfrm>
            <a:off x="-2178417" y="0"/>
            <a:ext cx="2116910" cy="4354799"/>
            <a:chOff x="-2170726" y="0"/>
            <a:chExt cx="2116910" cy="4354799"/>
          </a:xfrm>
        </p:grpSpPr>
        <p:grpSp>
          <p:nvGrpSpPr>
            <p:cNvPr id="18" name="Group 17">
              <a:extLst>
                <a:ext uri="{FF2B5EF4-FFF2-40B4-BE49-F238E27FC236}">
                  <a16:creationId xmlns:a16="http://schemas.microsoft.com/office/drawing/2014/main" id="{D2B33462-5898-823E-C128-506CD9D3304A}"/>
                </a:ext>
              </a:extLst>
            </p:cNvPr>
            <p:cNvGrpSpPr/>
            <p:nvPr userDrawn="1"/>
          </p:nvGrpSpPr>
          <p:grpSpPr>
            <a:xfrm>
              <a:off x="-2170726" y="0"/>
              <a:ext cx="2116910" cy="4354799"/>
              <a:chOff x="1841345" y="1593847"/>
              <a:chExt cx="2116910" cy="4354799"/>
            </a:xfrm>
          </p:grpSpPr>
          <p:sp>
            <p:nvSpPr>
              <p:cNvPr id="24" name="Rectangle 23">
                <a:extLst>
                  <a:ext uri="{FF2B5EF4-FFF2-40B4-BE49-F238E27FC236}">
                    <a16:creationId xmlns:a16="http://schemas.microsoft.com/office/drawing/2014/main" id="{3F33F6A8-3279-A95B-028E-621F54F4061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5" name="Rectangle 24">
                <a:extLst>
                  <a:ext uri="{FF2B5EF4-FFF2-40B4-BE49-F238E27FC236}">
                    <a16:creationId xmlns:a16="http://schemas.microsoft.com/office/drawing/2014/main" id="{FECAC0B5-192D-113D-1F18-825626F61686}"/>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6" name="TextBox 25">
                <a:extLst>
                  <a:ext uri="{FF2B5EF4-FFF2-40B4-BE49-F238E27FC236}">
                    <a16:creationId xmlns:a16="http://schemas.microsoft.com/office/drawing/2014/main" id="{8A5CB7FC-52F6-4D6E-AAC2-74ADD9358695}"/>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7" name="TextBox 26">
                <a:extLst>
                  <a:ext uri="{FF2B5EF4-FFF2-40B4-BE49-F238E27FC236}">
                    <a16:creationId xmlns:a16="http://schemas.microsoft.com/office/drawing/2014/main" id="{E830BF3E-07E7-86AA-8ACA-C65CC819F481}"/>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8" name="TextBox 27">
                <a:extLst>
                  <a:ext uri="{FF2B5EF4-FFF2-40B4-BE49-F238E27FC236}">
                    <a16:creationId xmlns:a16="http://schemas.microsoft.com/office/drawing/2014/main" id="{426F41D1-3F42-A03C-66A3-15DFBEFAB664}"/>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2" name="TextBox 31">
                <a:extLst>
                  <a:ext uri="{FF2B5EF4-FFF2-40B4-BE49-F238E27FC236}">
                    <a16:creationId xmlns:a16="http://schemas.microsoft.com/office/drawing/2014/main" id="{E530BA93-F1EF-F2AF-15BB-A20D0DA9309C}"/>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208DE881-FED2-19E5-1ED7-E040EB8A0DDE}"/>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71CFB067-A1A8-8E01-EE4B-A454004624DE}"/>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6A6F38B0-E27D-FBB8-CD3B-157C016065E2}"/>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03BC3777-6AB7-984A-6EE3-F73D24CA367D}"/>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4" name="Title 33">
            <a:extLst>
              <a:ext uri="{FF2B5EF4-FFF2-40B4-BE49-F238E27FC236}">
                <a16:creationId xmlns:a16="http://schemas.microsoft.com/office/drawing/2014/main" id="{00D20797-AC58-DE3A-27E8-EE228DAB9BA6}"/>
              </a:ext>
            </a:extLst>
          </p:cNvPr>
          <p:cNvSpPr>
            <a:spLocks noGrp="1"/>
          </p:cNvSpPr>
          <p:nvPr>
            <p:ph type="title" hasCustomPrompt="1"/>
          </p:nvPr>
        </p:nvSpPr>
        <p:spPr/>
        <p:txBody>
          <a:bodyPr/>
          <a:lstStyle>
            <a:lvl1pPr>
              <a:defRPr>
                <a:solidFill>
                  <a:schemeClr val="bg1"/>
                </a:solidFill>
              </a:defRPr>
            </a:lvl1pPr>
          </a:lstStyle>
          <a:p>
            <a:r>
              <a:rPr lang="en-US" dirty="0"/>
              <a:t>Insert title here</a:t>
            </a:r>
            <a:endParaRPr lang="en-GB" dirty="0"/>
          </a:p>
        </p:txBody>
      </p:sp>
      <p:sp>
        <p:nvSpPr>
          <p:cNvPr id="36" name="Text Placeholder 35">
            <a:extLst>
              <a:ext uri="{FF2B5EF4-FFF2-40B4-BE49-F238E27FC236}">
                <a16:creationId xmlns:a16="http://schemas.microsoft.com/office/drawing/2014/main" id="{21B8000A-067A-717A-DBF2-FDFD8B058CFA}"/>
              </a:ext>
            </a:extLst>
          </p:cNvPr>
          <p:cNvSpPr>
            <a:spLocks noGrp="1"/>
          </p:cNvSpPr>
          <p:nvPr>
            <p:ph type="body" sz="quarter" idx="34" hasCustomPrompt="1"/>
          </p:nvPr>
        </p:nvSpPr>
        <p:spPr>
          <a:xfrm>
            <a:off x="450850" y="1134814"/>
            <a:ext cx="11069638" cy="246221"/>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buClr>
                <a:schemeClr val="bg2"/>
              </a:buCl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5"/>
            <a:r>
              <a:rPr lang="en-US" dirty="0"/>
              <a:t>Subtitle</a:t>
            </a:r>
            <a:endParaRPr lang="en-GB" dirty="0"/>
          </a:p>
        </p:txBody>
      </p:sp>
      <p:sp>
        <p:nvSpPr>
          <p:cNvPr id="2" name="Footer Placeholder 4">
            <a:extLst>
              <a:ext uri="{FF2B5EF4-FFF2-40B4-BE49-F238E27FC236}">
                <a16:creationId xmlns:a16="http://schemas.microsoft.com/office/drawing/2014/main" id="{8C0E61E9-05A4-3932-E4B4-3E458C7CF112}"/>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solidFill>
                  <a:schemeClr val="bg1"/>
                </a:solidFill>
              </a:defRPr>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66764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yellow">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3269CF4-71DA-A2F7-FA9A-28EF066F9A68}"/>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 Placeholder 16">
            <a:extLst>
              <a:ext uri="{FF2B5EF4-FFF2-40B4-BE49-F238E27FC236}">
                <a16:creationId xmlns:a16="http://schemas.microsoft.com/office/drawing/2014/main" id="{1C39671A-6BC3-468E-AF83-33E8FBDB30E5}"/>
              </a:ext>
            </a:extLst>
          </p:cNvPr>
          <p:cNvSpPr>
            <a:spLocks noGrp="1"/>
          </p:cNvSpPr>
          <p:nvPr>
            <p:ph type="body" sz="quarter" idx="14" hasCustomPrompt="1"/>
          </p:nvPr>
        </p:nvSpPr>
        <p:spPr>
          <a:xfrm>
            <a:off x="447675" y="3942820"/>
            <a:ext cx="3770176" cy="324365"/>
          </a:xfrm>
        </p:spPr>
        <p:txBody>
          <a:bodyPr/>
          <a:lstStyle>
            <a:lvl1pPr>
              <a:defRPr sz="1400">
                <a:latin typeface="Gotham Medium" panose="02000604030000020004" pitchFamily="50" charset="0"/>
              </a:defRPr>
            </a:lvl1pPr>
          </a:lstStyle>
          <a:p>
            <a:pPr lvl="0"/>
            <a:r>
              <a:rPr lang="en-GB"/>
              <a:t>Insert name here</a:t>
            </a:r>
            <a:endParaRPr lang="en-GB" dirty="0"/>
          </a:p>
        </p:txBody>
      </p:sp>
      <p:sp>
        <p:nvSpPr>
          <p:cNvPr id="18" name="Date Placeholder 17">
            <a:extLst>
              <a:ext uri="{FF2B5EF4-FFF2-40B4-BE49-F238E27FC236}">
                <a16:creationId xmlns:a16="http://schemas.microsoft.com/office/drawing/2014/main" id="{3B0C538F-F33B-E865-AFAD-B8256463ABB3}"/>
              </a:ext>
            </a:extLst>
          </p:cNvPr>
          <p:cNvSpPr>
            <a:spLocks noGrp="1"/>
          </p:cNvSpPr>
          <p:nvPr>
            <p:ph type="dt" sz="half" idx="15"/>
          </p:nvPr>
        </p:nvSpPr>
        <p:spPr>
          <a:xfrm>
            <a:off x="447675" y="4234623"/>
            <a:ext cx="2507758" cy="220982"/>
          </a:xfrm>
        </p:spPr>
        <p:txBody>
          <a:bodyPr/>
          <a:lstStyle>
            <a:lvl1pPr>
              <a:defRPr sz="1400">
                <a:latin typeface="+mj-lt"/>
              </a:defRPr>
            </a:lvl1pPr>
          </a:lstStyle>
          <a:p>
            <a:endParaRPr lang="en-GB" dirty="0"/>
          </a:p>
        </p:txBody>
      </p:sp>
      <p:sp>
        <p:nvSpPr>
          <p:cNvPr id="3" name="Picture Placeholder 11">
            <a:extLst>
              <a:ext uri="{FF2B5EF4-FFF2-40B4-BE49-F238E27FC236}">
                <a16:creationId xmlns:a16="http://schemas.microsoft.com/office/drawing/2014/main" id="{9FC163A1-AF67-398C-9CB5-78AF24689606}"/>
              </a:ext>
            </a:extLst>
          </p:cNvPr>
          <p:cNvSpPr>
            <a:spLocks noGrp="1"/>
          </p:cNvSpPr>
          <p:nvPr>
            <p:ph type="pic" sz="quarter" idx="16" hasCustomPrompt="1"/>
          </p:nvPr>
        </p:nvSpPr>
        <p:spPr>
          <a:xfrm>
            <a:off x="447675" y="5661660"/>
            <a:ext cx="2056130" cy="739140"/>
          </a:xfrm>
        </p:spPr>
        <p:txBody>
          <a:bodyPr/>
          <a:lstStyle>
            <a:lvl1pPr algn="ctr">
              <a:defRPr/>
            </a:lvl1pPr>
          </a:lstStyle>
          <a:p>
            <a:r>
              <a:rPr lang="en-GB" dirty="0"/>
              <a:t>Insert client logo</a:t>
            </a:r>
          </a:p>
        </p:txBody>
      </p:sp>
      <p:sp>
        <p:nvSpPr>
          <p:cNvPr id="20" name="Text Placeholder 8">
            <a:extLst>
              <a:ext uri="{FF2B5EF4-FFF2-40B4-BE49-F238E27FC236}">
                <a16:creationId xmlns:a16="http://schemas.microsoft.com/office/drawing/2014/main" id="{9752B832-8321-FD99-51C0-2CBB7FD5DDBE}"/>
              </a:ext>
            </a:extLst>
          </p:cNvPr>
          <p:cNvSpPr>
            <a:spLocks noGrp="1"/>
          </p:cNvSpPr>
          <p:nvPr>
            <p:ph type="body" sz="quarter" idx="13" hasCustomPrompt="1"/>
          </p:nvPr>
        </p:nvSpPr>
        <p:spPr>
          <a:xfrm>
            <a:off x="447675"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grpSp>
        <p:nvGrpSpPr>
          <p:cNvPr id="33" name="Group 32">
            <a:extLst>
              <a:ext uri="{FF2B5EF4-FFF2-40B4-BE49-F238E27FC236}">
                <a16:creationId xmlns:a16="http://schemas.microsoft.com/office/drawing/2014/main" id="{D779DC5B-6063-04D4-CF6F-156254789569}"/>
              </a:ext>
            </a:extLst>
          </p:cNvPr>
          <p:cNvGrpSpPr/>
          <p:nvPr userDrawn="1"/>
        </p:nvGrpSpPr>
        <p:grpSpPr>
          <a:xfrm>
            <a:off x="12394476" y="0"/>
            <a:ext cx="2094954" cy="3335867"/>
            <a:chOff x="-2178418" y="4487679"/>
            <a:chExt cx="2094954" cy="3335867"/>
          </a:xfrm>
        </p:grpSpPr>
        <p:sp>
          <p:nvSpPr>
            <p:cNvPr id="34" name="Rectangle 33">
              <a:extLst>
                <a:ext uri="{FF2B5EF4-FFF2-40B4-BE49-F238E27FC236}">
                  <a16:creationId xmlns:a16="http://schemas.microsoft.com/office/drawing/2014/main" id="{44A969DA-A992-0746-A0F4-9B3ECD77A62A}"/>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5" name="Rectangle 34">
              <a:extLst>
                <a:ext uri="{FF2B5EF4-FFF2-40B4-BE49-F238E27FC236}">
                  <a16:creationId xmlns:a16="http://schemas.microsoft.com/office/drawing/2014/main" id="{1E81596B-CD87-4B1B-C118-13D29C208B0E}"/>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6" name="TextBox 35">
              <a:extLst>
                <a:ext uri="{FF2B5EF4-FFF2-40B4-BE49-F238E27FC236}">
                  <a16:creationId xmlns:a16="http://schemas.microsoft.com/office/drawing/2014/main" id="{2EC70AA3-D894-FA5F-96D2-A65CF25823C2}"/>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7" name="TextBox 36">
              <a:extLst>
                <a:ext uri="{FF2B5EF4-FFF2-40B4-BE49-F238E27FC236}">
                  <a16:creationId xmlns:a16="http://schemas.microsoft.com/office/drawing/2014/main" id="{C86A0A13-F236-4A71-15B9-97FF4F008C81}"/>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8" name="TextBox 37">
              <a:extLst>
                <a:ext uri="{FF2B5EF4-FFF2-40B4-BE49-F238E27FC236}">
                  <a16:creationId xmlns:a16="http://schemas.microsoft.com/office/drawing/2014/main" id="{C9F5421A-E5AD-D36B-A611-CE7528CA3766}"/>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9" name="TextBox 38">
              <a:extLst>
                <a:ext uri="{FF2B5EF4-FFF2-40B4-BE49-F238E27FC236}">
                  <a16:creationId xmlns:a16="http://schemas.microsoft.com/office/drawing/2014/main" id="{47734991-21F4-6218-6A33-2E54D98251A7}"/>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40" name="TextBox 39">
              <a:extLst>
                <a:ext uri="{FF2B5EF4-FFF2-40B4-BE49-F238E27FC236}">
                  <a16:creationId xmlns:a16="http://schemas.microsoft.com/office/drawing/2014/main" id="{BAC43268-136B-4C51-D4B7-A3CBC1BB4509}"/>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11" name="Title 1">
            <a:extLst>
              <a:ext uri="{FF2B5EF4-FFF2-40B4-BE49-F238E27FC236}">
                <a16:creationId xmlns:a16="http://schemas.microsoft.com/office/drawing/2014/main" id="{19792EEE-1393-FD18-CAFD-399D08BD6DAE}"/>
              </a:ext>
            </a:extLst>
          </p:cNvPr>
          <p:cNvSpPr>
            <a:spLocks noGrp="1"/>
          </p:cNvSpPr>
          <p:nvPr>
            <p:ph type="title" hasCustomPrompt="1"/>
          </p:nvPr>
        </p:nvSpPr>
        <p:spPr>
          <a:xfrm>
            <a:off x="447674" y="2554498"/>
            <a:ext cx="8640763" cy="830997"/>
          </a:xfrm>
        </p:spPr>
        <p:txBody>
          <a:bodyPr wrap="square">
            <a:spAutoFit/>
          </a:bodyPr>
          <a:lstStyle>
            <a:lvl1pPr>
              <a:defRPr sz="6000">
                <a:latin typeface="+mn-lt"/>
              </a:defRPr>
            </a:lvl1pPr>
          </a:lstStyle>
          <a:p>
            <a:r>
              <a:rPr lang="en-GB" dirty="0"/>
              <a:t>Insert title here</a:t>
            </a:r>
          </a:p>
        </p:txBody>
      </p:sp>
      <p:pic>
        <p:nvPicPr>
          <p:cNvPr id="2" name="Graphic 1">
            <a:extLst>
              <a:ext uri="{FF2B5EF4-FFF2-40B4-BE49-F238E27FC236}">
                <a16:creationId xmlns:a16="http://schemas.microsoft.com/office/drawing/2014/main" id="{95E06787-238E-C93D-1770-E7AB58504945}"/>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484645" y="665464"/>
            <a:ext cx="1035843" cy="1035843"/>
          </a:xfrm>
          <a:prstGeom prst="rect">
            <a:avLst/>
          </a:prstGeom>
        </p:spPr>
      </p:pic>
      <p:sp>
        <p:nvSpPr>
          <p:cNvPr id="4" name="Text Placeholder 14">
            <a:extLst>
              <a:ext uri="{FF2B5EF4-FFF2-40B4-BE49-F238E27FC236}">
                <a16:creationId xmlns:a16="http://schemas.microsoft.com/office/drawing/2014/main" id="{4D7D1245-54DB-4B65-1232-C03F08AF657A}"/>
              </a:ext>
            </a:extLst>
          </p:cNvPr>
          <p:cNvSpPr>
            <a:spLocks noGrp="1"/>
          </p:cNvSpPr>
          <p:nvPr>
            <p:ph type="body" sz="quarter" idx="17" hasCustomPrompt="1"/>
          </p:nvPr>
        </p:nvSpPr>
        <p:spPr>
          <a:xfrm>
            <a:off x="447675" y="5435078"/>
            <a:ext cx="1410964" cy="244682"/>
          </a:xfrm>
          <a:blipFill>
            <a:blip r:embed="rId6" cstate="hqprint">
              <a:extLs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dirty="0"/>
              <a:t> </a:t>
            </a:r>
          </a:p>
        </p:txBody>
      </p:sp>
    </p:spTree>
    <p:custDataLst>
      <p:tags r:id="rId1"/>
    </p:custDataLst>
    <p:extLst>
      <p:ext uri="{BB962C8B-B14F-4D97-AF65-F5344CB8AC3E}">
        <p14:creationId xmlns:p14="http://schemas.microsoft.com/office/powerpoint/2010/main" val="27946648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x text">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D8DE0654-29D9-454A-15F4-55A4F0A7381C}"/>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2" name="Group 1">
            <a:extLst>
              <a:ext uri="{FF2B5EF4-FFF2-40B4-BE49-F238E27FC236}">
                <a16:creationId xmlns:a16="http://schemas.microsoft.com/office/drawing/2014/main" id="{37A83368-F18F-2086-E58D-28BFCDCEF785}"/>
              </a:ext>
            </a:extLst>
          </p:cNvPr>
          <p:cNvGrpSpPr/>
          <p:nvPr/>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A4614F9B-E04C-3053-E50A-6D4BFE95C468}"/>
                </a:ext>
              </a:extLst>
            </p:cNvPr>
            <p:cNvGrpSpPr/>
            <p:nvPr/>
          </p:nvGrpSpPr>
          <p:grpSpPr>
            <a:xfrm>
              <a:off x="-2170726" y="0"/>
              <a:ext cx="2116910" cy="4354799"/>
              <a:chOff x="1841345" y="1593847"/>
              <a:chExt cx="2116910" cy="4354799"/>
            </a:xfrm>
          </p:grpSpPr>
          <p:sp>
            <p:nvSpPr>
              <p:cNvPr id="15" name="Rectangle 14">
                <a:extLst>
                  <a:ext uri="{FF2B5EF4-FFF2-40B4-BE49-F238E27FC236}">
                    <a16:creationId xmlns:a16="http://schemas.microsoft.com/office/drawing/2014/main" id="{422F0564-6089-67BF-F0B8-A8A53E06EE0A}"/>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6" name="Rectangle 15">
                <a:extLst>
                  <a:ext uri="{FF2B5EF4-FFF2-40B4-BE49-F238E27FC236}">
                    <a16:creationId xmlns:a16="http://schemas.microsoft.com/office/drawing/2014/main" id="{53CE3C4A-20DE-2853-4942-738557576FF1}"/>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9" name="TextBox 28">
                <a:extLst>
                  <a:ext uri="{FF2B5EF4-FFF2-40B4-BE49-F238E27FC236}">
                    <a16:creationId xmlns:a16="http://schemas.microsoft.com/office/drawing/2014/main" id="{76781B88-51C9-45C3-8315-DD33B23E00AA}"/>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4" name="TextBox 33">
                <a:extLst>
                  <a:ext uri="{FF2B5EF4-FFF2-40B4-BE49-F238E27FC236}">
                    <a16:creationId xmlns:a16="http://schemas.microsoft.com/office/drawing/2014/main" id="{9CBAF206-45AF-D2F2-DA4E-7614BFE88A06}"/>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5" name="TextBox 34">
                <a:extLst>
                  <a:ext uri="{FF2B5EF4-FFF2-40B4-BE49-F238E27FC236}">
                    <a16:creationId xmlns:a16="http://schemas.microsoft.com/office/drawing/2014/main" id="{B75B956C-75D9-1200-7525-B759BAD14DAE}"/>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6" name="TextBox 35">
                <a:extLst>
                  <a:ext uri="{FF2B5EF4-FFF2-40B4-BE49-F238E27FC236}">
                    <a16:creationId xmlns:a16="http://schemas.microsoft.com/office/drawing/2014/main" id="{0119E79E-4A4F-8990-3340-769B69514514}"/>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6" name="Picture 5">
              <a:extLst>
                <a:ext uri="{FF2B5EF4-FFF2-40B4-BE49-F238E27FC236}">
                  <a16:creationId xmlns:a16="http://schemas.microsoft.com/office/drawing/2014/main" id="{AEBE061B-7D0B-38B2-0658-DB4F24E31C80}"/>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7" name="Oval 6">
              <a:extLst>
                <a:ext uri="{FF2B5EF4-FFF2-40B4-BE49-F238E27FC236}">
                  <a16:creationId xmlns:a16="http://schemas.microsoft.com/office/drawing/2014/main" id="{F2986334-B233-286B-AA0F-CC6C36719853}"/>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1" name="Picture 10">
              <a:extLst>
                <a:ext uri="{FF2B5EF4-FFF2-40B4-BE49-F238E27FC236}">
                  <a16:creationId xmlns:a16="http://schemas.microsoft.com/office/drawing/2014/main" id="{8671706D-0DA4-B0C4-10A2-FC43EE70BB48}"/>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3" name="Oval 12">
              <a:extLst>
                <a:ext uri="{FF2B5EF4-FFF2-40B4-BE49-F238E27FC236}">
                  <a16:creationId xmlns:a16="http://schemas.microsoft.com/office/drawing/2014/main" id="{6A5DD17A-D3C8-88BB-C95D-1A6BCB245EB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4" name="Date Placeholder 13">
            <a:extLst>
              <a:ext uri="{FF2B5EF4-FFF2-40B4-BE49-F238E27FC236}">
                <a16:creationId xmlns:a16="http://schemas.microsoft.com/office/drawing/2014/main" id="{85608AB6-5E58-9110-85AB-7390810013F8}"/>
              </a:ext>
            </a:extLst>
          </p:cNvPr>
          <p:cNvSpPr>
            <a:spLocks noGrp="1"/>
          </p:cNvSpPr>
          <p:nvPr>
            <p:ph type="dt" sz="half" idx="34"/>
          </p:nvPr>
        </p:nvSpPr>
        <p:spPr/>
        <p:txBody>
          <a:bodyPr>
            <a:noAutofit/>
          </a:bodyPr>
          <a:lstStyle/>
          <a:p>
            <a:endParaRPr lang="en-GB" dirty="0"/>
          </a:p>
        </p:txBody>
      </p:sp>
      <p:sp>
        <p:nvSpPr>
          <p:cNvPr id="18" name="Slide Number Placeholder 17">
            <a:extLst>
              <a:ext uri="{FF2B5EF4-FFF2-40B4-BE49-F238E27FC236}">
                <a16:creationId xmlns:a16="http://schemas.microsoft.com/office/drawing/2014/main" id="{C221ABAD-B893-A81A-77EC-48F856051BC9}"/>
              </a:ext>
            </a:extLst>
          </p:cNvPr>
          <p:cNvSpPr>
            <a:spLocks noGrp="1"/>
          </p:cNvSpPr>
          <p:nvPr>
            <p:ph type="sldNum" sz="quarter" idx="36"/>
          </p:nvPr>
        </p:nvSpPr>
        <p:spPr/>
        <p:txBody>
          <a:bodyPr>
            <a:noAutofit/>
          </a:bodyPr>
          <a:lstStyle/>
          <a:p>
            <a:fld id="{BB07EAE1-021A-493C-B07F-6FE9E5D11BEB}" type="slidenum">
              <a:rPr lang="en-GB" smtClean="0"/>
              <a:pPr/>
              <a:t>‹#›</a:t>
            </a:fld>
            <a:endParaRPr lang="en-GB" dirty="0"/>
          </a:p>
        </p:txBody>
      </p:sp>
      <p:grpSp>
        <p:nvGrpSpPr>
          <p:cNvPr id="8" name="Group 7">
            <a:extLst>
              <a:ext uri="{FF2B5EF4-FFF2-40B4-BE49-F238E27FC236}">
                <a16:creationId xmlns:a16="http://schemas.microsoft.com/office/drawing/2014/main" id="{2E93A8DD-4F9D-8BF8-CC0B-3A8FE4E7E805}"/>
              </a:ext>
            </a:extLst>
          </p:cNvPr>
          <p:cNvGrpSpPr/>
          <p:nvPr userDrawn="1"/>
        </p:nvGrpSpPr>
        <p:grpSpPr>
          <a:xfrm>
            <a:off x="-2178417" y="0"/>
            <a:ext cx="2116910" cy="4354799"/>
            <a:chOff x="-2170726" y="0"/>
            <a:chExt cx="2116910" cy="4354799"/>
          </a:xfrm>
        </p:grpSpPr>
        <p:grpSp>
          <p:nvGrpSpPr>
            <p:cNvPr id="10" name="Group 9">
              <a:extLst>
                <a:ext uri="{FF2B5EF4-FFF2-40B4-BE49-F238E27FC236}">
                  <a16:creationId xmlns:a16="http://schemas.microsoft.com/office/drawing/2014/main" id="{C6A478B0-ECB3-E404-4120-1643957CB54F}"/>
                </a:ext>
              </a:extLst>
            </p:cNvPr>
            <p:cNvGrpSpPr/>
            <p:nvPr userDrawn="1"/>
          </p:nvGrpSpPr>
          <p:grpSpPr>
            <a:xfrm>
              <a:off x="-2170726" y="0"/>
              <a:ext cx="2116910" cy="4354799"/>
              <a:chOff x="1841345" y="1593847"/>
              <a:chExt cx="2116910" cy="4354799"/>
            </a:xfrm>
          </p:grpSpPr>
          <p:sp>
            <p:nvSpPr>
              <p:cNvPr id="22" name="Rectangle 21">
                <a:extLst>
                  <a:ext uri="{FF2B5EF4-FFF2-40B4-BE49-F238E27FC236}">
                    <a16:creationId xmlns:a16="http://schemas.microsoft.com/office/drawing/2014/main" id="{C3202A10-E1AD-659B-FE4B-BD2C4CCB7A2F}"/>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7FED8643-230B-3D70-91D9-45816978B97F}"/>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4" name="TextBox 23">
                <a:extLst>
                  <a:ext uri="{FF2B5EF4-FFF2-40B4-BE49-F238E27FC236}">
                    <a16:creationId xmlns:a16="http://schemas.microsoft.com/office/drawing/2014/main" id="{572201A3-4768-8191-9172-5012ABA5BD3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5" name="TextBox 24">
                <a:extLst>
                  <a:ext uri="{FF2B5EF4-FFF2-40B4-BE49-F238E27FC236}">
                    <a16:creationId xmlns:a16="http://schemas.microsoft.com/office/drawing/2014/main" id="{3548DCC1-CCC1-05C8-8883-962F5FC52600}"/>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6" name="TextBox 25">
                <a:extLst>
                  <a:ext uri="{FF2B5EF4-FFF2-40B4-BE49-F238E27FC236}">
                    <a16:creationId xmlns:a16="http://schemas.microsoft.com/office/drawing/2014/main" id="{F2959313-3A96-D146-E209-8691FD63067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7" name="TextBox 26">
                <a:extLst>
                  <a:ext uri="{FF2B5EF4-FFF2-40B4-BE49-F238E27FC236}">
                    <a16:creationId xmlns:a16="http://schemas.microsoft.com/office/drawing/2014/main" id="{37346662-6504-B2D1-3F96-DC41BDB7B253}"/>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2" name="Picture 11">
              <a:extLst>
                <a:ext uri="{FF2B5EF4-FFF2-40B4-BE49-F238E27FC236}">
                  <a16:creationId xmlns:a16="http://schemas.microsoft.com/office/drawing/2014/main" id="{22D4BF5D-BCF8-ABF7-BD08-B74C463C8A5F}"/>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19" name="Oval 18">
              <a:extLst>
                <a:ext uri="{FF2B5EF4-FFF2-40B4-BE49-F238E27FC236}">
                  <a16:creationId xmlns:a16="http://schemas.microsoft.com/office/drawing/2014/main" id="{5C6F8A06-011E-B998-DA79-36ADE7EA5503}"/>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0" name="Picture 19">
              <a:extLst>
                <a:ext uri="{FF2B5EF4-FFF2-40B4-BE49-F238E27FC236}">
                  <a16:creationId xmlns:a16="http://schemas.microsoft.com/office/drawing/2014/main" id="{629B544C-CEEC-5826-2D01-C5B0B368104E}"/>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1" name="Oval 20">
              <a:extLst>
                <a:ext uri="{FF2B5EF4-FFF2-40B4-BE49-F238E27FC236}">
                  <a16:creationId xmlns:a16="http://schemas.microsoft.com/office/drawing/2014/main" id="{7E1641BD-C9B1-44B1-A87F-B3B376AFB1F7}"/>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0" name="Title 29">
            <a:extLst>
              <a:ext uri="{FF2B5EF4-FFF2-40B4-BE49-F238E27FC236}">
                <a16:creationId xmlns:a16="http://schemas.microsoft.com/office/drawing/2014/main" id="{C6F258CD-29C0-D178-1F27-3B95EE1474CF}"/>
              </a:ext>
            </a:extLst>
          </p:cNvPr>
          <p:cNvSpPr>
            <a:spLocks noGrp="1"/>
          </p:cNvSpPr>
          <p:nvPr>
            <p:ph type="title" hasCustomPrompt="1"/>
          </p:nvPr>
        </p:nvSpPr>
        <p:spPr/>
        <p:txBody>
          <a:bodyPr/>
          <a:lstStyle/>
          <a:p>
            <a:r>
              <a:rPr lang="en-US" dirty="0"/>
              <a:t>Insert title here</a:t>
            </a:r>
            <a:endParaRPr lang="en-GB" dirty="0"/>
          </a:p>
        </p:txBody>
      </p:sp>
      <p:sp>
        <p:nvSpPr>
          <p:cNvPr id="31" name="Text Placeholder 35">
            <a:extLst>
              <a:ext uri="{FF2B5EF4-FFF2-40B4-BE49-F238E27FC236}">
                <a16:creationId xmlns:a16="http://schemas.microsoft.com/office/drawing/2014/main" id="{742C782A-0DD2-F4E1-7BFC-732BECB5BD10}"/>
              </a:ext>
            </a:extLst>
          </p:cNvPr>
          <p:cNvSpPr>
            <a:spLocks noGrp="1"/>
          </p:cNvSpPr>
          <p:nvPr>
            <p:ph type="body" sz="quarter" idx="37"/>
          </p:nvPr>
        </p:nvSpPr>
        <p:spPr>
          <a:xfrm>
            <a:off x="450850" y="1520825"/>
            <a:ext cx="5307013"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35">
            <a:extLst>
              <a:ext uri="{FF2B5EF4-FFF2-40B4-BE49-F238E27FC236}">
                <a16:creationId xmlns:a16="http://schemas.microsoft.com/office/drawing/2014/main" id="{C78E8D5C-19BE-E4F3-45F8-BE43145ED30C}"/>
              </a:ext>
            </a:extLst>
          </p:cNvPr>
          <p:cNvSpPr>
            <a:spLocks noGrp="1"/>
          </p:cNvSpPr>
          <p:nvPr>
            <p:ph type="body" sz="quarter" idx="38"/>
          </p:nvPr>
        </p:nvSpPr>
        <p:spPr>
          <a:xfrm>
            <a:off x="6213475" y="1520825"/>
            <a:ext cx="5307013"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3" name="Footer Placeholder 4">
            <a:extLst>
              <a:ext uri="{FF2B5EF4-FFF2-40B4-BE49-F238E27FC236}">
                <a16:creationId xmlns:a16="http://schemas.microsoft.com/office/drawing/2014/main" id="{E91742E1-28EC-4A19-C576-772344E2567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145044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x text">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7" name="Date Placeholder 16">
            <a:extLst>
              <a:ext uri="{FF2B5EF4-FFF2-40B4-BE49-F238E27FC236}">
                <a16:creationId xmlns:a16="http://schemas.microsoft.com/office/drawing/2014/main" id="{D8B85032-B30D-0315-4E6F-545CCBEC28B8}"/>
              </a:ext>
            </a:extLst>
          </p:cNvPr>
          <p:cNvSpPr>
            <a:spLocks noGrp="1"/>
          </p:cNvSpPr>
          <p:nvPr>
            <p:ph type="dt" sz="half" idx="30"/>
          </p:nvPr>
        </p:nvSpPr>
        <p:spPr/>
        <p:txBody>
          <a:bodyPr>
            <a:noAutofit/>
          </a:bodyPr>
          <a:lstStyle/>
          <a:p>
            <a:endParaRPr lang="en-GB" dirty="0"/>
          </a:p>
        </p:txBody>
      </p:sp>
      <p:sp>
        <p:nvSpPr>
          <p:cNvPr id="19" name="Slide Number Placeholder 18">
            <a:extLst>
              <a:ext uri="{FF2B5EF4-FFF2-40B4-BE49-F238E27FC236}">
                <a16:creationId xmlns:a16="http://schemas.microsoft.com/office/drawing/2014/main" id="{23AE7A3D-4F3A-C912-4088-A358BEE33701}"/>
              </a:ext>
            </a:extLst>
          </p:cNvPr>
          <p:cNvSpPr>
            <a:spLocks noGrp="1"/>
          </p:cNvSpPr>
          <p:nvPr>
            <p:ph type="sldNum" sz="quarter" idx="32"/>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B18A58FA-FBFF-A393-0231-D99A591A4534}"/>
              </a:ext>
            </a:extLst>
          </p:cNvPr>
          <p:cNvGrpSpPr/>
          <p:nvPr userDrawn="1"/>
        </p:nvGrpSpPr>
        <p:grpSpPr>
          <a:xfrm>
            <a:off x="-2178417" y="0"/>
            <a:ext cx="2116910" cy="4354799"/>
            <a:chOff x="-2170726" y="0"/>
            <a:chExt cx="2116910" cy="4354799"/>
          </a:xfrm>
        </p:grpSpPr>
        <p:grpSp>
          <p:nvGrpSpPr>
            <p:cNvPr id="12" name="Group 11">
              <a:extLst>
                <a:ext uri="{FF2B5EF4-FFF2-40B4-BE49-F238E27FC236}">
                  <a16:creationId xmlns:a16="http://schemas.microsoft.com/office/drawing/2014/main" id="{BB068BCB-98EB-60F6-5025-06FD5CFF8AE9}"/>
                </a:ext>
              </a:extLst>
            </p:cNvPr>
            <p:cNvGrpSpPr/>
            <p:nvPr userDrawn="1"/>
          </p:nvGrpSpPr>
          <p:grpSpPr>
            <a:xfrm>
              <a:off x="-2170726" y="0"/>
              <a:ext cx="2116910" cy="4354799"/>
              <a:chOff x="1841345" y="1593847"/>
              <a:chExt cx="2116910" cy="4354799"/>
            </a:xfrm>
          </p:grpSpPr>
          <p:sp>
            <p:nvSpPr>
              <p:cNvPr id="29" name="Rectangle 28">
                <a:extLst>
                  <a:ext uri="{FF2B5EF4-FFF2-40B4-BE49-F238E27FC236}">
                    <a16:creationId xmlns:a16="http://schemas.microsoft.com/office/drawing/2014/main" id="{EB1BD3CC-3E87-45EA-200B-A883E0B49D2F}"/>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0" name="Rectangle 29">
                <a:extLst>
                  <a:ext uri="{FF2B5EF4-FFF2-40B4-BE49-F238E27FC236}">
                    <a16:creationId xmlns:a16="http://schemas.microsoft.com/office/drawing/2014/main" id="{B6753F84-A613-84EA-CC34-993943F09FCC}"/>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1" name="TextBox 30">
                <a:extLst>
                  <a:ext uri="{FF2B5EF4-FFF2-40B4-BE49-F238E27FC236}">
                    <a16:creationId xmlns:a16="http://schemas.microsoft.com/office/drawing/2014/main" id="{86114566-ED7C-5339-520B-1529C2DF9ED1}"/>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2" name="TextBox 31">
                <a:extLst>
                  <a:ext uri="{FF2B5EF4-FFF2-40B4-BE49-F238E27FC236}">
                    <a16:creationId xmlns:a16="http://schemas.microsoft.com/office/drawing/2014/main" id="{A57666AA-C3A6-5EF4-90A3-7C0224B16A1F}"/>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3" name="TextBox 32">
                <a:extLst>
                  <a:ext uri="{FF2B5EF4-FFF2-40B4-BE49-F238E27FC236}">
                    <a16:creationId xmlns:a16="http://schemas.microsoft.com/office/drawing/2014/main" id="{73BC3F1F-F762-6ABD-1B43-112EE4BA2DB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4" name="TextBox 33">
                <a:extLst>
                  <a:ext uri="{FF2B5EF4-FFF2-40B4-BE49-F238E27FC236}">
                    <a16:creationId xmlns:a16="http://schemas.microsoft.com/office/drawing/2014/main" id="{57663E89-4E0D-7C5D-7632-897004E4EC74}"/>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4" name="Picture 13">
              <a:extLst>
                <a:ext uri="{FF2B5EF4-FFF2-40B4-BE49-F238E27FC236}">
                  <a16:creationId xmlns:a16="http://schemas.microsoft.com/office/drawing/2014/main" id="{1D3D179F-4AC8-873B-DC84-1580EA4A01B2}"/>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81FC9691-167A-59A2-4288-5121ECD177E2}"/>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C9963423-608B-732C-CAC8-51B1A15FB637}"/>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987FCDE0-691B-19F8-593B-C8136BA9BE8B}"/>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6" name="Title 35">
            <a:extLst>
              <a:ext uri="{FF2B5EF4-FFF2-40B4-BE49-F238E27FC236}">
                <a16:creationId xmlns:a16="http://schemas.microsoft.com/office/drawing/2014/main" id="{07085591-F7EC-4740-2B2D-6E38F4721126}"/>
              </a:ext>
            </a:extLst>
          </p:cNvPr>
          <p:cNvSpPr>
            <a:spLocks noGrp="1"/>
          </p:cNvSpPr>
          <p:nvPr>
            <p:ph type="title" hasCustomPrompt="1"/>
          </p:nvPr>
        </p:nvSpPr>
        <p:spPr/>
        <p:txBody>
          <a:bodyPr/>
          <a:lstStyle/>
          <a:p>
            <a:r>
              <a:rPr lang="en-US" dirty="0"/>
              <a:t>Insert title here</a:t>
            </a:r>
            <a:endParaRPr lang="en-GB" dirty="0"/>
          </a:p>
        </p:txBody>
      </p:sp>
      <p:sp>
        <p:nvSpPr>
          <p:cNvPr id="37" name="Text Placeholder 35">
            <a:extLst>
              <a:ext uri="{FF2B5EF4-FFF2-40B4-BE49-F238E27FC236}">
                <a16:creationId xmlns:a16="http://schemas.microsoft.com/office/drawing/2014/main" id="{2D51D884-1850-A735-02F6-7663118113E5}"/>
              </a:ext>
            </a:extLst>
          </p:cNvPr>
          <p:cNvSpPr>
            <a:spLocks noGrp="1"/>
          </p:cNvSpPr>
          <p:nvPr>
            <p:ph type="body" sz="quarter" idx="37"/>
          </p:nvPr>
        </p:nvSpPr>
        <p:spPr>
          <a:xfrm>
            <a:off x="450850" y="1520825"/>
            <a:ext cx="3382963"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8" name="Text Placeholder 35">
            <a:extLst>
              <a:ext uri="{FF2B5EF4-FFF2-40B4-BE49-F238E27FC236}">
                <a16:creationId xmlns:a16="http://schemas.microsoft.com/office/drawing/2014/main" id="{F6FBBC28-12FC-5B90-6016-0ABFEF75C416}"/>
              </a:ext>
            </a:extLst>
          </p:cNvPr>
          <p:cNvSpPr>
            <a:spLocks noGrp="1"/>
          </p:cNvSpPr>
          <p:nvPr>
            <p:ph type="body" sz="quarter" idx="38"/>
          </p:nvPr>
        </p:nvSpPr>
        <p:spPr>
          <a:xfrm>
            <a:off x="4286250" y="1520825"/>
            <a:ext cx="3382963"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Text Placeholder 35">
            <a:extLst>
              <a:ext uri="{FF2B5EF4-FFF2-40B4-BE49-F238E27FC236}">
                <a16:creationId xmlns:a16="http://schemas.microsoft.com/office/drawing/2014/main" id="{1B9327EB-A2F4-B68F-455C-CA6B36A94472}"/>
              </a:ext>
            </a:extLst>
          </p:cNvPr>
          <p:cNvSpPr>
            <a:spLocks noGrp="1"/>
          </p:cNvSpPr>
          <p:nvPr>
            <p:ph type="body" sz="quarter" idx="39"/>
          </p:nvPr>
        </p:nvSpPr>
        <p:spPr>
          <a:xfrm>
            <a:off x="8128000" y="1520825"/>
            <a:ext cx="3382963" cy="1692771"/>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0" name="Footer Placeholder 4">
            <a:extLst>
              <a:ext uri="{FF2B5EF4-FFF2-40B4-BE49-F238E27FC236}">
                <a16:creationId xmlns:a16="http://schemas.microsoft.com/office/drawing/2014/main" id="{7E3F0E6B-B7BF-11A2-AF4D-FCF5A9E9DE3D}"/>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85226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x text">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7" name="Date Placeholder 16">
            <a:extLst>
              <a:ext uri="{FF2B5EF4-FFF2-40B4-BE49-F238E27FC236}">
                <a16:creationId xmlns:a16="http://schemas.microsoft.com/office/drawing/2014/main" id="{D8B85032-B30D-0315-4E6F-545CCBEC28B8}"/>
              </a:ext>
            </a:extLst>
          </p:cNvPr>
          <p:cNvSpPr>
            <a:spLocks noGrp="1"/>
          </p:cNvSpPr>
          <p:nvPr>
            <p:ph type="dt" sz="half" idx="30"/>
          </p:nvPr>
        </p:nvSpPr>
        <p:spPr/>
        <p:txBody>
          <a:bodyPr>
            <a:noAutofit/>
          </a:bodyPr>
          <a:lstStyle/>
          <a:p>
            <a:endParaRPr lang="en-GB" dirty="0"/>
          </a:p>
        </p:txBody>
      </p:sp>
      <p:sp>
        <p:nvSpPr>
          <p:cNvPr id="19" name="Slide Number Placeholder 18">
            <a:extLst>
              <a:ext uri="{FF2B5EF4-FFF2-40B4-BE49-F238E27FC236}">
                <a16:creationId xmlns:a16="http://schemas.microsoft.com/office/drawing/2014/main" id="{23AE7A3D-4F3A-C912-4088-A358BEE33701}"/>
              </a:ext>
            </a:extLst>
          </p:cNvPr>
          <p:cNvSpPr>
            <a:spLocks noGrp="1"/>
          </p:cNvSpPr>
          <p:nvPr>
            <p:ph type="sldNum" sz="quarter" idx="32"/>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B18A58FA-FBFF-A393-0231-D99A591A4534}"/>
              </a:ext>
            </a:extLst>
          </p:cNvPr>
          <p:cNvGrpSpPr/>
          <p:nvPr userDrawn="1"/>
        </p:nvGrpSpPr>
        <p:grpSpPr>
          <a:xfrm>
            <a:off x="-2178417" y="0"/>
            <a:ext cx="2116910" cy="4354799"/>
            <a:chOff x="-2170726" y="0"/>
            <a:chExt cx="2116910" cy="4354799"/>
          </a:xfrm>
        </p:grpSpPr>
        <p:grpSp>
          <p:nvGrpSpPr>
            <p:cNvPr id="12" name="Group 11">
              <a:extLst>
                <a:ext uri="{FF2B5EF4-FFF2-40B4-BE49-F238E27FC236}">
                  <a16:creationId xmlns:a16="http://schemas.microsoft.com/office/drawing/2014/main" id="{BB068BCB-98EB-60F6-5025-06FD5CFF8AE9}"/>
                </a:ext>
              </a:extLst>
            </p:cNvPr>
            <p:cNvGrpSpPr/>
            <p:nvPr userDrawn="1"/>
          </p:nvGrpSpPr>
          <p:grpSpPr>
            <a:xfrm>
              <a:off x="-2170726" y="0"/>
              <a:ext cx="2116910" cy="4354799"/>
              <a:chOff x="1841345" y="1593847"/>
              <a:chExt cx="2116910" cy="4354799"/>
            </a:xfrm>
          </p:grpSpPr>
          <p:sp>
            <p:nvSpPr>
              <p:cNvPr id="29" name="Rectangle 28">
                <a:extLst>
                  <a:ext uri="{FF2B5EF4-FFF2-40B4-BE49-F238E27FC236}">
                    <a16:creationId xmlns:a16="http://schemas.microsoft.com/office/drawing/2014/main" id="{EB1BD3CC-3E87-45EA-200B-A883E0B49D2F}"/>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0" name="Rectangle 29">
                <a:extLst>
                  <a:ext uri="{FF2B5EF4-FFF2-40B4-BE49-F238E27FC236}">
                    <a16:creationId xmlns:a16="http://schemas.microsoft.com/office/drawing/2014/main" id="{B6753F84-A613-84EA-CC34-993943F09FCC}"/>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1" name="TextBox 30">
                <a:extLst>
                  <a:ext uri="{FF2B5EF4-FFF2-40B4-BE49-F238E27FC236}">
                    <a16:creationId xmlns:a16="http://schemas.microsoft.com/office/drawing/2014/main" id="{86114566-ED7C-5339-520B-1529C2DF9ED1}"/>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2" name="TextBox 31">
                <a:extLst>
                  <a:ext uri="{FF2B5EF4-FFF2-40B4-BE49-F238E27FC236}">
                    <a16:creationId xmlns:a16="http://schemas.microsoft.com/office/drawing/2014/main" id="{A57666AA-C3A6-5EF4-90A3-7C0224B16A1F}"/>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3" name="TextBox 32">
                <a:extLst>
                  <a:ext uri="{FF2B5EF4-FFF2-40B4-BE49-F238E27FC236}">
                    <a16:creationId xmlns:a16="http://schemas.microsoft.com/office/drawing/2014/main" id="{73BC3F1F-F762-6ABD-1B43-112EE4BA2DB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4" name="TextBox 33">
                <a:extLst>
                  <a:ext uri="{FF2B5EF4-FFF2-40B4-BE49-F238E27FC236}">
                    <a16:creationId xmlns:a16="http://schemas.microsoft.com/office/drawing/2014/main" id="{57663E89-4E0D-7C5D-7632-897004E4EC74}"/>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4" name="Picture 13">
              <a:extLst>
                <a:ext uri="{FF2B5EF4-FFF2-40B4-BE49-F238E27FC236}">
                  <a16:creationId xmlns:a16="http://schemas.microsoft.com/office/drawing/2014/main" id="{1D3D179F-4AC8-873B-DC84-1580EA4A01B2}"/>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81FC9691-167A-59A2-4288-5121ECD177E2}"/>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C9963423-608B-732C-CAC8-51B1A15FB637}"/>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987FCDE0-691B-19F8-593B-C8136BA9BE8B}"/>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36" name="Title 35">
            <a:extLst>
              <a:ext uri="{FF2B5EF4-FFF2-40B4-BE49-F238E27FC236}">
                <a16:creationId xmlns:a16="http://schemas.microsoft.com/office/drawing/2014/main" id="{07085591-F7EC-4740-2B2D-6E38F4721126}"/>
              </a:ext>
            </a:extLst>
          </p:cNvPr>
          <p:cNvSpPr>
            <a:spLocks noGrp="1"/>
          </p:cNvSpPr>
          <p:nvPr>
            <p:ph type="title" hasCustomPrompt="1"/>
          </p:nvPr>
        </p:nvSpPr>
        <p:spPr/>
        <p:txBody>
          <a:bodyPr/>
          <a:lstStyle/>
          <a:p>
            <a:r>
              <a:rPr lang="en-US" dirty="0"/>
              <a:t>Insert title here</a:t>
            </a:r>
            <a:endParaRPr lang="en-GB" dirty="0"/>
          </a:p>
        </p:txBody>
      </p:sp>
      <p:sp>
        <p:nvSpPr>
          <p:cNvPr id="37" name="Text Placeholder 35">
            <a:extLst>
              <a:ext uri="{FF2B5EF4-FFF2-40B4-BE49-F238E27FC236}">
                <a16:creationId xmlns:a16="http://schemas.microsoft.com/office/drawing/2014/main" id="{B1BDD40E-81FD-B21B-05B7-E871F80438E5}"/>
              </a:ext>
            </a:extLst>
          </p:cNvPr>
          <p:cNvSpPr>
            <a:spLocks noGrp="1"/>
          </p:cNvSpPr>
          <p:nvPr>
            <p:ph type="body" sz="quarter" idx="37"/>
          </p:nvPr>
        </p:nvSpPr>
        <p:spPr>
          <a:xfrm>
            <a:off x="450850" y="1520825"/>
            <a:ext cx="2425699" cy="1908215"/>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8" name="Text Placeholder 35">
            <a:extLst>
              <a:ext uri="{FF2B5EF4-FFF2-40B4-BE49-F238E27FC236}">
                <a16:creationId xmlns:a16="http://schemas.microsoft.com/office/drawing/2014/main" id="{D69577A1-2E65-4828-F5C1-1E54F46366B6}"/>
              </a:ext>
            </a:extLst>
          </p:cNvPr>
          <p:cNvSpPr>
            <a:spLocks noGrp="1"/>
          </p:cNvSpPr>
          <p:nvPr>
            <p:ph type="body" sz="quarter" idx="38"/>
          </p:nvPr>
        </p:nvSpPr>
        <p:spPr>
          <a:xfrm>
            <a:off x="3332163" y="1520825"/>
            <a:ext cx="2425699" cy="1908215"/>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Text Placeholder 35">
            <a:extLst>
              <a:ext uri="{FF2B5EF4-FFF2-40B4-BE49-F238E27FC236}">
                <a16:creationId xmlns:a16="http://schemas.microsoft.com/office/drawing/2014/main" id="{02CEB45B-4BAA-1C36-10A8-1FF00709CA65}"/>
              </a:ext>
            </a:extLst>
          </p:cNvPr>
          <p:cNvSpPr>
            <a:spLocks noGrp="1"/>
          </p:cNvSpPr>
          <p:nvPr>
            <p:ph type="body" sz="quarter" idx="39"/>
          </p:nvPr>
        </p:nvSpPr>
        <p:spPr>
          <a:xfrm>
            <a:off x="6213476" y="1520825"/>
            <a:ext cx="2425699" cy="1908215"/>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0" name="Text Placeholder 35">
            <a:extLst>
              <a:ext uri="{FF2B5EF4-FFF2-40B4-BE49-F238E27FC236}">
                <a16:creationId xmlns:a16="http://schemas.microsoft.com/office/drawing/2014/main" id="{713DFBBF-CDB5-48C0-D3E6-2906523CF435}"/>
              </a:ext>
            </a:extLst>
          </p:cNvPr>
          <p:cNvSpPr>
            <a:spLocks noGrp="1"/>
          </p:cNvSpPr>
          <p:nvPr>
            <p:ph type="body" sz="quarter" idx="40"/>
          </p:nvPr>
        </p:nvSpPr>
        <p:spPr>
          <a:xfrm>
            <a:off x="9094789" y="1520825"/>
            <a:ext cx="2425699" cy="1908215"/>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 name="Footer Placeholder 4">
            <a:extLst>
              <a:ext uri="{FF2B5EF4-FFF2-40B4-BE49-F238E27FC236}">
                <a16:creationId xmlns:a16="http://schemas.microsoft.com/office/drawing/2014/main" id="{AFD6F97C-6C48-AD28-BB25-F181795140E6}"/>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21788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table">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42021F43-F699-1E7C-43B4-9493A44E9BEB}"/>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4" name="Table Placeholder 3">
            <a:extLst>
              <a:ext uri="{FF2B5EF4-FFF2-40B4-BE49-F238E27FC236}">
                <a16:creationId xmlns:a16="http://schemas.microsoft.com/office/drawing/2014/main" id="{EBE9A701-0C77-EE38-767C-93CFE296DFD1}"/>
              </a:ext>
            </a:extLst>
          </p:cNvPr>
          <p:cNvSpPr>
            <a:spLocks noGrp="1"/>
          </p:cNvSpPr>
          <p:nvPr>
            <p:ph type="tbl" sz="quarter" idx="34" hasCustomPrompt="1"/>
          </p:nvPr>
        </p:nvSpPr>
        <p:spPr>
          <a:xfrm>
            <a:off x="450850" y="1520825"/>
            <a:ext cx="11069638" cy="4429125"/>
          </a:xfrm>
        </p:spPr>
        <p:txBody>
          <a:bodyPr/>
          <a:lstStyle>
            <a:lvl1pPr algn="ctr">
              <a:defRPr/>
            </a:lvl1pPr>
          </a:lstStyle>
          <a:p>
            <a:r>
              <a:rPr lang="en-GB" dirty="0"/>
              <a:t>Click to insert table</a:t>
            </a:r>
          </a:p>
        </p:txBody>
      </p:sp>
      <p:grpSp>
        <p:nvGrpSpPr>
          <p:cNvPr id="3" name="Group 2">
            <a:extLst>
              <a:ext uri="{FF2B5EF4-FFF2-40B4-BE49-F238E27FC236}">
                <a16:creationId xmlns:a16="http://schemas.microsoft.com/office/drawing/2014/main" id="{6B499ABB-BB52-823B-198B-5DD5DA65B460}"/>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29C8162D-593E-3D38-D3B7-C1B8A28D29DF}"/>
                </a:ext>
              </a:extLst>
            </p:cNvPr>
            <p:cNvGrpSpPr/>
            <p:nvPr/>
          </p:nvGrpSpPr>
          <p:grpSpPr>
            <a:xfrm>
              <a:off x="-2170726" y="0"/>
              <a:ext cx="2116910" cy="4354799"/>
              <a:chOff x="1841345" y="1593847"/>
              <a:chExt cx="2116910" cy="4354799"/>
            </a:xfrm>
          </p:grpSpPr>
          <p:sp>
            <p:nvSpPr>
              <p:cNvPr id="12" name="Rectangle 11">
                <a:extLst>
                  <a:ext uri="{FF2B5EF4-FFF2-40B4-BE49-F238E27FC236}">
                    <a16:creationId xmlns:a16="http://schemas.microsoft.com/office/drawing/2014/main" id="{C15075F4-1FA7-475C-61FE-C6C404CD429E}"/>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329C99C0-02AF-2E98-5A4C-47A3EC332B4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D0B45B99-F81C-892C-ED69-FE33FBA7C5FD}"/>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5" name="TextBox 14">
                <a:extLst>
                  <a:ext uri="{FF2B5EF4-FFF2-40B4-BE49-F238E27FC236}">
                    <a16:creationId xmlns:a16="http://schemas.microsoft.com/office/drawing/2014/main" id="{1B5B4492-240A-33A6-3484-AACC71A2835C}"/>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6" name="TextBox 15">
                <a:extLst>
                  <a:ext uri="{FF2B5EF4-FFF2-40B4-BE49-F238E27FC236}">
                    <a16:creationId xmlns:a16="http://schemas.microsoft.com/office/drawing/2014/main" id="{86F669A5-9EFE-DA37-D57E-1CCC0AAC0548}"/>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17" name="TextBox 16">
                <a:extLst>
                  <a:ext uri="{FF2B5EF4-FFF2-40B4-BE49-F238E27FC236}">
                    <a16:creationId xmlns:a16="http://schemas.microsoft.com/office/drawing/2014/main" id="{C13CE5DE-35EE-092A-AF42-786FB717849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8F1DEB0-4C75-B5A2-37C0-41BDBC614ABD}"/>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9CABEA3C-A50E-E344-64E4-4AA9320F97B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445988F8-C4E8-2550-A195-78EB574DF336}"/>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4AC509B0-A061-1789-EA88-9E1950915781}"/>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9" name="Date Placeholder 28">
            <a:extLst>
              <a:ext uri="{FF2B5EF4-FFF2-40B4-BE49-F238E27FC236}">
                <a16:creationId xmlns:a16="http://schemas.microsoft.com/office/drawing/2014/main" id="{96295CC8-35DF-84D4-9325-93C9695D6382}"/>
              </a:ext>
            </a:extLst>
          </p:cNvPr>
          <p:cNvSpPr>
            <a:spLocks noGrp="1"/>
          </p:cNvSpPr>
          <p:nvPr>
            <p:ph type="dt" sz="half" idx="31"/>
          </p:nvPr>
        </p:nvSpPr>
        <p:spPr/>
        <p:txBody>
          <a:bodyPr>
            <a:noAutofit/>
          </a:bodyPr>
          <a:lstStyle/>
          <a:p>
            <a:endParaRPr lang="en-GB" dirty="0"/>
          </a:p>
        </p:txBody>
      </p:sp>
      <p:sp>
        <p:nvSpPr>
          <p:cNvPr id="31" name="Slide Number Placeholder 30">
            <a:extLst>
              <a:ext uri="{FF2B5EF4-FFF2-40B4-BE49-F238E27FC236}">
                <a16:creationId xmlns:a16="http://schemas.microsoft.com/office/drawing/2014/main" id="{DB162063-62E8-4F8A-E077-3ABED4A54E51}"/>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836A88C1-D7FF-36F7-9DA4-AE10FE763C3A}"/>
              </a:ext>
            </a:extLst>
          </p:cNvPr>
          <p:cNvGrpSpPr/>
          <p:nvPr/>
        </p:nvGrpSpPr>
        <p:grpSpPr>
          <a:xfrm>
            <a:off x="12287572" y="-2519"/>
            <a:ext cx="2159455" cy="6092540"/>
            <a:chOff x="-2179314" y="4463260"/>
            <a:chExt cx="2159455" cy="6092540"/>
          </a:xfrm>
        </p:grpSpPr>
        <p:sp>
          <p:nvSpPr>
            <p:cNvPr id="18" name="Rectangle 17">
              <a:extLst>
                <a:ext uri="{FF2B5EF4-FFF2-40B4-BE49-F238E27FC236}">
                  <a16:creationId xmlns:a16="http://schemas.microsoft.com/office/drawing/2014/main" id="{2B49C251-D159-6F83-242A-BEF7482D4821}"/>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Rectangle 21">
              <a:extLst>
                <a:ext uri="{FF2B5EF4-FFF2-40B4-BE49-F238E27FC236}">
                  <a16:creationId xmlns:a16="http://schemas.microsoft.com/office/drawing/2014/main" id="{B62627A5-BFE2-BEC6-2536-CBECC84F193D}"/>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23" name="TextBox 22">
              <a:extLst>
                <a:ext uri="{FF2B5EF4-FFF2-40B4-BE49-F238E27FC236}">
                  <a16:creationId xmlns:a16="http://schemas.microsoft.com/office/drawing/2014/main" id="{785F8CEA-F9C2-442F-E0C4-C0E6EC93A246}"/>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24" name="TextBox 23">
              <a:extLst>
                <a:ext uri="{FF2B5EF4-FFF2-40B4-BE49-F238E27FC236}">
                  <a16:creationId xmlns:a16="http://schemas.microsoft.com/office/drawing/2014/main" id="{2B0E06C0-8CC5-0AE1-FD25-00160DCF090D}"/>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25" name="TextBox 24">
              <a:extLst>
                <a:ext uri="{FF2B5EF4-FFF2-40B4-BE49-F238E27FC236}">
                  <a16:creationId xmlns:a16="http://schemas.microsoft.com/office/drawing/2014/main" id="{CBEB46DF-5EFF-BE14-0BAD-6E86B6B37315}"/>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26" name="TextBox 25">
              <a:extLst>
                <a:ext uri="{FF2B5EF4-FFF2-40B4-BE49-F238E27FC236}">
                  <a16:creationId xmlns:a16="http://schemas.microsoft.com/office/drawing/2014/main" id="{67493423-81B5-2FDC-70A9-264CFF789E8E}"/>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27" name="TextBox 26">
              <a:extLst>
                <a:ext uri="{FF2B5EF4-FFF2-40B4-BE49-F238E27FC236}">
                  <a16:creationId xmlns:a16="http://schemas.microsoft.com/office/drawing/2014/main" id="{11152710-49C8-5EEC-B70C-98641758A948}"/>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28" name="Rectangle 27">
              <a:extLst>
                <a:ext uri="{FF2B5EF4-FFF2-40B4-BE49-F238E27FC236}">
                  <a16:creationId xmlns:a16="http://schemas.microsoft.com/office/drawing/2014/main" id="{108C58A9-D917-1012-A473-2D9223E2947E}"/>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32" name="TextBox 31">
              <a:extLst>
                <a:ext uri="{FF2B5EF4-FFF2-40B4-BE49-F238E27FC236}">
                  <a16:creationId xmlns:a16="http://schemas.microsoft.com/office/drawing/2014/main" id="{D6BA3284-9BDD-B932-D345-E5F0FD53FE4F}"/>
                </a:ext>
              </a:extLst>
            </p:cNvPr>
            <p:cNvSpPr txBox="1"/>
            <p:nvPr/>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33" name="TextBox 32">
              <a:extLst>
                <a:ext uri="{FF2B5EF4-FFF2-40B4-BE49-F238E27FC236}">
                  <a16:creationId xmlns:a16="http://schemas.microsoft.com/office/drawing/2014/main" id="{12EEC787-E900-8DDA-27EB-F46A3272F174}"/>
                </a:ext>
              </a:extLst>
            </p:cNvPr>
            <p:cNvSpPr txBox="1"/>
            <p:nvPr/>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34" name="TextBox 33">
              <a:extLst>
                <a:ext uri="{FF2B5EF4-FFF2-40B4-BE49-F238E27FC236}">
                  <a16:creationId xmlns:a16="http://schemas.microsoft.com/office/drawing/2014/main" id="{298BD035-0222-9C86-8C26-F71DC2AD8A91}"/>
                </a:ext>
              </a:extLst>
            </p:cNvPr>
            <p:cNvSpPr txBox="1"/>
            <p:nvPr/>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35" name="TextBox 34">
              <a:extLst>
                <a:ext uri="{FF2B5EF4-FFF2-40B4-BE49-F238E27FC236}">
                  <a16:creationId xmlns:a16="http://schemas.microsoft.com/office/drawing/2014/main" id="{649E5062-15BB-A968-B96E-C300B0E243AA}"/>
                </a:ext>
              </a:extLst>
            </p:cNvPr>
            <p:cNvSpPr txBox="1"/>
            <p:nvPr/>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grpSp>
        <p:nvGrpSpPr>
          <p:cNvPr id="19" name="Group 18">
            <a:extLst>
              <a:ext uri="{FF2B5EF4-FFF2-40B4-BE49-F238E27FC236}">
                <a16:creationId xmlns:a16="http://schemas.microsoft.com/office/drawing/2014/main" id="{305F4491-F2D0-2E29-0880-6896FD3F84B6}"/>
              </a:ext>
            </a:extLst>
          </p:cNvPr>
          <p:cNvGrpSpPr/>
          <p:nvPr userDrawn="1"/>
        </p:nvGrpSpPr>
        <p:grpSpPr>
          <a:xfrm>
            <a:off x="-2178417" y="0"/>
            <a:ext cx="2116910" cy="4354799"/>
            <a:chOff x="-2170726" y="0"/>
            <a:chExt cx="2116910" cy="4354799"/>
          </a:xfrm>
        </p:grpSpPr>
        <p:grpSp>
          <p:nvGrpSpPr>
            <p:cNvPr id="21" name="Group 20">
              <a:extLst>
                <a:ext uri="{FF2B5EF4-FFF2-40B4-BE49-F238E27FC236}">
                  <a16:creationId xmlns:a16="http://schemas.microsoft.com/office/drawing/2014/main" id="{32CBCD8E-9B92-9D8B-554E-0437EC9157A0}"/>
                </a:ext>
              </a:extLst>
            </p:cNvPr>
            <p:cNvGrpSpPr/>
            <p:nvPr userDrawn="1"/>
          </p:nvGrpSpPr>
          <p:grpSpPr>
            <a:xfrm>
              <a:off x="-2170726" y="0"/>
              <a:ext cx="2116910" cy="4354799"/>
              <a:chOff x="1841345" y="1593847"/>
              <a:chExt cx="2116910" cy="4354799"/>
            </a:xfrm>
          </p:grpSpPr>
          <p:sp>
            <p:nvSpPr>
              <p:cNvPr id="40" name="Rectangle 39">
                <a:extLst>
                  <a:ext uri="{FF2B5EF4-FFF2-40B4-BE49-F238E27FC236}">
                    <a16:creationId xmlns:a16="http://schemas.microsoft.com/office/drawing/2014/main" id="{FD7B6D99-8D09-78FB-D39E-F1194D0CD0D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1" name="Rectangle 40">
                <a:extLst>
                  <a:ext uri="{FF2B5EF4-FFF2-40B4-BE49-F238E27FC236}">
                    <a16:creationId xmlns:a16="http://schemas.microsoft.com/office/drawing/2014/main" id="{761AB892-9D48-B045-7B34-9EE1B9E4E19D}"/>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2" name="TextBox 41">
                <a:extLst>
                  <a:ext uri="{FF2B5EF4-FFF2-40B4-BE49-F238E27FC236}">
                    <a16:creationId xmlns:a16="http://schemas.microsoft.com/office/drawing/2014/main" id="{6D311513-15FB-F530-37D9-B88817E7A0BA}"/>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43" name="TextBox 42">
                <a:extLst>
                  <a:ext uri="{FF2B5EF4-FFF2-40B4-BE49-F238E27FC236}">
                    <a16:creationId xmlns:a16="http://schemas.microsoft.com/office/drawing/2014/main" id="{CE379853-1877-8B38-72AB-0EA88D92450C}"/>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44" name="TextBox 43">
                <a:extLst>
                  <a:ext uri="{FF2B5EF4-FFF2-40B4-BE49-F238E27FC236}">
                    <a16:creationId xmlns:a16="http://schemas.microsoft.com/office/drawing/2014/main" id="{E28A0B39-E0AC-BD06-61F7-6D0623C91BF6}"/>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45" name="TextBox 44">
                <a:extLst>
                  <a:ext uri="{FF2B5EF4-FFF2-40B4-BE49-F238E27FC236}">
                    <a16:creationId xmlns:a16="http://schemas.microsoft.com/office/drawing/2014/main" id="{0DC7D4B0-2E30-2B93-296C-B7828B428A80}"/>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36" name="Picture 35">
              <a:extLst>
                <a:ext uri="{FF2B5EF4-FFF2-40B4-BE49-F238E27FC236}">
                  <a16:creationId xmlns:a16="http://schemas.microsoft.com/office/drawing/2014/main" id="{14D9A166-9DBD-DD7C-951B-DDD52036A18E}"/>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37" name="Oval 36">
              <a:extLst>
                <a:ext uri="{FF2B5EF4-FFF2-40B4-BE49-F238E27FC236}">
                  <a16:creationId xmlns:a16="http://schemas.microsoft.com/office/drawing/2014/main" id="{7F300386-0033-63A3-F8DE-2AB12C5EB100}"/>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38" name="Picture 37">
              <a:extLst>
                <a:ext uri="{FF2B5EF4-FFF2-40B4-BE49-F238E27FC236}">
                  <a16:creationId xmlns:a16="http://schemas.microsoft.com/office/drawing/2014/main" id="{77AD331D-4A82-F48C-D144-52F9E6BF0D1E}"/>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39" name="Oval 38">
              <a:extLst>
                <a:ext uri="{FF2B5EF4-FFF2-40B4-BE49-F238E27FC236}">
                  <a16:creationId xmlns:a16="http://schemas.microsoft.com/office/drawing/2014/main" id="{3461DDD7-48F4-01C6-F7CD-2298D40B72DD}"/>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46" name="Group 45">
            <a:extLst>
              <a:ext uri="{FF2B5EF4-FFF2-40B4-BE49-F238E27FC236}">
                <a16:creationId xmlns:a16="http://schemas.microsoft.com/office/drawing/2014/main" id="{54E4811F-51EA-72E1-5016-957D2E5D2D91}"/>
              </a:ext>
            </a:extLst>
          </p:cNvPr>
          <p:cNvGrpSpPr/>
          <p:nvPr userDrawn="1"/>
        </p:nvGrpSpPr>
        <p:grpSpPr>
          <a:xfrm>
            <a:off x="12287572" y="-2519"/>
            <a:ext cx="2159455" cy="6092540"/>
            <a:chOff x="-2179314" y="4463260"/>
            <a:chExt cx="2159455" cy="6092540"/>
          </a:xfrm>
        </p:grpSpPr>
        <p:sp>
          <p:nvSpPr>
            <p:cNvPr id="47" name="Rectangle 46">
              <a:extLst>
                <a:ext uri="{FF2B5EF4-FFF2-40B4-BE49-F238E27FC236}">
                  <a16:creationId xmlns:a16="http://schemas.microsoft.com/office/drawing/2014/main" id="{C2E393B5-F1F6-B767-787B-78A6AAB1E1D2}"/>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8" name="Rectangle 47">
              <a:extLst>
                <a:ext uri="{FF2B5EF4-FFF2-40B4-BE49-F238E27FC236}">
                  <a16:creationId xmlns:a16="http://schemas.microsoft.com/office/drawing/2014/main" id="{BBCBE404-5171-B5D0-8B93-F7B667BA47B9}"/>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49" name="TextBox 48">
              <a:extLst>
                <a:ext uri="{FF2B5EF4-FFF2-40B4-BE49-F238E27FC236}">
                  <a16:creationId xmlns:a16="http://schemas.microsoft.com/office/drawing/2014/main" id="{77A5C033-9B90-E74C-B755-8E8B0806AAFC}"/>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50" name="TextBox 49">
              <a:extLst>
                <a:ext uri="{FF2B5EF4-FFF2-40B4-BE49-F238E27FC236}">
                  <a16:creationId xmlns:a16="http://schemas.microsoft.com/office/drawing/2014/main" id="{EA665EF8-AFBA-9FBF-F119-502BA4FD835F}"/>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51" name="TextBox 50">
              <a:extLst>
                <a:ext uri="{FF2B5EF4-FFF2-40B4-BE49-F238E27FC236}">
                  <a16:creationId xmlns:a16="http://schemas.microsoft.com/office/drawing/2014/main" id="{3C350011-2E12-87F7-B5A9-10E8CFAAF862}"/>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52" name="TextBox 51">
              <a:extLst>
                <a:ext uri="{FF2B5EF4-FFF2-40B4-BE49-F238E27FC236}">
                  <a16:creationId xmlns:a16="http://schemas.microsoft.com/office/drawing/2014/main" id="{B6D436A7-1E2B-0EB8-3B3D-4CCC9D8425DE}"/>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53" name="TextBox 52">
              <a:extLst>
                <a:ext uri="{FF2B5EF4-FFF2-40B4-BE49-F238E27FC236}">
                  <a16:creationId xmlns:a16="http://schemas.microsoft.com/office/drawing/2014/main" id="{2B30A26B-6C90-43FD-DDD3-473BB7552CA0}"/>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54" name="Rectangle 53">
              <a:extLst>
                <a:ext uri="{FF2B5EF4-FFF2-40B4-BE49-F238E27FC236}">
                  <a16:creationId xmlns:a16="http://schemas.microsoft.com/office/drawing/2014/main" id="{41FDA0D9-73F9-0736-ED01-989B84A38283}"/>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55" name="TextBox 54">
              <a:extLst>
                <a:ext uri="{FF2B5EF4-FFF2-40B4-BE49-F238E27FC236}">
                  <a16:creationId xmlns:a16="http://schemas.microsoft.com/office/drawing/2014/main" id="{25AE9A56-F47A-A2C8-C4E2-488945050365}"/>
                </a:ext>
              </a:extLst>
            </p:cNvPr>
            <p:cNvSpPr txBox="1"/>
            <p:nvPr userDrawn="1"/>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56" name="TextBox 55">
              <a:extLst>
                <a:ext uri="{FF2B5EF4-FFF2-40B4-BE49-F238E27FC236}">
                  <a16:creationId xmlns:a16="http://schemas.microsoft.com/office/drawing/2014/main" id="{EA0D573A-2547-99EB-EE73-A6AA405187EA}"/>
                </a:ext>
              </a:extLst>
            </p:cNvPr>
            <p:cNvSpPr txBox="1"/>
            <p:nvPr userDrawn="1"/>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57" name="TextBox 56">
              <a:extLst>
                <a:ext uri="{FF2B5EF4-FFF2-40B4-BE49-F238E27FC236}">
                  <a16:creationId xmlns:a16="http://schemas.microsoft.com/office/drawing/2014/main" id="{85816CBF-13DA-A1D7-20FE-B083B6424C85}"/>
                </a:ext>
              </a:extLst>
            </p:cNvPr>
            <p:cNvSpPr txBox="1"/>
            <p:nvPr userDrawn="1"/>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58" name="TextBox 57">
              <a:extLst>
                <a:ext uri="{FF2B5EF4-FFF2-40B4-BE49-F238E27FC236}">
                  <a16:creationId xmlns:a16="http://schemas.microsoft.com/office/drawing/2014/main" id="{B4C556BB-6917-EA78-DB1C-8291739F7787}"/>
                </a:ext>
              </a:extLst>
            </p:cNvPr>
            <p:cNvSpPr txBox="1"/>
            <p:nvPr userDrawn="1"/>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sp>
        <p:nvSpPr>
          <p:cNvPr id="60" name="Title 59">
            <a:extLst>
              <a:ext uri="{FF2B5EF4-FFF2-40B4-BE49-F238E27FC236}">
                <a16:creationId xmlns:a16="http://schemas.microsoft.com/office/drawing/2014/main" id="{F5C63906-E823-DAF1-F116-B24B4AFAEF57}"/>
              </a:ext>
            </a:extLst>
          </p:cNvPr>
          <p:cNvSpPr>
            <a:spLocks noGrp="1"/>
          </p:cNvSpPr>
          <p:nvPr>
            <p:ph type="title" hasCustomPrompt="1"/>
          </p:nvPr>
        </p:nvSpPr>
        <p:spPr/>
        <p:txBody>
          <a:bodyPr/>
          <a:lstStyle/>
          <a:p>
            <a:r>
              <a:rPr lang="en-US" dirty="0"/>
              <a:t>Insert title here</a:t>
            </a:r>
            <a:endParaRPr lang="en-GB" dirty="0"/>
          </a:p>
        </p:txBody>
      </p:sp>
      <p:sp>
        <p:nvSpPr>
          <p:cNvPr id="61" name="Footer Placeholder 4">
            <a:extLst>
              <a:ext uri="{FF2B5EF4-FFF2-40B4-BE49-F238E27FC236}">
                <a16:creationId xmlns:a16="http://schemas.microsoft.com/office/drawing/2014/main" id="{9C130221-F2DA-F0E3-A0A6-F379895073A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3087910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ext and image">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2C75F506-8B94-ABDB-B338-760257C6D4ED}"/>
              </a:ext>
            </a:extLst>
          </p:cNvPr>
          <p:cNvSpPr>
            <a:spLocks noGrp="1"/>
          </p:cNvSpPr>
          <p:nvPr>
            <p:ph type="pic" sz="quarter" idx="17" hasCustomPrompt="1"/>
          </p:nvPr>
        </p:nvSpPr>
        <p:spPr>
          <a:xfrm>
            <a:off x="6210300" y="-428"/>
            <a:ext cx="5760714" cy="6858428"/>
          </a:xfrm>
        </p:spPr>
        <p:txBody>
          <a:bodyPr tIns="2700000"/>
          <a:lstStyle>
            <a:lvl1pPr algn="ctr">
              <a:defRPr/>
            </a:lvl1pPr>
          </a:lstStyle>
          <a:p>
            <a:r>
              <a:rPr lang="en-GB" dirty="0"/>
              <a:t>Click icon to insert image &gt; Right click &gt; Send to Back</a:t>
            </a:r>
          </a:p>
        </p:txBody>
      </p:sp>
      <p:sp>
        <p:nvSpPr>
          <p:cNvPr id="9" name="Text Placeholder 3">
            <a:extLst>
              <a:ext uri="{FF2B5EF4-FFF2-40B4-BE49-F238E27FC236}">
                <a16:creationId xmlns:a16="http://schemas.microsoft.com/office/drawing/2014/main" id="{D4C08296-AF41-8446-8AFD-C352D4E284F5}"/>
              </a:ext>
            </a:extLst>
          </p:cNvPr>
          <p:cNvSpPr>
            <a:spLocks noGrp="1"/>
          </p:cNvSpPr>
          <p:nvPr>
            <p:ph type="body" sz="quarter" idx="4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2" name="Group 1">
            <a:extLst>
              <a:ext uri="{FF2B5EF4-FFF2-40B4-BE49-F238E27FC236}">
                <a16:creationId xmlns:a16="http://schemas.microsoft.com/office/drawing/2014/main" id="{87520085-FCA7-F839-F46A-DCF0D7F625C4}"/>
              </a:ext>
            </a:extLst>
          </p:cNvPr>
          <p:cNvGrpSpPr/>
          <p:nvPr/>
        </p:nvGrpSpPr>
        <p:grpSpPr>
          <a:xfrm>
            <a:off x="-2178417" y="0"/>
            <a:ext cx="2116910" cy="4354799"/>
            <a:chOff x="-2170726" y="0"/>
            <a:chExt cx="2116910" cy="4354799"/>
          </a:xfrm>
        </p:grpSpPr>
        <p:grpSp>
          <p:nvGrpSpPr>
            <p:cNvPr id="3" name="Group 2">
              <a:extLst>
                <a:ext uri="{FF2B5EF4-FFF2-40B4-BE49-F238E27FC236}">
                  <a16:creationId xmlns:a16="http://schemas.microsoft.com/office/drawing/2014/main" id="{3CD1A900-A47E-CFDF-54D3-132EE8CC6FE9}"/>
                </a:ext>
              </a:extLst>
            </p:cNvPr>
            <p:cNvGrpSpPr/>
            <p:nvPr/>
          </p:nvGrpSpPr>
          <p:grpSpPr>
            <a:xfrm>
              <a:off x="-2170726" y="0"/>
              <a:ext cx="2116910" cy="4354799"/>
              <a:chOff x="1841345" y="1593847"/>
              <a:chExt cx="2116910" cy="4354799"/>
            </a:xfrm>
          </p:grpSpPr>
          <p:sp>
            <p:nvSpPr>
              <p:cNvPr id="41" name="Rectangle 40">
                <a:extLst>
                  <a:ext uri="{FF2B5EF4-FFF2-40B4-BE49-F238E27FC236}">
                    <a16:creationId xmlns:a16="http://schemas.microsoft.com/office/drawing/2014/main" id="{FF9B9A71-70FF-3059-CB78-61917F58098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2" name="Rectangle 41">
                <a:extLst>
                  <a:ext uri="{FF2B5EF4-FFF2-40B4-BE49-F238E27FC236}">
                    <a16:creationId xmlns:a16="http://schemas.microsoft.com/office/drawing/2014/main" id="{E59664E0-583D-5FC6-7B85-E740862B8BEB}"/>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3" name="TextBox 42">
                <a:extLst>
                  <a:ext uri="{FF2B5EF4-FFF2-40B4-BE49-F238E27FC236}">
                    <a16:creationId xmlns:a16="http://schemas.microsoft.com/office/drawing/2014/main" id="{38193F92-061B-0852-86A3-045C84FD0A0C}"/>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44" name="TextBox 43">
                <a:extLst>
                  <a:ext uri="{FF2B5EF4-FFF2-40B4-BE49-F238E27FC236}">
                    <a16:creationId xmlns:a16="http://schemas.microsoft.com/office/drawing/2014/main" id="{94A73790-9C47-F41A-8BAE-161D69905741}"/>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45" name="TextBox 44">
                <a:extLst>
                  <a:ext uri="{FF2B5EF4-FFF2-40B4-BE49-F238E27FC236}">
                    <a16:creationId xmlns:a16="http://schemas.microsoft.com/office/drawing/2014/main" id="{28D0E7F4-67B3-071C-525C-0F1367146302}"/>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46" name="TextBox 45">
                <a:extLst>
                  <a:ext uri="{FF2B5EF4-FFF2-40B4-BE49-F238E27FC236}">
                    <a16:creationId xmlns:a16="http://schemas.microsoft.com/office/drawing/2014/main" id="{44967E0D-3AD1-E774-E496-7AC9686A963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6" name="Picture 5">
              <a:extLst>
                <a:ext uri="{FF2B5EF4-FFF2-40B4-BE49-F238E27FC236}">
                  <a16:creationId xmlns:a16="http://schemas.microsoft.com/office/drawing/2014/main" id="{400BDBF3-74C2-6FE4-87F0-3911784F0CFF}"/>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7" name="Oval 6">
              <a:extLst>
                <a:ext uri="{FF2B5EF4-FFF2-40B4-BE49-F238E27FC236}">
                  <a16:creationId xmlns:a16="http://schemas.microsoft.com/office/drawing/2014/main" id="{24EC40DD-A829-B06C-42DA-7184B1A6F13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8" name="Picture 7">
              <a:extLst>
                <a:ext uri="{FF2B5EF4-FFF2-40B4-BE49-F238E27FC236}">
                  <a16:creationId xmlns:a16="http://schemas.microsoft.com/office/drawing/2014/main" id="{6AC372B2-35DB-2859-684B-EF3CDA05359A}"/>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40" name="Oval 39">
              <a:extLst>
                <a:ext uri="{FF2B5EF4-FFF2-40B4-BE49-F238E27FC236}">
                  <a16:creationId xmlns:a16="http://schemas.microsoft.com/office/drawing/2014/main" id="{B89AAC79-E1FD-D4F8-CDA3-31356D10FA79}"/>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6" name="Date Placeholder 25">
            <a:extLst>
              <a:ext uri="{FF2B5EF4-FFF2-40B4-BE49-F238E27FC236}">
                <a16:creationId xmlns:a16="http://schemas.microsoft.com/office/drawing/2014/main" id="{DE1E3F84-E165-2E2F-AA44-BB933145B87F}"/>
              </a:ext>
            </a:extLst>
          </p:cNvPr>
          <p:cNvSpPr>
            <a:spLocks noGrp="1"/>
          </p:cNvSpPr>
          <p:nvPr>
            <p:ph type="dt" sz="half" idx="45"/>
          </p:nvPr>
        </p:nvSpPr>
        <p:spPr/>
        <p:txBody>
          <a:bodyPr>
            <a:noAutofit/>
          </a:bodyPr>
          <a:lstStyle/>
          <a:p>
            <a:endParaRPr lang="en-GB" dirty="0"/>
          </a:p>
        </p:txBody>
      </p:sp>
      <p:sp>
        <p:nvSpPr>
          <p:cNvPr id="28" name="Slide Number Placeholder 27">
            <a:extLst>
              <a:ext uri="{FF2B5EF4-FFF2-40B4-BE49-F238E27FC236}">
                <a16:creationId xmlns:a16="http://schemas.microsoft.com/office/drawing/2014/main" id="{6C2897B8-8E73-4C73-7B4A-2F392BED93F2}"/>
              </a:ext>
            </a:extLst>
          </p:cNvPr>
          <p:cNvSpPr>
            <a:spLocks noGrp="1"/>
          </p:cNvSpPr>
          <p:nvPr>
            <p:ph type="sldNum" sz="quarter" idx="47"/>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F6189314-5D36-D309-37F6-CF43D9F0AEE5}"/>
              </a:ext>
            </a:extLst>
          </p:cNvPr>
          <p:cNvGrpSpPr/>
          <p:nvPr userDrawn="1"/>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336E91BD-0090-0A00-32D4-F44411C096DC}"/>
                </a:ext>
              </a:extLst>
            </p:cNvPr>
            <p:cNvGrpSpPr/>
            <p:nvPr userDrawn="1"/>
          </p:nvGrpSpPr>
          <p:grpSpPr>
            <a:xfrm>
              <a:off x="-2170726" y="0"/>
              <a:ext cx="2116910" cy="4354799"/>
              <a:chOff x="1841345" y="1593847"/>
              <a:chExt cx="2116910" cy="4354799"/>
            </a:xfrm>
          </p:grpSpPr>
          <p:sp>
            <p:nvSpPr>
              <p:cNvPr id="29" name="Rectangle 28">
                <a:extLst>
                  <a:ext uri="{FF2B5EF4-FFF2-40B4-BE49-F238E27FC236}">
                    <a16:creationId xmlns:a16="http://schemas.microsoft.com/office/drawing/2014/main" id="{8703856C-5673-D9B5-84AC-F7FE199CE80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0" name="Rectangle 29">
                <a:extLst>
                  <a:ext uri="{FF2B5EF4-FFF2-40B4-BE49-F238E27FC236}">
                    <a16:creationId xmlns:a16="http://schemas.microsoft.com/office/drawing/2014/main" id="{55EFA128-FD5A-D26F-7C3B-ABE88398B8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1" name="TextBox 30">
                <a:extLst>
                  <a:ext uri="{FF2B5EF4-FFF2-40B4-BE49-F238E27FC236}">
                    <a16:creationId xmlns:a16="http://schemas.microsoft.com/office/drawing/2014/main" id="{27AA7E24-809C-7CC3-1521-33CB9C0083EA}"/>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2" name="TextBox 31">
                <a:extLst>
                  <a:ext uri="{FF2B5EF4-FFF2-40B4-BE49-F238E27FC236}">
                    <a16:creationId xmlns:a16="http://schemas.microsoft.com/office/drawing/2014/main" id="{82D1FB29-218A-155C-4A4D-FF75A85F38E2}"/>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3" name="TextBox 32">
                <a:extLst>
                  <a:ext uri="{FF2B5EF4-FFF2-40B4-BE49-F238E27FC236}">
                    <a16:creationId xmlns:a16="http://schemas.microsoft.com/office/drawing/2014/main" id="{1D030005-D055-F42A-47CB-E94861795F36}"/>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4" name="TextBox 33">
                <a:extLst>
                  <a:ext uri="{FF2B5EF4-FFF2-40B4-BE49-F238E27FC236}">
                    <a16:creationId xmlns:a16="http://schemas.microsoft.com/office/drawing/2014/main" id="{F8F2FC4B-B90C-8A29-147E-A0F81738DE6E}"/>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1" name="Picture 10">
              <a:extLst>
                <a:ext uri="{FF2B5EF4-FFF2-40B4-BE49-F238E27FC236}">
                  <a16:creationId xmlns:a16="http://schemas.microsoft.com/office/drawing/2014/main" id="{B484CCC4-EDBC-031F-5499-6772FD6B411A}"/>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12" name="Oval 11">
              <a:extLst>
                <a:ext uri="{FF2B5EF4-FFF2-40B4-BE49-F238E27FC236}">
                  <a16:creationId xmlns:a16="http://schemas.microsoft.com/office/drawing/2014/main" id="{8A3A04E8-70B3-12E9-C7C0-38749B819A9B}"/>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4" name="Picture 13">
              <a:extLst>
                <a:ext uri="{FF2B5EF4-FFF2-40B4-BE49-F238E27FC236}">
                  <a16:creationId xmlns:a16="http://schemas.microsoft.com/office/drawing/2014/main" id="{192F459B-7BD9-D10B-422D-E1363FF693D7}"/>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5" name="Oval 24">
              <a:extLst>
                <a:ext uri="{FF2B5EF4-FFF2-40B4-BE49-F238E27FC236}">
                  <a16:creationId xmlns:a16="http://schemas.microsoft.com/office/drawing/2014/main" id="{B6A5F176-45DA-5DF6-C4FB-CA3D5E0D1A6A}"/>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52" name="Group 51">
            <a:extLst>
              <a:ext uri="{FF2B5EF4-FFF2-40B4-BE49-F238E27FC236}">
                <a16:creationId xmlns:a16="http://schemas.microsoft.com/office/drawing/2014/main" id="{2F3394F0-BF18-1531-A26A-71696E143A7F}"/>
              </a:ext>
            </a:extLst>
          </p:cNvPr>
          <p:cNvGrpSpPr/>
          <p:nvPr userDrawn="1"/>
        </p:nvGrpSpPr>
        <p:grpSpPr>
          <a:xfrm>
            <a:off x="12287572" y="0"/>
            <a:ext cx="2175021" cy="5486150"/>
            <a:chOff x="12287572" y="0"/>
            <a:chExt cx="2175021" cy="5486150"/>
          </a:xfrm>
        </p:grpSpPr>
        <p:grpSp>
          <p:nvGrpSpPr>
            <p:cNvPr id="53" name="Group 52">
              <a:extLst>
                <a:ext uri="{FF2B5EF4-FFF2-40B4-BE49-F238E27FC236}">
                  <a16:creationId xmlns:a16="http://schemas.microsoft.com/office/drawing/2014/main" id="{8FAC43DB-E1B4-1B1A-16A3-7B900243091C}"/>
                </a:ext>
              </a:extLst>
            </p:cNvPr>
            <p:cNvGrpSpPr/>
            <p:nvPr/>
          </p:nvGrpSpPr>
          <p:grpSpPr>
            <a:xfrm>
              <a:off x="12287572" y="0"/>
              <a:ext cx="2175021" cy="4839558"/>
              <a:chOff x="838200" y="1150069"/>
              <a:chExt cx="2175021" cy="4839558"/>
            </a:xfrm>
          </p:grpSpPr>
          <p:sp>
            <p:nvSpPr>
              <p:cNvPr id="67" name="Rectangle 66">
                <a:extLst>
                  <a:ext uri="{FF2B5EF4-FFF2-40B4-BE49-F238E27FC236}">
                    <a16:creationId xmlns:a16="http://schemas.microsoft.com/office/drawing/2014/main" id="{80C87CBE-39C5-91A8-A8D2-8467E68ED257}"/>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8" name="Rectangle 67">
                <a:extLst>
                  <a:ext uri="{FF2B5EF4-FFF2-40B4-BE49-F238E27FC236}">
                    <a16:creationId xmlns:a16="http://schemas.microsoft.com/office/drawing/2014/main" id="{95326C6E-2594-0356-EF39-EDBFD71806F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9" name="TextBox 68">
                <a:extLst>
                  <a:ext uri="{FF2B5EF4-FFF2-40B4-BE49-F238E27FC236}">
                    <a16:creationId xmlns:a16="http://schemas.microsoft.com/office/drawing/2014/main" id="{B2361034-8D29-8342-8EE0-1102C52B80B5}"/>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0" name="TextBox 69">
                <a:extLst>
                  <a:ext uri="{FF2B5EF4-FFF2-40B4-BE49-F238E27FC236}">
                    <a16:creationId xmlns:a16="http://schemas.microsoft.com/office/drawing/2014/main" id="{90A9D29C-3AA9-06A2-9217-5BD38C2968E3}"/>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1" name="TextBox 70">
                <a:extLst>
                  <a:ext uri="{FF2B5EF4-FFF2-40B4-BE49-F238E27FC236}">
                    <a16:creationId xmlns:a16="http://schemas.microsoft.com/office/drawing/2014/main" id="{46B9EA23-0256-FD9E-58BE-03837BD0BABE}"/>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2" name="TextBox 71">
                <a:extLst>
                  <a:ext uri="{FF2B5EF4-FFF2-40B4-BE49-F238E27FC236}">
                    <a16:creationId xmlns:a16="http://schemas.microsoft.com/office/drawing/2014/main" id="{AE86F3AA-95AC-EA0C-D1FA-AC64B2A55AB8}"/>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3" name="TextBox 72">
                <a:extLst>
                  <a:ext uri="{FF2B5EF4-FFF2-40B4-BE49-F238E27FC236}">
                    <a16:creationId xmlns:a16="http://schemas.microsoft.com/office/drawing/2014/main" id="{D1034F82-7208-0046-B8C3-01F6A7E3980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4" name="TextBox 73">
                <a:extLst>
                  <a:ext uri="{FF2B5EF4-FFF2-40B4-BE49-F238E27FC236}">
                    <a16:creationId xmlns:a16="http://schemas.microsoft.com/office/drawing/2014/main" id="{C883F321-92BE-ACF5-EEE2-DD9AD63CD3C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5" name="TextBox 74">
                <a:extLst>
                  <a:ext uri="{FF2B5EF4-FFF2-40B4-BE49-F238E27FC236}">
                    <a16:creationId xmlns:a16="http://schemas.microsoft.com/office/drawing/2014/main" id="{D443C47C-1242-BD2A-2E38-6303BD71E71B}"/>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4" name="Group 53">
              <a:extLst>
                <a:ext uri="{FF2B5EF4-FFF2-40B4-BE49-F238E27FC236}">
                  <a16:creationId xmlns:a16="http://schemas.microsoft.com/office/drawing/2014/main" id="{4B6FD557-FE0D-7820-82E6-E2B11EA9A10F}"/>
                </a:ext>
              </a:extLst>
            </p:cNvPr>
            <p:cNvGrpSpPr/>
            <p:nvPr userDrawn="1"/>
          </p:nvGrpSpPr>
          <p:grpSpPr>
            <a:xfrm>
              <a:off x="12287572" y="0"/>
              <a:ext cx="2175021" cy="5486150"/>
              <a:chOff x="838200" y="1150069"/>
              <a:chExt cx="2175021" cy="5486150"/>
            </a:xfrm>
          </p:grpSpPr>
          <p:sp>
            <p:nvSpPr>
              <p:cNvPr id="56" name="Rectangle 55">
                <a:extLst>
                  <a:ext uri="{FF2B5EF4-FFF2-40B4-BE49-F238E27FC236}">
                    <a16:creationId xmlns:a16="http://schemas.microsoft.com/office/drawing/2014/main" id="{B887E42D-7FB2-7A8C-F497-8C2DCBE319C6}"/>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9" name="Rectangle 58">
                <a:extLst>
                  <a:ext uri="{FF2B5EF4-FFF2-40B4-BE49-F238E27FC236}">
                    <a16:creationId xmlns:a16="http://schemas.microsoft.com/office/drawing/2014/main" id="{3A636460-DF44-F17E-5E89-C87D55EA2DF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0" name="TextBox 59">
                <a:extLst>
                  <a:ext uri="{FF2B5EF4-FFF2-40B4-BE49-F238E27FC236}">
                    <a16:creationId xmlns:a16="http://schemas.microsoft.com/office/drawing/2014/main" id="{660CF7B1-4BC8-B9C4-19DE-D9426E6488A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1" name="TextBox 60">
                <a:extLst>
                  <a:ext uri="{FF2B5EF4-FFF2-40B4-BE49-F238E27FC236}">
                    <a16:creationId xmlns:a16="http://schemas.microsoft.com/office/drawing/2014/main" id="{2D1F84A8-1FE0-4A52-8414-C13D98E727E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2" name="TextBox 61">
                <a:extLst>
                  <a:ext uri="{FF2B5EF4-FFF2-40B4-BE49-F238E27FC236}">
                    <a16:creationId xmlns:a16="http://schemas.microsoft.com/office/drawing/2014/main" id="{8DB0CB0D-38DF-62E5-B686-5FB629BF1C90}"/>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3" name="TextBox 62">
                <a:extLst>
                  <a:ext uri="{FF2B5EF4-FFF2-40B4-BE49-F238E27FC236}">
                    <a16:creationId xmlns:a16="http://schemas.microsoft.com/office/drawing/2014/main" id="{07AE125A-B507-A9F7-253F-977E8A2D0699}"/>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4" name="TextBox 63">
                <a:extLst>
                  <a:ext uri="{FF2B5EF4-FFF2-40B4-BE49-F238E27FC236}">
                    <a16:creationId xmlns:a16="http://schemas.microsoft.com/office/drawing/2014/main" id="{A1C8070A-250C-F46B-57A7-5E3E83CF8B5D}"/>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5" name="TextBox 64">
                <a:extLst>
                  <a:ext uri="{FF2B5EF4-FFF2-40B4-BE49-F238E27FC236}">
                    <a16:creationId xmlns:a16="http://schemas.microsoft.com/office/drawing/2014/main" id="{E4503763-E49B-772C-3659-6379F3D640E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6" name="TextBox 65">
                <a:extLst>
                  <a:ext uri="{FF2B5EF4-FFF2-40B4-BE49-F238E27FC236}">
                    <a16:creationId xmlns:a16="http://schemas.microsoft.com/office/drawing/2014/main" id="{3BA4CF6A-D16A-88E7-9E94-1E582BA754D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5" name="TextBox 54">
              <a:extLst>
                <a:ext uri="{FF2B5EF4-FFF2-40B4-BE49-F238E27FC236}">
                  <a16:creationId xmlns:a16="http://schemas.microsoft.com/office/drawing/2014/main" id="{0F3203CC-4D23-E55B-70D9-1E1D0BE10FF8}"/>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15" name="Title 14">
            <a:extLst>
              <a:ext uri="{FF2B5EF4-FFF2-40B4-BE49-F238E27FC236}">
                <a16:creationId xmlns:a16="http://schemas.microsoft.com/office/drawing/2014/main" id="{053628EE-2D88-BC0B-F2D9-5517138F0362}"/>
              </a:ext>
            </a:extLst>
          </p:cNvPr>
          <p:cNvSpPr>
            <a:spLocks noGrp="1"/>
          </p:cNvSpPr>
          <p:nvPr>
            <p:ph type="title" hasCustomPrompt="1"/>
          </p:nvPr>
        </p:nvSpPr>
        <p:spPr/>
        <p:txBody>
          <a:bodyPr/>
          <a:lstStyle/>
          <a:p>
            <a:r>
              <a:rPr lang="en-US" dirty="0"/>
              <a:t>Insert title here</a:t>
            </a:r>
            <a:endParaRPr lang="en-GB" dirty="0"/>
          </a:p>
        </p:txBody>
      </p:sp>
      <p:sp>
        <p:nvSpPr>
          <p:cNvPr id="18" name="Text Placeholder 17">
            <a:extLst>
              <a:ext uri="{FF2B5EF4-FFF2-40B4-BE49-F238E27FC236}">
                <a16:creationId xmlns:a16="http://schemas.microsoft.com/office/drawing/2014/main" id="{72FB17F1-F6C2-380D-6822-B7C8BDD0B294}"/>
              </a:ext>
            </a:extLst>
          </p:cNvPr>
          <p:cNvSpPr>
            <a:spLocks noGrp="1"/>
          </p:cNvSpPr>
          <p:nvPr>
            <p:ph type="body" sz="quarter" idx="48"/>
          </p:nvPr>
        </p:nvSpPr>
        <p:spPr>
          <a:xfrm>
            <a:off x="450850" y="1520825"/>
            <a:ext cx="5307013" cy="4429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0">
            <a:extLst>
              <a:ext uri="{FF2B5EF4-FFF2-40B4-BE49-F238E27FC236}">
                <a16:creationId xmlns:a16="http://schemas.microsoft.com/office/drawing/2014/main" id="{333DF8E8-E56C-C096-AC60-2A852A0CCFCC}"/>
              </a:ext>
            </a:extLst>
          </p:cNvPr>
          <p:cNvSpPr>
            <a:spLocks noGrp="1"/>
          </p:cNvSpPr>
          <p:nvPr>
            <p:ph type="body" sz="quarter" idx="16" hasCustomPrompt="1"/>
          </p:nvPr>
        </p:nvSpPr>
        <p:spPr>
          <a:xfrm>
            <a:off x="10958140" y="449777"/>
            <a:ext cx="565200" cy="565200"/>
          </a:xfrm>
          <a:blipFill>
            <a:blip r:embed="rId5">
              <a:extLst>
                <a:ext uri="{96DAC541-7B7A-43D3-8B79-37D633B846F1}">
                  <asvg:svgBlip xmlns:asvg="http://schemas.microsoft.com/office/drawing/2016/SVG/main" r:embed="rId6"/>
                </a:ext>
              </a:extLst>
            </a:blip>
            <a:stretch>
              <a:fillRect/>
            </a:stretch>
          </a:blipFill>
        </p:spPr>
        <p:txBody>
          <a:bodyPr>
            <a:normAutofit/>
          </a:bodyPr>
          <a:lstStyle>
            <a:lvl1pPr>
              <a:defRPr/>
            </a:lvl1pPr>
          </a:lstStyle>
          <a:p>
            <a:pPr lvl="0"/>
            <a:r>
              <a:rPr lang="en-GB"/>
              <a:t> </a:t>
            </a:r>
            <a:endParaRPr lang="en-GB" dirty="0"/>
          </a:p>
        </p:txBody>
      </p:sp>
      <p:sp>
        <p:nvSpPr>
          <p:cNvPr id="20" name="Footer Placeholder 4">
            <a:extLst>
              <a:ext uri="{FF2B5EF4-FFF2-40B4-BE49-F238E27FC236}">
                <a16:creationId xmlns:a16="http://schemas.microsoft.com/office/drawing/2014/main" id="{479BF338-8E0C-036E-0533-251445BDC99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54669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yellow pattern">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7A4737E-94B4-DFAE-FAD4-F05D52C14CCF}"/>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796DF6AD-9241-D7F9-EA37-30F96F107C8E}"/>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957117" y="449777"/>
            <a:ext cx="566223" cy="566223"/>
          </a:xfrm>
          <a:prstGeom prst="rect">
            <a:avLst/>
          </a:prstGeom>
        </p:spPr>
      </p:pic>
      <p:sp>
        <p:nvSpPr>
          <p:cNvPr id="11" name="Footer Placeholder 4">
            <a:extLst>
              <a:ext uri="{FF2B5EF4-FFF2-40B4-BE49-F238E27FC236}">
                <a16:creationId xmlns:a16="http://schemas.microsoft.com/office/drawing/2014/main" id="{1DC12982-F7E8-30B0-09C4-AF881CB4256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700" smtClean="0">
                <a:solidFill>
                  <a:schemeClr val="bg1"/>
                </a:solidFill>
              </a:defRPr>
            </a:lvl1pPr>
          </a:lstStyle>
          <a:p>
            <a:pPr>
              <a:lnSpc>
                <a:spcPct val="120000"/>
              </a:lnSpc>
              <a:spcAft>
                <a:spcPts val="1000"/>
              </a:spcAft>
            </a:pPr>
            <a:endParaRPr lang="en-GB" dirty="0"/>
          </a:p>
        </p:txBody>
      </p:sp>
      <p:sp>
        <p:nvSpPr>
          <p:cNvPr id="2" name="Title 1">
            <a:extLst>
              <a:ext uri="{FF2B5EF4-FFF2-40B4-BE49-F238E27FC236}">
                <a16:creationId xmlns:a16="http://schemas.microsoft.com/office/drawing/2014/main" id="{EE81497B-FA3B-370E-DE5E-022C2D88FCAC}"/>
              </a:ext>
            </a:extLst>
          </p:cNvPr>
          <p:cNvSpPr>
            <a:spLocks noGrp="1"/>
          </p:cNvSpPr>
          <p:nvPr>
            <p:ph type="title" hasCustomPrompt="1"/>
          </p:nvPr>
        </p:nvSpPr>
        <p:spPr>
          <a:xfrm>
            <a:off x="450850" y="2577465"/>
            <a:ext cx="10015200" cy="830997"/>
          </a:xfrm>
        </p:spPr>
        <p:txBody>
          <a:bodyPr/>
          <a:lstStyle>
            <a:lvl1pPr>
              <a:defRPr sz="6000">
                <a:solidFill>
                  <a:schemeClr val="bg2"/>
                </a:solidFill>
                <a:latin typeface="+mn-lt"/>
              </a:defRPr>
            </a:lvl1pPr>
          </a:lstStyle>
          <a:p>
            <a:r>
              <a:rPr lang="en-GB" dirty="0"/>
              <a:t>Insert section title here</a:t>
            </a:r>
          </a:p>
        </p:txBody>
      </p:sp>
      <p:sp>
        <p:nvSpPr>
          <p:cNvPr id="4" name="Text Placeholder 6">
            <a:extLst>
              <a:ext uri="{FF2B5EF4-FFF2-40B4-BE49-F238E27FC236}">
                <a16:creationId xmlns:a16="http://schemas.microsoft.com/office/drawing/2014/main" id="{0C3DAA3B-C475-BF1D-63C7-849048FD8F79}"/>
              </a:ext>
            </a:extLst>
          </p:cNvPr>
          <p:cNvSpPr>
            <a:spLocks noGrp="1"/>
          </p:cNvSpPr>
          <p:nvPr>
            <p:ph type="body" sz="quarter" idx="19" hasCustomPrompt="1"/>
          </p:nvPr>
        </p:nvSpPr>
        <p:spPr>
          <a:xfrm>
            <a:off x="450850" y="791051"/>
            <a:ext cx="2320636" cy="1354217"/>
          </a:xfrm>
        </p:spPr>
        <p:txBody>
          <a:bodyPr lIns="0" tIns="0" rIns="0" bIns="0"/>
          <a:lstStyle>
            <a:lvl1pPr>
              <a:defRPr sz="8800">
                <a:solidFill>
                  <a:schemeClr val="bg2"/>
                </a:solidFill>
                <a:latin typeface="+mn-lt"/>
              </a:defRPr>
            </a:lvl1pPr>
          </a:lstStyle>
          <a:p>
            <a:pPr lvl="0"/>
            <a:r>
              <a:rPr lang="en-US" dirty="0"/>
              <a:t>##</a:t>
            </a:r>
            <a:endParaRPr lang="en-GB" dirty="0"/>
          </a:p>
        </p:txBody>
      </p:sp>
      <p:sp>
        <p:nvSpPr>
          <p:cNvPr id="5" name="Text Placeholder 8">
            <a:extLst>
              <a:ext uri="{FF2B5EF4-FFF2-40B4-BE49-F238E27FC236}">
                <a16:creationId xmlns:a16="http://schemas.microsoft.com/office/drawing/2014/main" id="{F673BFE4-03F2-1C92-CEC8-BB7F0C879E1A}"/>
              </a:ext>
            </a:extLst>
          </p:cNvPr>
          <p:cNvSpPr>
            <a:spLocks noGrp="1"/>
          </p:cNvSpPr>
          <p:nvPr>
            <p:ph type="body" sz="quarter" idx="18" hasCustomPrompt="1"/>
          </p:nvPr>
        </p:nvSpPr>
        <p:spPr>
          <a:xfrm>
            <a:off x="450850" y="2072149"/>
            <a:ext cx="1305980" cy="330072"/>
          </a:xfrm>
          <a:solidFill>
            <a:schemeClr val="accent3"/>
          </a:solidFill>
        </p:spPr>
        <p:txBody>
          <a:bodyPr wrap="none" lIns="72000" tIns="72000" rIns="72000" bIns="72000" anchor="ctr">
            <a:spAutoFit/>
          </a:bodyPr>
          <a:lstStyle>
            <a:lvl1pPr algn="l">
              <a:defRPr sz="1200" cap="all" spc="70" baseline="0">
                <a:solidFill>
                  <a:schemeClr val="tx1"/>
                </a:solidFill>
                <a:latin typeface="+mj-lt"/>
              </a:defRPr>
            </a:lvl1pPr>
          </a:lstStyle>
          <a:p>
            <a:pPr lvl="0"/>
            <a:r>
              <a:rPr lang="en-GB" dirty="0"/>
              <a:t>subheading</a:t>
            </a:r>
          </a:p>
        </p:txBody>
      </p:sp>
      <p:sp>
        <p:nvSpPr>
          <p:cNvPr id="12" name="Slide Number Placeholder 3">
            <a:extLst>
              <a:ext uri="{FF2B5EF4-FFF2-40B4-BE49-F238E27FC236}">
                <a16:creationId xmlns:a16="http://schemas.microsoft.com/office/drawing/2014/main" id="{8D7BCE34-D8F8-C7BD-0AC0-F1F65FBD64AB}"/>
              </a:ext>
            </a:extLst>
          </p:cNvPr>
          <p:cNvSpPr>
            <a:spLocks noGrp="1"/>
          </p:cNvSpPr>
          <p:nvPr>
            <p:ph type="sldNum" sz="quarter" idx="11"/>
          </p:nvPr>
        </p:nvSpPr>
        <p:spPr>
          <a:xfrm>
            <a:off x="11971018" y="6601436"/>
            <a:ext cx="220982" cy="240077"/>
          </a:xfrm>
        </p:spPr>
        <p:txBody>
          <a:bodyPr/>
          <a:lstStyle>
            <a:lvl1pPr>
              <a:defRPr>
                <a:solidFill>
                  <a:schemeClr val="bg2"/>
                </a:solidFill>
              </a:defRPr>
            </a:lvl1pPr>
          </a:lstStyle>
          <a:p>
            <a:fld id="{BB07EAE1-021A-493C-B07F-6FE9E5D11BEB}" type="slidenum">
              <a:rPr lang="en-GB" smtClean="0"/>
              <a:pPr/>
              <a:t>‹#›</a:t>
            </a:fld>
            <a:endParaRPr lang="en-GB" dirty="0"/>
          </a:p>
        </p:txBody>
      </p:sp>
      <p:sp>
        <p:nvSpPr>
          <p:cNvPr id="13" name="Date Placeholder 4">
            <a:extLst>
              <a:ext uri="{FF2B5EF4-FFF2-40B4-BE49-F238E27FC236}">
                <a16:creationId xmlns:a16="http://schemas.microsoft.com/office/drawing/2014/main" id="{636622A8-FD20-C3F1-EC48-5939138BBF8C}"/>
              </a:ext>
            </a:extLst>
          </p:cNvPr>
          <p:cNvSpPr>
            <a:spLocks noGrp="1"/>
          </p:cNvSpPr>
          <p:nvPr>
            <p:ph type="dt" sz="half" idx="12"/>
          </p:nvPr>
        </p:nvSpPr>
        <p:spPr>
          <a:xfrm rot="5400000">
            <a:off x="11753848" y="217171"/>
            <a:ext cx="655320" cy="220982"/>
          </a:xfrm>
        </p:spPr>
        <p:txBody>
          <a:bodyPr/>
          <a:lstStyle>
            <a:lvl1pPr>
              <a:defRPr>
                <a:solidFill>
                  <a:schemeClr val="bg2"/>
                </a:solidFill>
              </a:defRPr>
            </a:lvl1pPr>
          </a:lstStyle>
          <a:p>
            <a:endParaRPr lang="en-GB" dirty="0"/>
          </a:p>
        </p:txBody>
      </p:sp>
    </p:spTree>
    <p:custDataLst>
      <p:tags r:id="rId1"/>
    </p:custDataLst>
    <p:extLst>
      <p:ext uri="{BB962C8B-B14F-4D97-AF65-F5344CB8AC3E}">
        <p14:creationId xmlns:p14="http://schemas.microsoft.com/office/powerpoint/2010/main" val="26413819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break navy pattern">
    <p:bg>
      <p:bgRef idx="1001">
        <a:schemeClr val="bg2"/>
      </p:bgRef>
    </p:bg>
    <p:spTree>
      <p:nvGrpSpPr>
        <p:cNvPr id="1" name=""/>
        <p:cNvGrpSpPr/>
        <p:nvPr/>
      </p:nvGrpSpPr>
      <p:grpSpPr>
        <a:xfrm>
          <a:off x="0" y="0"/>
          <a:ext cx="0" cy="0"/>
          <a:chOff x="0" y="0"/>
          <a:chExt cx="0" cy="0"/>
        </a:xfrm>
      </p:grpSpPr>
      <p:pic>
        <p:nvPicPr>
          <p:cNvPr id="2" name="Picture 1" descr="A close-up of a blue cube&#10;&#10;Description automatically generated">
            <a:extLst>
              <a:ext uri="{FF2B5EF4-FFF2-40B4-BE49-F238E27FC236}">
                <a16:creationId xmlns:a16="http://schemas.microsoft.com/office/drawing/2014/main" id="{246A69E0-340B-5DD2-D897-1D555A03D83A}"/>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1" y="0"/>
            <a:ext cx="12191998" cy="6858000"/>
          </a:xfrm>
          <a:prstGeom prst="rect">
            <a:avLst/>
          </a:prstGeom>
        </p:spPr>
      </p:pic>
      <p:pic>
        <p:nvPicPr>
          <p:cNvPr id="3" name="Graphic 2">
            <a:extLst>
              <a:ext uri="{FF2B5EF4-FFF2-40B4-BE49-F238E27FC236}">
                <a16:creationId xmlns:a16="http://schemas.microsoft.com/office/drawing/2014/main" id="{B681F7A4-AEF1-B9AA-31EF-20B31A26DF29}"/>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957117" y="449777"/>
            <a:ext cx="566223" cy="566223"/>
          </a:xfrm>
          <a:prstGeom prst="rect">
            <a:avLst/>
          </a:prstGeom>
        </p:spPr>
      </p:pic>
      <p:sp>
        <p:nvSpPr>
          <p:cNvPr id="4" name="Footer Placeholder 4">
            <a:extLst>
              <a:ext uri="{FF2B5EF4-FFF2-40B4-BE49-F238E27FC236}">
                <a16:creationId xmlns:a16="http://schemas.microsoft.com/office/drawing/2014/main" id="{8399C1A6-1D17-5947-1F3D-8DE8F171A6E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 name="Title 1">
            <a:extLst>
              <a:ext uri="{FF2B5EF4-FFF2-40B4-BE49-F238E27FC236}">
                <a16:creationId xmlns:a16="http://schemas.microsoft.com/office/drawing/2014/main" id="{83E73983-F21C-B908-D3D6-B6A6A93EB183}"/>
              </a:ext>
            </a:extLst>
          </p:cNvPr>
          <p:cNvSpPr>
            <a:spLocks noGrp="1"/>
          </p:cNvSpPr>
          <p:nvPr>
            <p:ph type="title" hasCustomPrompt="1"/>
          </p:nvPr>
        </p:nvSpPr>
        <p:spPr>
          <a:xfrm>
            <a:off x="450850" y="2577465"/>
            <a:ext cx="10015200" cy="2367915"/>
          </a:xfrm>
        </p:spPr>
        <p:txBody>
          <a:bodyPr/>
          <a:lstStyle>
            <a:lvl1pPr>
              <a:defRPr sz="6000">
                <a:latin typeface="+mn-lt"/>
              </a:defRPr>
            </a:lvl1pPr>
          </a:lstStyle>
          <a:p>
            <a:r>
              <a:rPr lang="en-GB" dirty="0"/>
              <a:t>Insert section title here</a:t>
            </a:r>
          </a:p>
        </p:txBody>
      </p:sp>
      <p:sp>
        <p:nvSpPr>
          <p:cNvPr id="9" name="Text Placeholder 6">
            <a:extLst>
              <a:ext uri="{FF2B5EF4-FFF2-40B4-BE49-F238E27FC236}">
                <a16:creationId xmlns:a16="http://schemas.microsoft.com/office/drawing/2014/main" id="{1FA98D1D-6279-FA1D-4C9E-2698FDE93318}"/>
              </a:ext>
            </a:extLst>
          </p:cNvPr>
          <p:cNvSpPr>
            <a:spLocks noGrp="1"/>
          </p:cNvSpPr>
          <p:nvPr>
            <p:ph type="body" sz="quarter" idx="19" hasCustomPrompt="1"/>
          </p:nvPr>
        </p:nvSpPr>
        <p:spPr>
          <a:xfrm>
            <a:off x="450850" y="791051"/>
            <a:ext cx="2320636" cy="995363"/>
          </a:xfrm>
        </p:spPr>
        <p:txBody>
          <a:bodyPr lIns="0" tIns="0" rIns="0" bIns="0"/>
          <a:lstStyle>
            <a:lvl1pPr>
              <a:defRPr sz="8800">
                <a:solidFill>
                  <a:schemeClr val="tx1"/>
                </a:solidFill>
                <a:latin typeface="+mn-lt"/>
              </a:defRPr>
            </a:lvl1pPr>
          </a:lstStyle>
          <a:p>
            <a:pPr lvl="0"/>
            <a:r>
              <a:rPr lang="en-US" dirty="0"/>
              <a:t>##</a:t>
            </a:r>
            <a:endParaRPr lang="en-GB" dirty="0"/>
          </a:p>
        </p:txBody>
      </p:sp>
      <p:sp>
        <p:nvSpPr>
          <p:cNvPr id="10" name="Text Placeholder 8">
            <a:extLst>
              <a:ext uri="{FF2B5EF4-FFF2-40B4-BE49-F238E27FC236}">
                <a16:creationId xmlns:a16="http://schemas.microsoft.com/office/drawing/2014/main" id="{0EB9C36A-6009-7BE7-B636-B5693B2C5489}"/>
              </a:ext>
            </a:extLst>
          </p:cNvPr>
          <p:cNvSpPr>
            <a:spLocks noGrp="1"/>
          </p:cNvSpPr>
          <p:nvPr>
            <p:ph type="body" sz="quarter" idx="18" hasCustomPrompt="1"/>
          </p:nvPr>
        </p:nvSpPr>
        <p:spPr>
          <a:xfrm>
            <a:off x="450850" y="2072149"/>
            <a:ext cx="1305980" cy="330072"/>
          </a:xfrm>
          <a:solidFill>
            <a:schemeClr val="accent1"/>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12" name="Slide Number Placeholder 3">
            <a:extLst>
              <a:ext uri="{FF2B5EF4-FFF2-40B4-BE49-F238E27FC236}">
                <a16:creationId xmlns:a16="http://schemas.microsoft.com/office/drawing/2014/main" id="{7F72DDB7-B3BD-3D27-5C5D-FC61B7CD57D8}"/>
              </a:ext>
            </a:extLst>
          </p:cNvPr>
          <p:cNvSpPr>
            <a:spLocks noGrp="1"/>
          </p:cNvSpPr>
          <p:nvPr>
            <p:ph type="sldNum" sz="quarter" idx="11"/>
          </p:nvPr>
        </p:nvSpPr>
        <p:spPr>
          <a:xfrm>
            <a:off x="11971018" y="6601436"/>
            <a:ext cx="220982" cy="240077"/>
          </a:xfrm>
        </p:spPr>
        <p:txBody>
          <a:bodyPr/>
          <a:lstStyle/>
          <a:p>
            <a:fld id="{BB07EAE1-021A-493C-B07F-6FE9E5D11BEB}" type="slidenum">
              <a:rPr lang="en-GB" smtClean="0"/>
              <a:pPr/>
              <a:t>‹#›</a:t>
            </a:fld>
            <a:endParaRPr lang="en-GB" dirty="0"/>
          </a:p>
        </p:txBody>
      </p:sp>
      <p:sp>
        <p:nvSpPr>
          <p:cNvPr id="13" name="Date Placeholder 4">
            <a:extLst>
              <a:ext uri="{FF2B5EF4-FFF2-40B4-BE49-F238E27FC236}">
                <a16:creationId xmlns:a16="http://schemas.microsoft.com/office/drawing/2014/main" id="{58C206A1-CD26-E14D-ACFB-517E80546E44}"/>
              </a:ext>
            </a:extLst>
          </p:cNvPr>
          <p:cNvSpPr>
            <a:spLocks noGrp="1"/>
          </p:cNvSpPr>
          <p:nvPr>
            <p:ph type="dt" sz="half" idx="12"/>
          </p:nvPr>
        </p:nvSpPr>
        <p:spPr>
          <a:xfrm rot="5400000">
            <a:off x="11753848" y="217171"/>
            <a:ext cx="655320" cy="220982"/>
          </a:xfrm>
        </p:spPr>
        <p:txBody>
          <a:bodyPr/>
          <a:lstStyle/>
          <a:p>
            <a:endParaRPr lang="en-GB" dirty="0"/>
          </a:p>
        </p:txBody>
      </p:sp>
    </p:spTree>
    <p:custDataLst>
      <p:tags r:id="rId1"/>
    </p:custDataLst>
    <p:extLst>
      <p:ext uri="{BB962C8B-B14F-4D97-AF65-F5344CB8AC3E}">
        <p14:creationId xmlns:p14="http://schemas.microsoft.com/office/powerpoint/2010/main" val="10348665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break white pattern">
    <p:bg>
      <p:bgRef idx="1001">
        <a:schemeClr val="bg2"/>
      </p:bgRef>
    </p:bg>
    <p:spTree>
      <p:nvGrpSpPr>
        <p:cNvPr id="1" name=""/>
        <p:cNvGrpSpPr/>
        <p:nvPr/>
      </p:nvGrpSpPr>
      <p:grpSpPr>
        <a:xfrm>
          <a:off x="0" y="0"/>
          <a:ext cx="0" cy="0"/>
          <a:chOff x="0" y="0"/>
          <a:chExt cx="0" cy="0"/>
        </a:xfrm>
      </p:grpSpPr>
      <p:pic>
        <p:nvPicPr>
          <p:cNvPr id="9" name="Picture 8" descr="A white wall with squares&#10;&#10;Description automatically generated">
            <a:extLst>
              <a:ext uri="{FF2B5EF4-FFF2-40B4-BE49-F238E27FC236}">
                <a16:creationId xmlns:a16="http://schemas.microsoft.com/office/drawing/2014/main" id="{85883DF8-D37F-F844-3488-16AF5D16F9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Title 1">
            <a:extLst>
              <a:ext uri="{FF2B5EF4-FFF2-40B4-BE49-F238E27FC236}">
                <a16:creationId xmlns:a16="http://schemas.microsoft.com/office/drawing/2014/main" id="{82298244-975C-83A5-9D75-1780AC95037E}"/>
              </a:ext>
            </a:extLst>
          </p:cNvPr>
          <p:cNvSpPr>
            <a:spLocks noGrp="1"/>
          </p:cNvSpPr>
          <p:nvPr>
            <p:ph type="title" hasCustomPrompt="1"/>
          </p:nvPr>
        </p:nvSpPr>
        <p:spPr>
          <a:xfrm>
            <a:off x="450850" y="2577465"/>
            <a:ext cx="10015200" cy="2367915"/>
          </a:xfrm>
        </p:spPr>
        <p:txBody>
          <a:bodyPr/>
          <a:lstStyle>
            <a:lvl1pPr>
              <a:defRPr sz="6000">
                <a:solidFill>
                  <a:schemeClr val="accent2"/>
                </a:solidFill>
                <a:latin typeface="+mn-lt"/>
              </a:defRPr>
            </a:lvl1pPr>
          </a:lstStyle>
          <a:p>
            <a:r>
              <a:rPr lang="en-GB" dirty="0"/>
              <a:t>Insert section title here</a:t>
            </a:r>
          </a:p>
        </p:txBody>
      </p:sp>
      <p:sp>
        <p:nvSpPr>
          <p:cNvPr id="7" name="Text Placeholder 6">
            <a:extLst>
              <a:ext uri="{FF2B5EF4-FFF2-40B4-BE49-F238E27FC236}">
                <a16:creationId xmlns:a16="http://schemas.microsoft.com/office/drawing/2014/main" id="{3D2C4FAE-85C7-171D-07C5-C6D5D707677C}"/>
              </a:ext>
            </a:extLst>
          </p:cNvPr>
          <p:cNvSpPr>
            <a:spLocks noGrp="1"/>
          </p:cNvSpPr>
          <p:nvPr>
            <p:ph type="body" sz="quarter" idx="19" hasCustomPrompt="1"/>
          </p:nvPr>
        </p:nvSpPr>
        <p:spPr>
          <a:xfrm>
            <a:off x="450850" y="791051"/>
            <a:ext cx="2320636" cy="995363"/>
          </a:xfrm>
        </p:spPr>
        <p:txBody>
          <a:bodyPr lIns="0" tIns="0" rIns="0" bIns="0"/>
          <a:lstStyle>
            <a:lvl1pPr>
              <a:defRPr sz="8800">
                <a:solidFill>
                  <a:schemeClr val="tx1"/>
                </a:solidFill>
                <a:latin typeface="+mn-lt"/>
              </a:defRPr>
            </a:lvl1pPr>
          </a:lstStyle>
          <a:p>
            <a:pPr lvl="0"/>
            <a:r>
              <a:rPr lang="en-US" dirty="0"/>
              <a:t>##</a:t>
            </a:r>
            <a:endParaRPr lang="en-GB" dirty="0"/>
          </a:p>
        </p:txBody>
      </p:sp>
      <p:sp>
        <p:nvSpPr>
          <p:cNvPr id="2" name="Text Placeholder 8">
            <a:extLst>
              <a:ext uri="{FF2B5EF4-FFF2-40B4-BE49-F238E27FC236}">
                <a16:creationId xmlns:a16="http://schemas.microsoft.com/office/drawing/2014/main" id="{649B7F83-EB9F-5C6C-9617-BF2F61F3A4DB}"/>
              </a:ext>
            </a:extLst>
          </p:cNvPr>
          <p:cNvSpPr>
            <a:spLocks noGrp="1"/>
          </p:cNvSpPr>
          <p:nvPr>
            <p:ph type="body" sz="quarter" idx="18" hasCustomPrompt="1"/>
          </p:nvPr>
        </p:nvSpPr>
        <p:spPr>
          <a:xfrm>
            <a:off x="450850" y="2072149"/>
            <a:ext cx="1305980" cy="330072"/>
          </a:xfrm>
          <a:solidFill>
            <a:schemeClr val="accent1"/>
          </a:solidFill>
        </p:spPr>
        <p:txBody>
          <a:bodyPr wrap="none" lIns="72000" tIns="72000" rIns="72000" bIns="72000" anchor="ctr">
            <a:spAutoFit/>
          </a:bodyPr>
          <a:lstStyle>
            <a:lvl1pPr algn="l">
              <a:defRPr sz="1200" cap="all" spc="70" baseline="0">
                <a:solidFill>
                  <a:schemeClr val="tx1"/>
                </a:solidFill>
                <a:latin typeface="+mj-lt"/>
              </a:defRPr>
            </a:lvl1pPr>
          </a:lstStyle>
          <a:p>
            <a:pPr lvl="0"/>
            <a:r>
              <a:rPr lang="en-GB" dirty="0"/>
              <a:t>subheading</a:t>
            </a:r>
          </a:p>
        </p:txBody>
      </p:sp>
      <p:pic>
        <p:nvPicPr>
          <p:cNvPr id="4" name="Graphic 3">
            <a:extLst>
              <a:ext uri="{FF2B5EF4-FFF2-40B4-BE49-F238E27FC236}">
                <a16:creationId xmlns:a16="http://schemas.microsoft.com/office/drawing/2014/main" id="{77BDC596-0C32-68CA-ECD9-1226AA019BF3}"/>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957117" y="449777"/>
            <a:ext cx="566223" cy="566223"/>
          </a:xfrm>
          <a:prstGeom prst="rect">
            <a:avLst/>
          </a:prstGeom>
        </p:spPr>
      </p:pic>
      <p:sp>
        <p:nvSpPr>
          <p:cNvPr id="6" name="Footer Placeholder 4">
            <a:extLst>
              <a:ext uri="{FF2B5EF4-FFF2-40B4-BE49-F238E27FC236}">
                <a16:creationId xmlns:a16="http://schemas.microsoft.com/office/drawing/2014/main" id="{A88DA9AD-5EAC-E9CD-5109-9396B608C962}"/>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 name="Slide Number Placeholder 3">
            <a:extLst>
              <a:ext uri="{FF2B5EF4-FFF2-40B4-BE49-F238E27FC236}">
                <a16:creationId xmlns:a16="http://schemas.microsoft.com/office/drawing/2014/main" id="{FFF6B1C4-E113-C8D4-6D57-3A2F791117D9}"/>
              </a:ext>
            </a:extLst>
          </p:cNvPr>
          <p:cNvSpPr>
            <a:spLocks noGrp="1"/>
          </p:cNvSpPr>
          <p:nvPr>
            <p:ph type="sldNum" sz="quarter" idx="11"/>
          </p:nvPr>
        </p:nvSpPr>
        <p:spPr>
          <a:xfrm>
            <a:off x="11971018" y="6601436"/>
            <a:ext cx="220982" cy="240077"/>
          </a:xfrm>
        </p:spPr>
        <p:txBody>
          <a:bodyPr/>
          <a:lstStyle/>
          <a:p>
            <a:fld id="{BB07EAE1-021A-493C-B07F-6FE9E5D11BEB}" type="slidenum">
              <a:rPr lang="en-GB" smtClean="0"/>
              <a:pPr/>
              <a:t>‹#›</a:t>
            </a:fld>
            <a:endParaRPr lang="en-GB" dirty="0"/>
          </a:p>
        </p:txBody>
      </p:sp>
      <p:sp>
        <p:nvSpPr>
          <p:cNvPr id="10" name="Date Placeholder 4">
            <a:extLst>
              <a:ext uri="{FF2B5EF4-FFF2-40B4-BE49-F238E27FC236}">
                <a16:creationId xmlns:a16="http://schemas.microsoft.com/office/drawing/2014/main" id="{17A1D17F-3DE8-8543-635D-D018E5002CF5}"/>
              </a:ext>
            </a:extLst>
          </p:cNvPr>
          <p:cNvSpPr>
            <a:spLocks noGrp="1"/>
          </p:cNvSpPr>
          <p:nvPr>
            <p:ph type="dt" sz="half" idx="12"/>
          </p:nvPr>
        </p:nvSpPr>
        <p:spPr>
          <a:xfrm rot="5400000">
            <a:off x="11753848" y="217171"/>
            <a:ext cx="655320" cy="220982"/>
          </a:xfrm>
        </p:spPr>
        <p:txBody>
          <a:bodyPr/>
          <a:lstStyle/>
          <a:p>
            <a:endParaRPr lang="en-GB" dirty="0"/>
          </a:p>
        </p:txBody>
      </p:sp>
    </p:spTree>
    <p:custDataLst>
      <p:tags r:id="rId1"/>
    </p:custDataLst>
    <p:extLst>
      <p:ext uri="{BB962C8B-B14F-4D97-AF65-F5344CB8AC3E}">
        <p14:creationId xmlns:p14="http://schemas.microsoft.com/office/powerpoint/2010/main" val="315721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break navy">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298244-975C-83A5-9D75-1780AC95037E}"/>
              </a:ext>
            </a:extLst>
          </p:cNvPr>
          <p:cNvSpPr>
            <a:spLocks noGrp="1"/>
          </p:cNvSpPr>
          <p:nvPr>
            <p:ph type="title" hasCustomPrompt="1"/>
          </p:nvPr>
        </p:nvSpPr>
        <p:spPr>
          <a:xfrm>
            <a:off x="450850" y="2577465"/>
            <a:ext cx="10015200" cy="2367915"/>
          </a:xfrm>
        </p:spPr>
        <p:txBody>
          <a:bodyPr/>
          <a:lstStyle>
            <a:lvl1pPr>
              <a:defRPr sz="6000">
                <a:latin typeface="+mn-lt"/>
              </a:defRPr>
            </a:lvl1pPr>
          </a:lstStyle>
          <a:p>
            <a:r>
              <a:rPr lang="en-GB" dirty="0"/>
              <a:t>Insert section title here</a:t>
            </a:r>
          </a:p>
        </p:txBody>
      </p:sp>
      <p:sp>
        <p:nvSpPr>
          <p:cNvPr id="5" name="Text Placeholder 6">
            <a:extLst>
              <a:ext uri="{FF2B5EF4-FFF2-40B4-BE49-F238E27FC236}">
                <a16:creationId xmlns:a16="http://schemas.microsoft.com/office/drawing/2014/main" id="{5F76763B-A4E2-0C48-C902-D937A41DF849}"/>
              </a:ext>
            </a:extLst>
          </p:cNvPr>
          <p:cNvSpPr>
            <a:spLocks noGrp="1"/>
          </p:cNvSpPr>
          <p:nvPr>
            <p:ph type="body" sz="quarter" idx="19" hasCustomPrompt="1"/>
          </p:nvPr>
        </p:nvSpPr>
        <p:spPr>
          <a:xfrm>
            <a:off x="450850" y="791051"/>
            <a:ext cx="2320636" cy="995363"/>
          </a:xfrm>
        </p:spPr>
        <p:txBody>
          <a:bodyPr lIns="0" tIns="0" rIns="0" bIns="0"/>
          <a:lstStyle>
            <a:lvl1pPr>
              <a:defRPr sz="8800">
                <a:solidFill>
                  <a:schemeClr val="tx1"/>
                </a:solidFill>
                <a:latin typeface="+mn-lt"/>
              </a:defRPr>
            </a:lvl1pPr>
          </a:lstStyle>
          <a:p>
            <a:pPr lvl="0"/>
            <a:r>
              <a:rPr lang="en-US" dirty="0"/>
              <a:t>##</a:t>
            </a:r>
            <a:endParaRPr lang="en-GB" dirty="0"/>
          </a:p>
        </p:txBody>
      </p:sp>
      <p:sp>
        <p:nvSpPr>
          <p:cNvPr id="2" name="Text Placeholder 8">
            <a:extLst>
              <a:ext uri="{FF2B5EF4-FFF2-40B4-BE49-F238E27FC236}">
                <a16:creationId xmlns:a16="http://schemas.microsoft.com/office/drawing/2014/main" id="{58AAB646-CE0F-06A4-716D-FFEBD5AF73F9}"/>
              </a:ext>
            </a:extLst>
          </p:cNvPr>
          <p:cNvSpPr>
            <a:spLocks noGrp="1"/>
          </p:cNvSpPr>
          <p:nvPr>
            <p:ph type="body" sz="quarter" idx="18" hasCustomPrompt="1"/>
          </p:nvPr>
        </p:nvSpPr>
        <p:spPr>
          <a:xfrm>
            <a:off x="450850" y="2072149"/>
            <a:ext cx="1305980" cy="330072"/>
          </a:xfrm>
          <a:solidFill>
            <a:schemeClr val="accent1"/>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4" name="Footer Placeholder 4">
            <a:extLst>
              <a:ext uri="{FF2B5EF4-FFF2-40B4-BE49-F238E27FC236}">
                <a16:creationId xmlns:a16="http://schemas.microsoft.com/office/drawing/2014/main" id="{7B27C19F-02E6-E884-AD21-0ED825EF71D6}"/>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1" name="Slide Number Placeholder 3">
            <a:extLst>
              <a:ext uri="{FF2B5EF4-FFF2-40B4-BE49-F238E27FC236}">
                <a16:creationId xmlns:a16="http://schemas.microsoft.com/office/drawing/2014/main" id="{0DED1C67-8377-A552-2B80-CF3CAC6E66D5}"/>
              </a:ext>
            </a:extLst>
          </p:cNvPr>
          <p:cNvSpPr>
            <a:spLocks noGrp="1"/>
          </p:cNvSpPr>
          <p:nvPr>
            <p:ph type="sldNum" sz="quarter" idx="11"/>
          </p:nvPr>
        </p:nvSpPr>
        <p:spPr>
          <a:xfrm>
            <a:off x="11971018" y="6601436"/>
            <a:ext cx="220982" cy="240077"/>
          </a:xfrm>
        </p:spPr>
        <p:txBody>
          <a:bodyPr/>
          <a:lstStyle/>
          <a:p>
            <a:fld id="{BB07EAE1-021A-493C-B07F-6FE9E5D11BEB}" type="slidenum">
              <a:rPr lang="en-GB" smtClean="0"/>
              <a:pPr/>
              <a:t>‹#›</a:t>
            </a:fld>
            <a:endParaRPr lang="en-GB" dirty="0"/>
          </a:p>
        </p:txBody>
      </p:sp>
      <p:sp>
        <p:nvSpPr>
          <p:cNvPr id="12" name="Date Placeholder 4">
            <a:extLst>
              <a:ext uri="{FF2B5EF4-FFF2-40B4-BE49-F238E27FC236}">
                <a16:creationId xmlns:a16="http://schemas.microsoft.com/office/drawing/2014/main" id="{69CF2316-6DBC-1F86-FB1C-B69E1CA2849B}"/>
              </a:ext>
            </a:extLst>
          </p:cNvPr>
          <p:cNvSpPr>
            <a:spLocks noGrp="1"/>
          </p:cNvSpPr>
          <p:nvPr>
            <p:ph type="dt" sz="half" idx="12"/>
          </p:nvPr>
        </p:nvSpPr>
        <p:spPr>
          <a:xfrm rot="5400000">
            <a:off x="11753848" y="217171"/>
            <a:ext cx="655320" cy="220982"/>
          </a:xfrm>
        </p:spPr>
        <p:txBody>
          <a:bodyPr/>
          <a:lstStyle/>
          <a:p>
            <a:endParaRPr lang="en-GB" dirty="0"/>
          </a:p>
        </p:txBody>
      </p:sp>
    </p:spTree>
    <p:custDataLst>
      <p:tags r:id="rId1"/>
    </p:custDataLst>
    <p:extLst>
      <p:ext uri="{BB962C8B-B14F-4D97-AF65-F5344CB8AC3E}">
        <p14:creationId xmlns:p14="http://schemas.microsoft.com/office/powerpoint/2010/main" val="35193276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break yellow">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78017E8-30C6-E1BC-7158-4FF25999206B}"/>
              </a:ext>
            </a:extLst>
          </p:cNvPr>
          <p:cNvSpPr>
            <a:spLocks noGrp="1"/>
          </p:cNvSpPr>
          <p:nvPr>
            <p:ph type="title" hasCustomPrompt="1"/>
          </p:nvPr>
        </p:nvSpPr>
        <p:spPr>
          <a:xfrm>
            <a:off x="461382" y="2577465"/>
            <a:ext cx="10016118" cy="2367915"/>
          </a:xfrm>
        </p:spPr>
        <p:txBody>
          <a:bodyPr/>
          <a:lstStyle>
            <a:lvl1pPr>
              <a:defRPr sz="6000">
                <a:latin typeface="+mn-lt"/>
              </a:defRPr>
            </a:lvl1pPr>
          </a:lstStyle>
          <a:p>
            <a:r>
              <a:rPr lang="en-GB" dirty="0"/>
              <a:t>Insert section title here</a:t>
            </a:r>
          </a:p>
        </p:txBody>
      </p:sp>
      <p:sp>
        <p:nvSpPr>
          <p:cNvPr id="5" name="Text Placeholder 6">
            <a:extLst>
              <a:ext uri="{FF2B5EF4-FFF2-40B4-BE49-F238E27FC236}">
                <a16:creationId xmlns:a16="http://schemas.microsoft.com/office/drawing/2014/main" id="{411C6E2A-0531-1154-14DE-0D3E1933CD94}"/>
              </a:ext>
            </a:extLst>
          </p:cNvPr>
          <p:cNvSpPr>
            <a:spLocks noGrp="1"/>
          </p:cNvSpPr>
          <p:nvPr>
            <p:ph type="body" sz="quarter" idx="19" hasCustomPrompt="1"/>
          </p:nvPr>
        </p:nvSpPr>
        <p:spPr>
          <a:xfrm>
            <a:off x="461382" y="791051"/>
            <a:ext cx="2320636" cy="995363"/>
          </a:xfrm>
        </p:spPr>
        <p:txBody>
          <a:bodyPr lIns="0" tIns="0" rIns="0" bIns="0"/>
          <a:lstStyle>
            <a:lvl1pPr>
              <a:defRPr sz="8800">
                <a:solidFill>
                  <a:schemeClr val="bg1"/>
                </a:solidFill>
                <a:latin typeface="+mn-lt"/>
              </a:defRPr>
            </a:lvl1pPr>
          </a:lstStyle>
          <a:p>
            <a:pPr lvl="0"/>
            <a:r>
              <a:rPr lang="en-US" dirty="0"/>
              <a:t>##</a:t>
            </a:r>
            <a:endParaRPr lang="en-GB" dirty="0"/>
          </a:p>
        </p:txBody>
      </p:sp>
      <p:sp>
        <p:nvSpPr>
          <p:cNvPr id="2" name="Text Placeholder 8">
            <a:extLst>
              <a:ext uri="{FF2B5EF4-FFF2-40B4-BE49-F238E27FC236}">
                <a16:creationId xmlns:a16="http://schemas.microsoft.com/office/drawing/2014/main" id="{C35E9E2D-E652-17B9-3F1A-C477870FB802}"/>
              </a:ext>
            </a:extLst>
          </p:cNvPr>
          <p:cNvSpPr>
            <a:spLocks noGrp="1"/>
          </p:cNvSpPr>
          <p:nvPr>
            <p:ph type="body" sz="quarter" idx="18" hasCustomPrompt="1"/>
          </p:nvPr>
        </p:nvSpPr>
        <p:spPr>
          <a:xfrm>
            <a:off x="461382"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grpSp>
        <p:nvGrpSpPr>
          <p:cNvPr id="23" name="Group 22">
            <a:extLst>
              <a:ext uri="{FF2B5EF4-FFF2-40B4-BE49-F238E27FC236}">
                <a16:creationId xmlns:a16="http://schemas.microsoft.com/office/drawing/2014/main" id="{A3851C19-538F-E7E6-DAE6-0438F81C78B6}"/>
              </a:ext>
            </a:extLst>
          </p:cNvPr>
          <p:cNvGrpSpPr>
            <a:grpSpLocks noGrp="1" noUngrp="1" noRot="1" noMove="1" noResize="1"/>
          </p:cNvGrpSpPr>
          <p:nvPr userDrawn="1"/>
        </p:nvGrpSpPr>
        <p:grpSpPr>
          <a:xfrm>
            <a:off x="10955611" y="449777"/>
            <a:ext cx="568800" cy="568800"/>
            <a:chOff x="10955611" y="449777"/>
            <a:chExt cx="568800" cy="568800"/>
          </a:xfrm>
        </p:grpSpPr>
        <p:sp>
          <p:nvSpPr>
            <p:cNvPr id="22" name="Rectangle 21">
              <a:extLst>
                <a:ext uri="{FF2B5EF4-FFF2-40B4-BE49-F238E27FC236}">
                  <a16:creationId xmlns:a16="http://schemas.microsoft.com/office/drawing/2014/main" id="{41896C07-E87B-05C9-A4A9-5A804E4A70AE}"/>
                </a:ext>
              </a:extLst>
            </p:cNvPr>
            <p:cNvSpPr>
              <a:spLocks noGrp="1" noRot="1" noMove="1" noResize="1" noEditPoints="1" noAdjustHandles="1" noChangeArrowheads="1" noChangeShapeType="1"/>
            </p:cNvSpPr>
            <p:nvPr userDrawn="1"/>
          </p:nvSpPr>
          <p:spPr>
            <a:xfrm>
              <a:off x="10955611" y="449777"/>
              <a:ext cx="568800" cy="568800"/>
            </a:xfrm>
            <a:prstGeom prst="rect">
              <a:avLst/>
            </a:prstGeom>
            <a:solidFill>
              <a:srgbClr val="FFE850"/>
            </a:solidFill>
            <a:ln w="6350" cap="flat">
              <a:solidFill>
                <a:schemeClr val="bg2"/>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sp>
          <p:nvSpPr>
            <p:cNvPr id="12" name="Freeform: Shape 11">
              <a:extLst>
                <a:ext uri="{FF2B5EF4-FFF2-40B4-BE49-F238E27FC236}">
                  <a16:creationId xmlns:a16="http://schemas.microsoft.com/office/drawing/2014/main" id="{4E4375A6-3363-03AC-DE10-DA0D7E8DBA92}"/>
                </a:ext>
              </a:extLst>
            </p:cNvPr>
            <p:cNvSpPr>
              <a:spLocks noGrp="1" noRot="1" noMove="1" noResize="1" noEditPoints="1" noAdjustHandles="1" noChangeArrowheads="1" noChangeShapeType="1"/>
            </p:cNvSpPr>
            <p:nvPr/>
          </p:nvSpPr>
          <p:spPr>
            <a:xfrm>
              <a:off x="11325723" y="825907"/>
              <a:ext cx="2550" cy="408"/>
            </a:xfrm>
            <a:custGeom>
              <a:avLst/>
              <a:gdLst>
                <a:gd name="connsiteX0" fmla="*/ 0 w 2550"/>
                <a:gd name="connsiteY0" fmla="*/ 383 h 408"/>
                <a:gd name="connsiteX1" fmla="*/ 0 w 2550"/>
                <a:gd name="connsiteY1" fmla="*/ 0 h 408"/>
                <a:gd name="connsiteX2" fmla="*/ 0 w 2550"/>
                <a:gd name="connsiteY2" fmla="*/ 204 h 408"/>
                <a:gd name="connsiteX3" fmla="*/ 0 w 2550"/>
                <a:gd name="connsiteY3" fmla="*/ 408 h 408"/>
              </a:gdLst>
              <a:ahLst/>
              <a:cxnLst>
                <a:cxn ang="0">
                  <a:pos x="connsiteX0" y="connsiteY0"/>
                </a:cxn>
                <a:cxn ang="0">
                  <a:pos x="connsiteX1" y="connsiteY1"/>
                </a:cxn>
                <a:cxn ang="0">
                  <a:pos x="connsiteX2" y="connsiteY2"/>
                </a:cxn>
                <a:cxn ang="0">
                  <a:pos x="connsiteX3" y="connsiteY3"/>
                </a:cxn>
              </a:cxnLst>
              <a:rect l="l" t="t" r="r" b="b"/>
              <a:pathLst>
                <a:path w="2550" h="408">
                  <a:moveTo>
                    <a:pt x="0" y="383"/>
                  </a:moveTo>
                  <a:lnTo>
                    <a:pt x="0" y="0"/>
                  </a:lnTo>
                  <a:cubicBezTo>
                    <a:pt x="0" y="0"/>
                    <a:pt x="0" y="128"/>
                    <a:pt x="0" y="204"/>
                  </a:cubicBezTo>
                  <a:cubicBezTo>
                    <a:pt x="0" y="281"/>
                    <a:pt x="0" y="332"/>
                    <a:pt x="0" y="408"/>
                  </a:cubicBezTo>
                  <a:close/>
                </a:path>
              </a:pathLst>
            </a:custGeom>
            <a:solidFill>
              <a:srgbClr val="CE181E"/>
            </a:solidFill>
            <a:ln w="0" cap="flat">
              <a:solidFill>
                <a:schemeClr val="bg2"/>
              </a:solidFill>
              <a:prstDash val="solid"/>
              <a:miter/>
            </a:ln>
          </p:spPr>
          <p:txBody>
            <a:bodyPr rtlCol="0" anchor="ctr"/>
            <a:lstStyle/>
            <a:p>
              <a:endParaRPr lang="en-GB"/>
            </a:p>
          </p:txBody>
        </p:sp>
        <p:grpSp>
          <p:nvGrpSpPr>
            <p:cNvPr id="13" name="Graphic 3">
              <a:extLst>
                <a:ext uri="{FF2B5EF4-FFF2-40B4-BE49-F238E27FC236}">
                  <a16:creationId xmlns:a16="http://schemas.microsoft.com/office/drawing/2014/main" id="{54A65D12-A176-96A4-32D8-B7B4EE06AE33}"/>
                </a:ext>
              </a:extLst>
            </p:cNvPr>
            <p:cNvGrpSpPr>
              <a:grpSpLocks noGrp="1" noUngrp="1" noRot="1" noMove="1" noResize="1"/>
            </p:cNvGrpSpPr>
            <p:nvPr/>
          </p:nvGrpSpPr>
          <p:grpSpPr>
            <a:xfrm>
              <a:off x="10991064" y="812465"/>
              <a:ext cx="502535" cy="168438"/>
              <a:chOff x="10991064" y="812465"/>
              <a:chExt cx="502535" cy="168438"/>
            </a:xfrm>
            <a:solidFill>
              <a:srgbClr val="CE181E"/>
            </a:solidFill>
          </p:grpSpPr>
          <p:sp>
            <p:nvSpPr>
              <p:cNvPr id="14" name="Freeform: Shape 13">
                <a:extLst>
                  <a:ext uri="{FF2B5EF4-FFF2-40B4-BE49-F238E27FC236}">
                    <a16:creationId xmlns:a16="http://schemas.microsoft.com/office/drawing/2014/main" id="{4FAE0030-B55E-1E0B-BD8B-60C037BE9CD0}"/>
                  </a:ext>
                </a:extLst>
              </p:cNvPr>
              <p:cNvSpPr>
                <a:spLocks noGrp="1" noRot="1" noMove="1" noResize="1" noEditPoints="1" noAdjustHandles="1" noChangeArrowheads="1" noChangeShapeType="1"/>
              </p:cNvSpPr>
              <p:nvPr/>
            </p:nvSpPr>
            <p:spPr>
              <a:xfrm>
                <a:off x="10991064" y="854218"/>
                <a:ext cx="95543" cy="126686"/>
              </a:xfrm>
              <a:custGeom>
                <a:avLst/>
                <a:gdLst>
                  <a:gd name="connsiteX0" fmla="*/ 19894 w 95543"/>
                  <a:gd name="connsiteY0" fmla="*/ 33642 h 126686"/>
                  <a:gd name="connsiteX1" fmla="*/ 46777 w 95543"/>
                  <a:gd name="connsiteY1" fmla="*/ 14181 h 126686"/>
                  <a:gd name="connsiteX2" fmla="*/ 75420 w 95543"/>
                  <a:gd name="connsiteY2" fmla="*/ 38921 h 126686"/>
                  <a:gd name="connsiteX3" fmla="*/ 75420 w 95543"/>
                  <a:gd name="connsiteY3" fmla="*/ 39993 h 126686"/>
                  <a:gd name="connsiteX4" fmla="*/ 91361 w 95543"/>
                  <a:gd name="connsiteY4" fmla="*/ 39993 h 126686"/>
                  <a:gd name="connsiteX5" fmla="*/ 91361 w 95543"/>
                  <a:gd name="connsiteY5" fmla="*/ 38921 h 126686"/>
                  <a:gd name="connsiteX6" fmla="*/ 47950 w 95543"/>
                  <a:gd name="connsiteY6" fmla="*/ 0 h 126686"/>
                  <a:gd name="connsiteX7" fmla="*/ 3928 w 95543"/>
                  <a:gd name="connsiteY7" fmla="*/ 34330 h 126686"/>
                  <a:gd name="connsiteX8" fmla="*/ 79654 w 95543"/>
                  <a:gd name="connsiteY8" fmla="*/ 90953 h 126686"/>
                  <a:gd name="connsiteX9" fmla="*/ 48843 w 95543"/>
                  <a:gd name="connsiteY9" fmla="*/ 112556 h 126686"/>
                  <a:gd name="connsiteX10" fmla="*/ 15941 w 95543"/>
                  <a:gd name="connsiteY10" fmla="*/ 83913 h 126686"/>
                  <a:gd name="connsiteX11" fmla="*/ 15941 w 95543"/>
                  <a:gd name="connsiteY11" fmla="*/ 83174 h 126686"/>
                  <a:gd name="connsiteX12" fmla="*/ 0 w 95543"/>
                  <a:gd name="connsiteY12" fmla="*/ 83174 h 126686"/>
                  <a:gd name="connsiteX13" fmla="*/ 0 w 95543"/>
                  <a:gd name="connsiteY13" fmla="*/ 84245 h 126686"/>
                  <a:gd name="connsiteX14" fmla="*/ 48741 w 95543"/>
                  <a:gd name="connsiteY14" fmla="*/ 126686 h 126686"/>
                  <a:gd name="connsiteX15" fmla="*/ 95544 w 95543"/>
                  <a:gd name="connsiteY15" fmla="*/ 90264 h 126686"/>
                  <a:gd name="connsiteX16" fmla="*/ 19869 w 95543"/>
                  <a:gd name="connsiteY16" fmla="*/ 33642 h 12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543" h="126686">
                    <a:moveTo>
                      <a:pt x="19894" y="33642"/>
                    </a:moveTo>
                    <a:cubicBezTo>
                      <a:pt x="19894" y="19461"/>
                      <a:pt x="34356" y="14181"/>
                      <a:pt x="46777" y="14181"/>
                    </a:cubicBezTo>
                    <a:cubicBezTo>
                      <a:pt x="64478" y="14181"/>
                      <a:pt x="75420" y="23363"/>
                      <a:pt x="75420" y="38921"/>
                    </a:cubicBezTo>
                    <a:lnTo>
                      <a:pt x="75420" y="39993"/>
                    </a:lnTo>
                    <a:lnTo>
                      <a:pt x="91361" y="39993"/>
                    </a:lnTo>
                    <a:lnTo>
                      <a:pt x="91361" y="38921"/>
                    </a:lnTo>
                    <a:cubicBezTo>
                      <a:pt x="91361" y="14870"/>
                      <a:pt x="73762" y="0"/>
                      <a:pt x="47950" y="0"/>
                    </a:cubicBezTo>
                    <a:cubicBezTo>
                      <a:pt x="25990" y="0"/>
                      <a:pt x="3928" y="10610"/>
                      <a:pt x="3928" y="34330"/>
                    </a:cubicBezTo>
                    <a:cubicBezTo>
                      <a:pt x="3928" y="81414"/>
                      <a:pt x="79654" y="58051"/>
                      <a:pt x="79654" y="90953"/>
                    </a:cubicBezTo>
                    <a:cubicBezTo>
                      <a:pt x="79654" y="107965"/>
                      <a:pt x="59453" y="112556"/>
                      <a:pt x="48843" y="112556"/>
                    </a:cubicBezTo>
                    <a:cubicBezTo>
                      <a:pt x="29051" y="112556"/>
                      <a:pt x="15941" y="101946"/>
                      <a:pt x="15941" y="83913"/>
                    </a:cubicBezTo>
                    <a:lnTo>
                      <a:pt x="15941" y="83174"/>
                    </a:lnTo>
                    <a:lnTo>
                      <a:pt x="0" y="83174"/>
                    </a:lnTo>
                    <a:lnTo>
                      <a:pt x="0" y="84245"/>
                    </a:lnTo>
                    <a:cubicBezTo>
                      <a:pt x="0" y="111816"/>
                      <a:pt x="19690" y="126686"/>
                      <a:pt x="48741" y="126686"/>
                    </a:cubicBezTo>
                    <a:cubicBezTo>
                      <a:pt x="72053" y="126686"/>
                      <a:pt x="95544" y="115387"/>
                      <a:pt x="95544" y="90264"/>
                    </a:cubicBezTo>
                    <a:cubicBezTo>
                      <a:pt x="95544" y="42824"/>
                      <a:pt x="19869" y="64401"/>
                      <a:pt x="19869" y="33642"/>
                    </a:cubicBezTo>
                    <a:close/>
                  </a:path>
                </a:pathLst>
              </a:custGeom>
              <a:solidFill>
                <a:srgbClr val="CE181E"/>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149FEAB-D60D-0756-6234-5D58946AE5C1}"/>
                  </a:ext>
                </a:extLst>
              </p:cNvPr>
              <p:cNvSpPr>
                <a:spLocks noGrp="1" noRot="1" noMove="1" noResize="1" noEditPoints="1" noAdjustHandles="1" noChangeArrowheads="1" noChangeShapeType="1"/>
              </p:cNvSpPr>
              <p:nvPr/>
            </p:nvSpPr>
            <p:spPr>
              <a:xfrm>
                <a:off x="11097320" y="854192"/>
                <a:ext cx="98553" cy="126686"/>
              </a:xfrm>
              <a:custGeom>
                <a:avLst/>
                <a:gdLst>
                  <a:gd name="connsiteX0" fmla="*/ 96156 w 98553"/>
                  <a:gd name="connsiteY0" fmla="*/ 36830 h 126686"/>
                  <a:gd name="connsiteX1" fmla="*/ 52694 w 98553"/>
                  <a:gd name="connsiteY1" fmla="*/ 0 h 126686"/>
                  <a:gd name="connsiteX2" fmla="*/ 4923 w 98553"/>
                  <a:gd name="connsiteY2" fmla="*/ 39304 h 126686"/>
                  <a:gd name="connsiteX3" fmla="*/ 4923 w 98553"/>
                  <a:gd name="connsiteY3" fmla="*/ 40324 h 126686"/>
                  <a:gd name="connsiteX4" fmla="*/ 20864 w 98553"/>
                  <a:gd name="connsiteY4" fmla="*/ 40324 h 126686"/>
                  <a:gd name="connsiteX5" fmla="*/ 20864 w 98553"/>
                  <a:gd name="connsiteY5" fmla="*/ 39304 h 126686"/>
                  <a:gd name="connsiteX6" fmla="*/ 50935 w 98553"/>
                  <a:gd name="connsiteY6" fmla="*/ 14181 h 126686"/>
                  <a:gd name="connsiteX7" fmla="*/ 79934 w 98553"/>
                  <a:gd name="connsiteY7" fmla="*/ 37162 h 126686"/>
                  <a:gd name="connsiteX8" fmla="*/ 62642 w 98553"/>
                  <a:gd name="connsiteY8" fmla="*/ 52363 h 126686"/>
                  <a:gd name="connsiteX9" fmla="*/ 56571 w 98553"/>
                  <a:gd name="connsiteY9" fmla="*/ 53103 h 126686"/>
                  <a:gd name="connsiteX10" fmla="*/ 0 w 98553"/>
                  <a:gd name="connsiteY10" fmla="*/ 91284 h 126686"/>
                  <a:gd name="connsiteX11" fmla="*/ 39610 w 98553"/>
                  <a:gd name="connsiteY11" fmla="*/ 126686 h 126686"/>
                  <a:gd name="connsiteX12" fmla="*/ 81031 w 98553"/>
                  <a:gd name="connsiteY12" fmla="*/ 104037 h 126686"/>
                  <a:gd name="connsiteX13" fmla="*/ 82791 w 98553"/>
                  <a:gd name="connsiteY13" fmla="*/ 123166 h 126686"/>
                  <a:gd name="connsiteX14" fmla="*/ 98553 w 98553"/>
                  <a:gd name="connsiteY14" fmla="*/ 123166 h 126686"/>
                  <a:gd name="connsiteX15" fmla="*/ 96181 w 98553"/>
                  <a:gd name="connsiteY15" fmla="*/ 101946 h 126686"/>
                  <a:gd name="connsiteX16" fmla="*/ 96181 w 98553"/>
                  <a:gd name="connsiteY16" fmla="*/ 36830 h 126686"/>
                  <a:gd name="connsiteX17" fmla="*/ 79934 w 98553"/>
                  <a:gd name="connsiteY17" fmla="*/ 76823 h 126686"/>
                  <a:gd name="connsiteX18" fmla="*/ 70752 w 98553"/>
                  <a:gd name="connsiteY18" fmla="*/ 100874 h 126686"/>
                  <a:gd name="connsiteX19" fmla="*/ 40681 w 98553"/>
                  <a:gd name="connsiteY19" fmla="*/ 112556 h 126686"/>
                  <a:gd name="connsiteX20" fmla="*/ 15890 w 98553"/>
                  <a:gd name="connsiteY20" fmla="*/ 90953 h 126686"/>
                  <a:gd name="connsiteX21" fmla="*/ 56954 w 98553"/>
                  <a:gd name="connsiteY21" fmla="*/ 65830 h 126686"/>
                  <a:gd name="connsiteX22" fmla="*/ 68253 w 98553"/>
                  <a:gd name="connsiteY22" fmla="*/ 64401 h 126686"/>
                  <a:gd name="connsiteX23" fmla="*/ 79934 w 98553"/>
                  <a:gd name="connsiteY23" fmla="*/ 60882 h 126686"/>
                  <a:gd name="connsiteX24" fmla="*/ 79934 w 98553"/>
                  <a:gd name="connsiteY24" fmla="*/ 76823 h 12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553" h="126686">
                    <a:moveTo>
                      <a:pt x="96156" y="36830"/>
                    </a:moveTo>
                    <a:cubicBezTo>
                      <a:pt x="96156" y="11018"/>
                      <a:pt x="80266" y="0"/>
                      <a:pt x="52694" y="0"/>
                    </a:cubicBezTo>
                    <a:cubicBezTo>
                      <a:pt x="27214" y="0"/>
                      <a:pt x="4923" y="11350"/>
                      <a:pt x="4923" y="39304"/>
                    </a:cubicBezTo>
                    <a:lnTo>
                      <a:pt x="4923" y="40324"/>
                    </a:lnTo>
                    <a:lnTo>
                      <a:pt x="20864" y="40324"/>
                    </a:lnTo>
                    <a:lnTo>
                      <a:pt x="20864" y="39304"/>
                    </a:lnTo>
                    <a:cubicBezTo>
                      <a:pt x="20864" y="21246"/>
                      <a:pt x="34305" y="14181"/>
                      <a:pt x="50935" y="14181"/>
                    </a:cubicBezTo>
                    <a:cubicBezTo>
                      <a:pt x="70727" y="14181"/>
                      <a:pt x="79934" y="21272"/>
                      <a:pt x="79934" y="37162"/>
                    </a:cubicBezTo>
                    <a:cubicBezTo>
                      <a:pt x="79934" y="49532"/>
                      <a:pt x="73915" y="50960"/>
                      <a:pt x="62642" y="52363"/>
                    </a:cubicBezTo>
                    <a:lnTo>
                      <a:pt x="56571" y="53103"/>
                    </a:lnTo>
                    <a:cubicBezTo>
                      <a:pt x="28668" y="56265"/>
                      <a:pt x="0" y="59453"/>
                      <a:pt x="0" y="91284"/>
                    </a:cubicBezTo>
                    <a:cubicBezTo>
                      <a:pt x="0" y="113245"/>
                      <a:pt x="14819" y="126686"/>
                      <a:pt x="39610" y="126686"/>
                    </a:cubicBezTo>
                    <a:cubicBezTo>
                      <a:pt x="61239" y="126686"/>
                      <a:pt x="75012" y="117172"/>
                      <a:pt x="81031" y="104037"/>
                    </a:cubicBezTo>
                    <a:cubicBezTo>
                      <a:pt x="81031" y="104037"/>
                      <a:pt x="81031" y="116815"/>
                      <a:pt x="82791" y="123166"/>
                    </a:cubicBezTo>
                    <a:lnTo>
                      <a:pt x="98553" y="123166"/>
                    </a:lnTo>
                    <a:cubicBezTo>
                      <a:pt x="97125" y="119595"/>
                      <a:pt x="96181" y="107557"/>
                      <a:pt x="96181" y="101946"/>
                    </a:cubicBezTo>
                    <a:lnTo>
                      <a:pt x="96181" y="36830"/>
                    </a:lnTo>
                    <a:close/>
                    <a:moveTo>
                      <a:pt x="79934" y="76823"/>
                    </a:moveTo>
                    <a:cubicBezTo>
                      <a:pt x="79934" y="86030"/>
                      <a:pt x="76746" y="94524"/>
                      <a:pt x="70752" y="100874"/>
                    </a:cubicBezTo>
                    <a:cubicBezTo>
                      <a:pt x="63330" y="108322"/>
                      <a:pt x="52720" y="112556"/>
                      <a:pt x="40681" y="112556"/>
                    </a:cubicBezTo>
                    <a:cubicBezTo>
                      <a:pt x="28643" y="112556"/>
                      <a:pt x="15890" y="106154"/>
                      <a:pt x="15890" y="90953"/>
                    </a:cubicBezTo>
                    <a:cubicBezTo>
                      <a:pt x="15890" y="72563"/>
                      <a:pt x="35682" y="68304"/>
                      <a:pt x="56954" y="65830"/>
                    </a:cubicBezTo>
                    <a:lnTo>
                      <a:pt x="68253" y="64401"/>
                    </a:lnTo>
                    <a:cubicBezTo>
                      <a:pt x="71441" y="64070"/>
                      <a:pt x="77435" y="62973"/>
                      <a:pt x="79934" y="60882"/>
                    </a:cubicBezTo>
                    <a:lnTo>
                      <a:pt x="79934" y="76823"/>
                    </a:lnTo>
                    <a:close/>
                  </a:path>
                </a:pathLst>
              </a:custGeom>
              <a:solidFill>
                <a:srgbClr val="CE181E"/>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9FAD21-2C63-5475-3B82-72DA21464B3F}"/>
                  </a:ext>
                </a:extLst>
              </p:cNvPr>
              <p:cNvSpPr>
                <a:spLocks noGrp="1" noRot="1" noMove="1" noResize="1" noEditPoints="1" noAdjustHandles="1" noChangeArrowheads="1" noChangeShapeType="1"/>
              </p:cNvSpPr>
              <p:nvPr/>
            </p:nvSpPr>
            <p:spPr>
              <a:xfrm>
                <a:off x="11197787" y="857789"/>
                <a:ext cx="100797" cy="119595"/>
              </a:xfrm>
              <a:custGeom>
                <a:avLst/>
                <a:gdLst>
                  <a:gd name="connsiteX0" fmla="*/ 83786 w 100797"/>
                  <a:gd name="connsiteY0" fmla="*/ 0 h 119595"/>
                  <a:gd name="connsiteX1" fmla="*/ 51292 w 100797"/>
                  <a:gd name="connsiteY1" fmla="*/ 101334 h 119595"/>
                  <a:gd name="connsiteX2" fmla="*/ 18440 w 100797"/>
                  <a:gd name="connsiteY2" fmla="*/ 0 h 119595"/>
                  <a:gd name="connsiteX3" fmla="*/ 0 w 100797"/>
                  <a:gd name="connsiteY3" fmla="*/ 0 h 119595"/>
                  <a:gd name="connsiteX4" fmla="*/ 42441 w 100797"/>
                  <a:gd name="connsiteY4" fmla="*/ 119595 h 119595"/>
                  <a:gd name="connsiteX5" fmla="*/ 59785 w 100797"/>
                  <a:gd name="connsiteY5" fmla="*/ 119595 h 119595"/>
                  <a:gd name="connsiteX6" fmla="*/ 100798 w 100797"/>
                  <a:gd name="connsiteY6" fmla="*/ 0 h 119595"/>
                  <a:gd name="connsiteX7" fmla="*/ 99395 w 100797"/>
                  <a:gd name="connsiteY7" fmla="*/ 0 h 119595"/>
                  <a:gd name="connsiteX8" fmla="*/ 83786 w 100797"/>
                  <a:gd name="connsiteY8" fmla="*/ 0 h 119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797" h="119595">
                    <a:moveTo>
                      <a:pt x="83786" y="0"/>
                    </a:moveTo>
                    <a:lnTo>
                      <a:pt x="51292" y="101334"/>
                    </a:lnTo>
                    <a:lnTo>
                      <a:pt x="18440" y="0"/>
                    </a:lnTo>
                    <a:lnTo>
                      <a:pt x="0" y="0"/>
                    </a:lnTo>
                    <a:lnTo>
                      <a:pt x="42441" y="119595"/>
                    </a:lnTo>
                    <a:lnTo>
                      <a:pt x="59785" y="119595"/>
                    </a:lnTo>
                    <a:lnTo>
                      <a:pt x="100798" y="0"/>
                    </a:lnTo>
                    <a:lnTo>
                      <a:pt x="99395" y="0"/>
                    </a:lnTo>
                    <a:lnTo>
                      <a:pt x="83786" y="0"/>
                    </a:lnTo>
                    <a:close/>
                  </a:path>
                </a:pathLst>
              </a:custGeom>
              <a:solidFill>
                <a:srgbClr val="CE181E"/>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7B1E3F7-CF0F-391F-BB34-B0A6AA1F0279}"/>
                  </a:ext>
                </a:extLst>
              </p:cNvPr>
              <p:cNvSpPr>
                <a:spLocks noGrp="1" noRot="1" noMove="1" noResize="1" noEditPoints="1" noAdjustHandles="1" noChangeArrowheads="1" noChangeShapeType="1"/>
              </p:cNvSpPr>
              <p:nvPr/>
            </p:nvSpPr>
            <p:spPr>
              <a:xfrm>
                <a:off x="11303431" y="815118"/>
                <a:ext cx="22266" cy="21960"/>
              </a:xfrm>
              <a:custGeom>
                <a:avLst/>
                <a:gdLst>
                  <a:gd name="connsiteX0" fmla="*/ 11120 w 22266"/>
                  <a:gd name="connsiteY0" fmla="*/ 0 h 21960"/>
                  <a:gd name="connsiteX1" fmla="*/ 0 w 22266"/>
                  <a:gd name="connsiteY1" fmla="*/ 10789 h 21960"/>
                  <a:gd name="connsiteX2" fmla="*/ 11120 w 22266"/>
                  <a:gd name="connsiteY2" fmla="*/ 21960 h 21960"/>
                  <a:gd name="connsiteX3" fmla="*/ 22266 w 22266"/>
                  <a:gd name="connsiteY3" fmla="*/ 10993 h 21960"/>
                  <a:gd name="connsiteX4" fmla="*/ 11120 w 22266"/>
                  <a:gd name="connsiteY4" fmla="*/ 25 h 2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66" h="21960">
                    <a:moveTo>
                      <a:pt x="11120" y="0"/>
                    </a:moveTo>
                    <a:cubicBezTo>
                      <a:pt x="5152" y="0"/>
                      <a:pt x="0" y="4821"/>
                      <a:pt x="0" y="10789"/>
                    </a:cubicBezTo>
                    <a:cubicBezTo>
                      <a:pt x="0" y="17140"/>
                      <a:pt x="5152" y="21960"/>
                      <a:pt x="11120" y="21960"/>
                    </a:cubicBezTo>
                    <a:cubicBezTo>
                      <a:pt x="17089" y="21960"/>
                      <a:pt x="22164" y="17242"/>
                      <a:pt x="22266" y="10993"/>
                    </a:cubicBezTo>
                    <a:cubicBezTo>
                      <a:pt x="22164" y="4744"/>
                      <a:pt x="17012" y="25"/>
                      <a:pt x="11120" y="25"/>
                    </a:cubicBezTo>
                    <a:close/>
                  </a:path>
                </a:pathLst>
              </a:custGeom>
              <a:solidFill>
                <a:srgbClr val="CE181E"/>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895CA76-B323-DDA7-0355-CC90209AE274}"/>
                  </a:ext>
                </a:extLst>
              </p:cNvPr>
              <p:cNvSpPr>
                <a:spLocks noGrp="1" noRot="1" noMove="1" noResize="1" noEditPoints="1" noAdjustHandles="1" noChangeArrowheads="1" noChangeShapeType="1"/>
              </p:cNvSpPr>
              <p:nvPr/>
            </p:nvSpPr>
            <p:spPr>
              <a:xfrm>
                <a:off x="11306415" y="857789"/>
                <a:ext cx="16629" cy="119595"/>
              </a:xfrm>
              <a:custGeom>
                <a:avLst/>
                <a:gdLst>
                  <a:gd name="connsiteX0" fmla="*/ 0 w 16629"/>
                  <a:gd name="connsiteY0" fmla="*/ 0 h 119595"/>
                  <a:gd name="connsiteX1" fmla="*/ 0 w 16629"/>
                  <a:gd name="connsiteY1" fmla="*/ 119595 h 119595"/>
                  <a:gd name="connsiteX2" fmla="*/ 16630 w 16629"/>
                  <a:gd name="connsiteY2" fmla="*/ 119595 h 119595"/>
                  <a:gd name="connsiteX3" fmla="*/ 16630 w 16629"/>
                  <a:gd name="connsiteY3" fmla="*/ 0 h 119595"/>
                  <a:gd name="connsiteX4" fmla="*/ 15558 w 16629"/>
                  <a:gd name="connsiteY4" fmla="*/ 0 h 119595"/>
                  <a:gd name="connsiteX5" fmla="*/ 0 w 16629"/>
                  <a:gd name="connsiteY5" fmla="*/ 0 h 119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29" h="119595">
                    <a:moveTo>
                      <a:pt x="0" y="0"/>
                    </a:moveTo>
                    <a:lnTo>
                      <a:pt x="0" y="119595"/>
                    </a:lnTo>
                    <a:lnTo>
                      <a:pt x="16630" y="119595"/>
                    </a:lnTo>
                    <a:lnTo>
                      <a:pt x="16630" y="0"/>
                    </a:lnTo>
                    <a:lnTo>
                      <a:pt x="15558" y="0"/>
                    </a:lnTo>
                    <a:lnTo>
                      <a:pt x="0" y="0"/>
                    </a:lnTo>
                    <a:close/>
                  </a:path>
                </a:pathLst>
              </a:custGeom>
              <a:solidFill>
                <a:srgbClr val="CE181E"/>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56711CE-BE1A-CF02-B4CF-BE7D7E39EF57}"/>
                  </a:ext>
                </a:extLst>
              </p:cNvPr>
              <p:cNvSpPr>
                <a:spLocks noGrp="1" noRot="1" noMove="1" noResize="1" noEditPoints="1" noAdjustHandles="1" noChangeArrowheads="1" noChangeShapeType="1"/>
              </p:cNvSpPr>
              <p:nvPr/>
            </p:nvSpPr>
            <p:spPr>
              <a:xfrm>
                <a:off x="11339317" y="812465"/>
                <a:ext cx="16629" cy="164918"/>
              </a:xfrm>
              <a:custGeom>
                <a:avLst/>
                <a:gdLst>
                  <a:gd name="connsiteX0" fmla="*/ 0 w 16629"/>
                  <a:gd name="connsiteY0" fmla="*/ 0 h 164918"/>
                  <a:gd name="connsiteX1" fmla="*/ 0 w 16629"/>
                  <a:gd name="connsiteY1" fmla="*/ 164919 h 164918"/>
                  <a:gd name="connsiteX2" fmla="*/ 16630 w 16629"/>
                  <a:gd name="connsiteY2" fmla="*/ 164919 h 164918"/>
                  <a:gd name="connsiteX3" fmla="*/ 16630 w 16629"/>
                  <a:gd name="connsiteY3" fmla="*/ 0 h 164918"/>
                  <a:gd name="connsiteX4" fmla="*/ 15558 w 16629"/>
                  <a:gd name="connsiteY4" fmla="*/ 0 h 164918"/>
                  <a:gd name="connsiteX5" fmla="*/ 0 w 16629"/>
                  <a:gd name="connsiteY5" fmla="*/ 0 h 1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29" h="164918">
                    <a:moveTo>
                      <a:pt x="0" y="0"/>
                    </a:moveTo>
                    <a:lnTo>
                      <a:pt x="0" y="164919"/>
                    </a:lnTo>
                    <a:lnTo>
                      <a:pt x="16630" y="164919"/>
                    </a:lnTo>
                    <a:lnTo>
                      <a:pt x="16630" y="0"/>
                    </a:lnTo>
                    <a:lnTo>
                      <a:pt x="15558" y="0"/>
                    </a:lnTo>
                    <a:lnTo>
                      <a:pt x="0" y="0"/>
                    </a:lnTo>
                    <a:close/>
                  </a:path>
                </a:pathLst>
              </a:custGeom>
              <a:solidFill>
                <a:srgbClr val="CE181E"/>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954ADC9-770F-6271-CCB5-8F51E1420C06}"/>
                  </a:ext>
                </a:extLst>
              </p:cNvPr>
              <p:cNvSpPr>
                <a:spLocks noGrp="1" noRot="1" noMove="1" noResize="1" noEditPoints="1" noAdjustHandles="1" noChangeArrowheads="1" noChangeShapeType="1"/>
              </p:cNvSpPr>
              <p:nvPr/>
            </p:nvSpPr>
            <p:spPr>
              <a:xfrm>
                <a:off x="11371913" y="812465"/>
                <a:ext cx="16604" cy="164918"/>
              </a:xfrm>
              <a:custGeom>
                <a:avLst/>
                <a:gdLst>
                  <a:gd name="connsiteX0" fmla="*/ 0 w 16604"/>
                  <a:gd name="connsiteY0" fmla="*/ 0 h 164918"/>
                  <a:gd name="connsiteX1" fmla="*/ 0 w 16604"/>
                  <a:gd name="connsiteY1" fmla="*/ 164919 h 164918"/>
                  <a:gd name="connsiteX2" fmla="*/ 16604 w 16604"/>
                  <a:gd name="connsiteY2" fmla="*/ 164919 h 164918"/>
                  <a:gd name="connsiteX3" fmla="*/ 16604 w 16604"/>
                  <a:gd name="connsiteY3" fmla="*/ 0 h 164918"/>
                  <a:gd name="connsiteX4" fmla="*/ 15533 w 16604"/>
                  <a:gd name="connsiteY4" fmla="*/ 0 h 164918"/>
                  <a:gd name="connsiteX5" fmla="*/ 0 w 16604"/>
                  <a:gd name="connsiteY5" fmla="*/ 0 h 16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04" h="164918">
                    <a:moveTo>
                      <a:pt x="0" y="0"/>
                    </a:moveTo>
                    <a:lnTo>
                      <a:pt x="0" y="164919"/>
                    </a:lnTo>
                    <a:lnTo>
                      <a:pt x="16604" y="164919"/>
                    </a:lnTo>
                    <a:lnTo>
                      <a:pt x="16604" y="0"/>
                    </a:lnTo>
                    <a:lnTo>
                      <a:pt x="15533" y="0"/>
                    </a:lnTo>
                    <a:lnTo>
                      <a:pt x="0" y="0"/>
                    </a:lnTo>
                    <a:close/>
                  </a:path>
                </a:pathLst>
              </a:custGeom>
              <a:solidFill>
                <a:srgbClr val="CE181E"/>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7977965-94F2-33BE-8C56-6E55B1879305}"/>
                  </a:ext>
                </a:extLst>
              </p:cNvPr>
              <p:cNvSpPr>
                <a:spLocks noGrp="1" noRot="1" noMove="1" noResize="1" noEditPoints="1" noAdjustHandles="1" noChangeArrowheads="1" noChangeShapeType="1"/>
              </p:cNvSpPr>
              <p:nvPr/>
            </p:nvSpPr>
            <p:spPr>
              <a:xfrm>
                <a:off x="11397725" y="854218"/>
                <a:ext cx="95875" cy="126686"/>
              </a:xfrm>
              <a:custGeom>
                <a:avLst/>
                <a:gdLst>
                  <a:gd name="connsiteX0" fmla="*/ 19792 w 95875"/>
                  <a:gd name="connsiteY0" fmla="*/ 33642 h 126686"/>
                  <a:gd name="connsiteX1" fmla="*/ 47032 w 95875"/>
                  <a:gd name="connsiteY1" fmla="*/ 14181 h 126686"/>
                  <a:gd name="connsiteX2" fmla="*/ 75726 w 95875"/>
                  <a:gd name="connsiteY2" fmla="*/ 38921 h 126686"/>
                  <a:gd name="connsiteX3" fmla="*/ 75726 w 95875"/>
                  <a:gd name="connsiteY3" fmla="*/ 39993 h 126686"/>
                  <a:gd name="connsiteX4" fmla="*/ 91616 w 95875"/>
                  <a:gd name="connsiteY4" fmla="*/ 39993 h 126686"/>
                  <a:gd name="connsiteX5" fmla="*/ 91616 w 95875"/>
                  <a:gd name="connsiteY5" fmla="*/ 38921 h 126686"/>
                  <a:gd name="connsiteX6" fmla="*/ 47874 w 95875"/>
                  <a:gd name="connsiteY6" fmla="*/ 0 h 126686"/>
                  <a:gd name="connsiteX7" fmla="*/ 3851 w 95875"/>
                  <a:gd name="connsiteY7" fmla="*/ 34330 h 126686"/>
                  <a:gd name="connsiteX8" fmla="*/ 79934 w 95875"/>
                  <a:gd name="connsiteY8" fmla="*/ 90953 h 126686"/>
                  <a:gd name="connsiteX9" fmla="*/ 48843 w 95875"/>
                  <a:gd name="connsiteY9" fmla="*/ 112556 h 126686"/>
                  <a:gd name="connsiteX10" fmla="*/ 15941 w 95875"/>
                  <a:gd name="connsiteY10" fmla="*/ 83913 h 126686"/>
                  <a:gd name="connsiteX11" fmla="*/ 15941 w 95875"/>
                  <a:gd name="connsiteY11" fmla="*/ 83174 h 126686"/>
                  <a:gd name="connsiteX12" fmla="*/ 0 w 95875"/>
                  <a:gd name="connsiteY12" fmla="*/ 83174 h 126686"/>
                  <a:gd name="connsiteX13" fmla="*/ 0 w 95875"/>
                  <a:gd name="connsiteY13" fmla="*/ 84245 h 126686"/>
                  <a:gd name="connsiteX14" fmla="*/ 49022 w 95875"/>
                  <a:gd name="connsiteY14" fmla="*/ 126686 h 126686"/>
                  <a:gd name="connsiteX15" fmla="*/ 95875 w 95875"/>
                  <a:gd name="connsiteY15" fmla="*/ 90264 h 126686"/>
                  <a:gd name="connsiteX16" fmla="*/ 19792 w 95875"/>
                  <a:gd name="connsiteY16" fmla="*/ 33642 h 12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875" h="126686">
                    <a:moveTo>
                      <a:pt x="19792" y="33642"/>
                    </a:moveTo>
                    <a:cubicBezTo>
                      <a:pt x="19792" y="19461"/>
                      <a:pt x="34305" y="14181"/>
                      <a:pt x="47032" y="14181"/>
                    </a:cubicBezTo>
                    <a:cubicBezTo>
                      <a:pt x="64733" y="14181"/>
                      <a:pt x="75726" y="23363"/>
                      <a:pt x="75726" y="38921"/>
                    </a:cubicBezTo>
                    <a:lnTo>
                      <a:pt x="75726" y="39993"/>
                    </a:lnTo>
                    <a:lnTo>
                      <a:pt x="91616" y="39993"/>
                    </a:lnTo>
                    <a:lnTo>
                      <a:pt x="91616" y="38921"/>
                    </a:lnTo>
                    <a:cubicBezTo>
                      <a:pt x="91616" y="14870"/>
                      <a:pt x="74094" y="0"/>
                      <a:pt x="47874" y="0"/>
                    </a:cubicBezTo>
                    <a:cubicBezTo>
                      <a:pt x="25965" y="0"/>
                      <a:pt x="3851" y="10610"/>
                      <a:pt x="3851" y="34330"/>
                    </a:cubicBezTo>
                    <a:cubicBezTo>
                      <a:pt x="3851" y="81414"/>
                      <a:pt x="79934" y="58051"/>
                      <a:pt x="79934" y="90953"/>
                    </a:cubicBezTo>
                    <a:cubicBezTo>
                      <a:pt x="79934" y="107965"/>
                      <a:pt x="59453" y="112556"/>
                      <a:pt x="48843" y="112556"/>
                    </a:cubicBezTo>
                    <a:cubicBezTo>
                      <a:pt x="29382" y="112556"/>
                      <a:pt x="15941" y="101946"/>
                      <a:pt x="15941" y="83913"/>
                    </a:cubicBezTo>
                    <a:lnTo>
                      <a:pt x="15941" y="83174"/>
                    </a:lnTo>
                    <a:lnTo>
                      <a:pt x="0" y="83174"/>
                    </a:lnTo>
                    <a:lnTo>
                      <a:pt x="0" y="84245"/>
                    </a:lnTo>
                    <a:cubicBezTo>
                      <a:pt x="0" y="111816"/>
                      <a:pt x="19690" y="126686"/>
                      <a:pt x="49022" y="126686"/>
                    </a:cubicBezTo>
                    <a:cubicBezTo>
                      <a:pt x="72410" y="126686"/>
                      <a:pt x="95875" y="115387"/>
                      <a:pt x="95875" y="90264"/>
                    </a:cubicBezTo>
                    <a:cubicBezTo>
                      <a:pt x="95875" y="42824"/>
                      <a:pt x="19792" y="64401"/>
                      <a:pt x="19792" y="33642"/>
                    </a:cubicBezTo>
                    <a:close/>
                  </a:path>
                </a:pathLst>
              </a:custGeom>
              <a:solidFill>
                <a:srgbClr val="CE181E"/>
              </a:solidFill>
              <a:ln w="0" cap="flat">
                <a:noFill/>
                <a:prstDash val="solid"/>
                <a:miter/>
              </a:ln>
            </p:spPr>
            <p:txBody>
              <a:bodyPr rtlCol="0" anchor="ctr"/>
              <a:lstStyle/>
              <a:p>
                <a:endParaRPr lang="en-GB"/>
              </a:p>
            </p:txBody>
          </p:sp>
        </p:grpSp>
      </p:grpSp>
      <p:sp>
        <p:nvSpPr>
          <p:cNvPr id="24" name="Footer Placeholder 4">
            <a:extLst>
              <a:ext uri="{FF2B5EF4-FFF2-40B4-BE49-F238E27FC236}">
                <a16:creationId xmlns:a16="http://schemas.microsoft.com/office/drawing/2014/main" id="{A8E3D8FA-6D96-1E63-F636-71E80089608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9" name="Date Placeholder 30">
            <a:extLst>
              <a:ext uri="{FF2B5EF4-FFF2-40B4-BE49-F238E27FC236}">
                <a16:creationId xmlns:a16="http://schemas.microsoft.com/office/drawing/2014/main" id="{6A9E3CEE-5018-9317-D250-F759DAEA1580}"/>
              </a:ext>
            </a:extLst>
          </p:cNvPr>
          <p:cNvSpPr>
            <a:spLocks noGrp="1"/>
          </p:cNvSpPr>
          <p:nvPr>
            <p:ph type="dt" sz="half" idx="32"/>
          </p:nvPr>
        </p:nvSpPr>
        <p:spPr>
          <a:xfrm rot="5400000">
            <a:off x="11753848" y="217171"/>
            <a:ext cx="655320" cy="220982"/>
          </a:xfrm>
        </p:spPr>
        <p:txBody>
          <a:bodyPr>
            <a:noAutofit/>
          </a:bodyPr>
          <a:lstStyle/>
          <a:p>
            <a:endParaRPr lang="en-GB" dirty="0"/>
          </a:p>
        </p:txBody>
      </p:sp>
      <p:sp>
        <p:nvSpPr>
          <p:cNvPr id="10" name="Slide Number Placeholder 32">
            <a:extLst>
              <a:ext uri="{FF2B5EF4-FFF2-40B4-BE49-F238E27FC236}">
                <a16:creationId xmlns:a16="http://schemas.microsoft.com/office/drawing/2014/main" id="{64D6FBFA-1A4E-7DA0-7026-FF854E35C92E}"/>
              </a:ext>
            </a:extLst>
          </p:cNvPr>
          <p:cNvSpPr>
            <a:spLocks noGrp="1"/>
          </p:cNvSpPr>
          <p:nvPr>
            <p:ph type="sldNum" sz="quarter" idx="34"/>
          </p:nvPr>
        </p:nvSpPr>
        <p:spPr>
          <a:xfrm>
            <a:off x="11971018" y="6601436"/>
            <a:ext cx="220982" cy="240077"/>
          </a:xfrm>
        </p:spPr>
        <p:txBody>
          <a:bodyPr>
            <a:noAutofit/>
          </a:bodyPr>
          <a:lstStyle/>
          <a:p>
            <a:fld id="{BB07EAE1-021A-493C-B07F-6FE9E5D11BEB}" type="slidenum">
              <a:rPr lang="en-GB" smtClean="0"/>
              <a:pPr/>
              <a:t>‹#›</a:t>
            </a:fld>
            <a:endParaRPr lang="en-GB" dirty="0"/>
          </a:p>
        </p:txBody>
      </p:sp>
    </p:spTree>
    <p:custDataLst>
      <p:tags r:id="rId1"/>
    </p:custDataLst>
    <p:extLst>
      <p:ext uri="{BB962C8B-B14F-4D97-AF65-F5344CB8AC3E}">
        <p14:creationId xmlns:p14="http://schemas.microsoft.com/office/powerpoint/2010/main" val="30430176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navy">
    <p:bg>
      <p:bgRef idx="1001">
        <a:schemeClr val="bg2"/>
      </p:bgRef>
    </p:bg>
    <p:spTree>
      <p:nvGrpSpPr>
        <p:cNvPr id="1" name=""/>
        <p:cNvGrpSpPr/>
        <p:nvPr/>
      </p:nvGrpSpPr>
      <p:grpSpPr>
        <a:xfrm>
          <a:off x="0" y="0"/>
          <a:ext cx="0" cy="0"/>
          <a:chOff x="0" y="0"/>
          <a:chExt cx="0" cy="0"/>
        </a:xfrm>
      </p:grpSpPr>
      <p:pic>
        <p:nvPicPr>
          <p:cNvPr id="7" name="Picture 6" descr="A close-up of a blue cube&#10;&#10;Description automatically generated">
            <a:extLst>
              <a:ext uri="{FF2B5EF4-FFF2-40B4-BE49-F238E27FC236}">
                <a16:creationId xmlns:a16="http://schemas.microsoft.com/office/drawing/2014/main" id="{994D9F16-B961-382F-A2E6-A75A1834ACC7}"/>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12" name="Picture Placeholder 11">
            <a:extLst>
              <a:ext uri="{FF2B5EF4-FFF2-40B4-BE49-F238E27FC236}">
                <a16:creationId xmlns:a16="http://schemas.microsoft.com/office/drawing/2014/main" id="{B3B32C57-5BBC-8081-E7AC-4A5E5F2C0FEB}"/>
              </a:ext>
            </a:extLst>
          </p:cNvPr>
          <p:cNvSpPr>
            <a:spLocks noGrp="1"/>
          </p:cNvSpPr>
          <p:nvPr>
            <p:ph type="pic" sz="quarter" idx="14" hasCustomPrompt="1"/>
          </p:nvPr>
        </p:nvSpPr>
        <p:spPr>
          <a:xfrm>
            <a:off x="447675" y="5661660"/>
            <a:ext cx="2056130" cy="739140"/>
          </a:xfrm>
        </p:spPr>
        <p:txBody>
          <a:bodyPr/>
          <a:lstStyle>
            <a:lvl1pPr algn="ctr">
              <a:defRPr/>
            </a:lvl1pPr>
          </a:lstStyle>
          <a:p>
            <a:r>
              <a:rPr lang="en-GB" dirty="0"/>
              <a:t>Insert client logo</a:t>
            </a:r>
          </a:p>
        </p:txBody>
      </p:sp>
      <p:sp>
        <p:nvSpPr>
          <p:cNvPr id="13" name="Text Placeholder 14">
            <a:extLst>
              <a:ext uri="{FF2B5EF4-FFF2-40B4-BE49-F238E27FC236}">
                <a16:creationId xmlns:a16="http://schemas.microsoft.com/office/drawing/2014/main" id="{C9F89D34-7F46-38DF-8C8B-4452A78F9DB4}"/>
              </a:ext>
            </a:extLst>
          </p:cNvPr>
          <p:cNvSpPr>
            <a:spLocks noGrp="1"/>
          </p:cNvSpPr>
          <p:nvPr>
            <p:ph type="body" sz="quarter" idx="15" hasCustomPrompt="1"/>
          </p:nvPr>
        </p:nvSpPr>
        <p:spPr>
          <a:xfrm>
            <a:off x="447675" y="5435078"/>
            <a:ext cx="1410964" cy="244682"/>
          </a:xfrm>
          <a:blipFill>
            <a:blip r:embed="rId4" cstate="hq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a:t> </a:t>
            </a:r>
            <a:endParaRPr lang="en-GB" dirty="0"/>
          </a:p>
        </p:txBody>
      </p:sp>
      <p:grpSp>
        <p:nvGrpSpPr>
          <p:cNvPr id="30" name="Group 29">
            <a:extLst>
              <a:ext uri="{FF2B5EF4-FFF2-40B4-BE49-F238E27FC236}">
                <a16:creationId xmlns:a16="http://schemas.microsoft.com/office/drawing/2014/main" id="{8F468D69-259A-9768-11CB-47212348CBD3}"/>
              </a:ext>
            </a:extLst>
          </p:cNvPr>
          <p:cNvGrpSpPr/>
          <p:nvPr userDrawn="1"/>
        </p:nvGrpSpPr>
        <p:grpSpPr>
          <a:xfrm>
            <a:off x="12394476" y="0"/>
            <a:ext cx="2094954" cy="3335867"/>
            <a:chOff x="-2178418" y="4487679"/>
            <a:chExt cx="2094954" cy="3335867"/>
          </a:xfrm>
        </p:grpSpPr>
        <p:sp>
          <p:nvSpPr>
            <p:cNvPr id="31" name="Rectangle 30">
              <a:extLst>
                <a:ext uri="{FF2B5EF4-FFF2-40B4-BE49-F238E27FC236}">
                  <a16:creationId xmlns:a16="http://schemas.microsoft.com/office/drawing/2014/main" id="{4A06E8B6-6449-16E0-AEF1-8AF5A9206015}"/>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2" name="Rectangle 31">
              <a:extLst>
                <a:ext uri="{FF2B5EF4-FFF2-40B4-BE49-F238E27FC236}">
                  <a16:creationId xmlns:a16="http://schemas.microsoft.com/office/drawing/2014/main" id="{412329F8-236F-E887-6222-783896A28EB4}"/>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3" name="TextBox 32">
              <a:extLst>
                <a:ext uri="{FF2B5EF4-FFF2-40B4-BE49-F238E27FC236}">
                  <a16:creationId xmlns:a16="http://schemas.microsoft.com/office/drawing/2014/main" id="{CC016430-9E14-64F5-F1A9-B1B33843C9A5}"/>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4" name="TextBox 33">
              <a:extLst>
                <a:ext uri="{FF2B5EF4-FFF2-40B4-BE49-F238E27FC236}">
                  <a16:creationId xmlns:a16="http://schemas.microsoft.com/office/drawing/2014/main" id="{84C74C9A-FE1D-E548-2196-318FF436F0B6}"/>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5" name="TextBox 34">
              <a:extLst>
                <a:ext uri="{FF2B5EF4-FFF2-40B4-BE49-F238E27FC236}">
                  <a16:creationId xmlns:a16="http://schemas.microsoft.com/office/drawing/2014/main" id="{5AC5AB9A-4165-AE85-C23A-2D625BB2A4FB}"/>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6" name="TextBox 35">
              <a:extLst>
                <a:ext uri="{FF2B5EF4-FFF2-40B4-BE49-F238E27FC236}">
                  <a16:creationId xmlns:a16="http://schemas.microsoft.com/office/drawing/2014/main" id="{264F7997-884E-DDB2-D20B-449703F4B2EB}"/>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7" name="TextBox 36">
              <a:extLst>
                <a:ext uri="{FF2B5EF4-FFF2-40B4-BE49-F238E27FC236}">
                  <a16:creationId xmlns:a16="http://schemas.microsoft.com/office/drawing/2014/main" id="{9C97E0E1-AACD-991A-1406-75C9C3FA0500}"/>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pic>
        <p:nvPicPr>
          <p:cNvPr id="4" name="Graphic 3">
            <a:extLst>
              <a:ext uri="{FF2B5EF4-FFF2-40B4-BE49-F238E27FC236}">
                <a16:creationId xmlns:a16="http://schemas.microsoft.com/office/drawing/2014/main" id="{48EB1401-802D-90B1-3B13-036AE061B110}"/>
              </a:ext>
            </a:extLst>
          </p:cNvPr>
          <p:cNvPicPr>
            <a:picLocks noGrp="1" noRot="1" noChangeAspect="1" noMove="1" noResize="1" noEditPoints="1" noAdjustHandles="1" noChangeArrowheads="1" noChangeShapeType="1" noCrop="1"/>
          </p:cNvPicPr>
          <p:nvPr userDrawn="1"/>
        </p:nvPicPr>
        <p:blipFill>
          <a:blip r:embed="rId6">
            <a:extLst>
              <a:ext uri="{96DAC541-7B7A-43D3-8B79-37D633B846F1}">
                <asvg:svgBlip xmlns:asvg="http://schemas.microsoft.com/office/drawing/2016/SVG/main" r:embed="rId7"/>
              </a:ext>
            </a:extLst>
          </a:blip>
          <a:stretch>
            <a:fillRect/>
          </a:stretch>
        </p:blipFill>
        <p:spPr>
          <a:xfrm>
            <a:off x="10484645" y="665464"/>
            <a:ext cx="1035843" cy="1035843"/>
          </a:xfrm>
          <a:prstGeom prst="rect">
            <a:avLst/>
          </a:prstGeom>
        </p:spPr>
      </p:pic>
      <p:sp>
        <p:nvSpPr>
          <p:cNvPr id="5" name="Text Placeholder 8">
            <a:extLst>
              <a:ext uri="{FF2B5EF4-FFF2-40B4-BE49-F238E27FC236}">
                <a16:creationId xmlns:a16="http://schemas.microsoft.com/office/drawing/2014/main" id="{07B20D55-C562-2614-5AE3-E84B41A6D660}"/>
              </a:ext>
            </a:extLst>
          </p:cNvPr>
          <p:cNvSpPr>
            <a:spLocks noGrp="1"/>
          </p:cNvSpPr>
          <p:nvPr>
            <p:ph type="body" sz="quarter" idx="13" hasCustomPrompt="1"/>
          </p:nvPr>
        </p:nvSpPr>
        <p:spPr>
          <a:xfrm>
            <a:off x="447675" y="2043561"/>
            <a:ext cx="1305980" cy="330072"/>
          </a:xfrm>
          <a:solidFill>
            <a:schemeClr val="accent1"/>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6" name="Title 1">
            <a:extLst>
              <a:ext uri="{FF2B5EF4-FFF2-40B4-BE49-F238E27FC236}">
                <a16:creationId xmlns:a16="http://schemas.microsoft.com/office/drawing/2014/main" id="{577C54F3-0864-A393-04F7-A8DFDDE9BE5F}"/>
              </a:ext>
            </a:extLst>
          </p:cNvPr>
          <p:cNvSpPr>
            <a:spLocks noGrp="1"/>
          </p:cNvSpPr>
          <p:nvPr>
            <p:ph type="title" hasCustomPrompt="1"/>
          </p:nvPr>
        </p:nvSpPr>
        <p:spPr>
          <a:xfrm>
            <a:off x="447674" y="2554498"/>
            <a:ext cx="8640763" cy="830997"/>
          </a:xfrm>
        </p:spPr>
        <p:txBody>
          <a:bodyPr wrap="square">
            <a:spAutoFit/>
          </a:bodyPr>
          <a:lstStyle>
            <a:lvl1pPr>
              <a:defRPr sz="6000">
                <a:latin typeface="+mn-lt"/>
              </a:defRPr>
            </a:lvl1pPr>
          </a:lstStyle>
          <a:p>
            <a:r>
              <a:rPr lang="en-GB" dirty="0"/>
              <a:t>Insert title here</a:t>
            </a:r>
          </a:p>
        </p:txBody>
      </p:sp>
    </p:spTree>
    <p:custDataLst>
      <p:tags r:id="rId1"/>
    </p:custDataLst>
    <p:extLst>
      <p:ext uri="{BB962C8B-B14F-4D97-AF65-F5344CB8AC3E}">
        <p14:creationId xmlns:p14="http://schemas.microsoft.com/office/powerpoint/2010/main" val="21971575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break horizontal image">
    <p:spTree>
      <p:nvGrpSpPr>
        <p:cNvPr id="1" name=""/>
        <p:cNvGrpSpPr/>
        <p:nvPr/>
      </p:nvGrpSpPr>
      <p:grpSpPr>
        <a:xfrm>
          <a:off x="0" y="0"/>
          <a:ext cx="0" cy="0"/>
          <a:chOff x="0" y="0"/>
          <a:chExt cx="0" cy="0"/>
        </a:xfrm>
      </p:grpSpPr>
      <p:sp>
        <p:nvSpPr>
          <p:cNvPr id="19" name="Text Placeholder 3">
            <a:extLst>
              <a:ext uri="{FF2B5EF4-FFF2-40B4-BE49-F238E27FC236}">
                <a16:creationId xmlns:a16="http://schemas.microsoft.com/office/drawing/2014/main" id="{2A66E5FF-25F6-EC82-704E-4144AE26D9CC}"/>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Picture Placeholder 7">
            <a:extLst>
              <a:ext uri="{FF2B5EF4-FFF2-40B4-BE49-F238E27FC236}">
                <a16:creationId xmlns:a16="http://schemas.microsoft.com/office/drawing/2014/main" id="{C5B03E7C-ECE0-124B-AE2D-045A3E6BAB1E}"/>
              </a:ext>
            </a:extLst>
          </p:cNvPr>
          <p:cNvSpPr>
            <a:spLocks noGrp="1"/>
          </p:cNvSpPr>
          <p:nvPr>
            <p:ph type="pic" sz="quarter" idx="13" hasCustomPrompt="1"/>
          </p:nvPr>
        </p:nvSpPr>
        <p:spPr>
          <a:xfrm>
            <a:off x="0" y="-428"/>
            <a:ext cx="11971018" cy="3610182"/>
          </a:xfrm>
        </p:spPr>
        <p:txBody>
          <a:bodyPr/>
          <a:lstStyle>
            <a:lvl1pPr algn="ctr">
              <a:defRPr/>
            </a:lvl1pPr>
          </a:lstStyle>
          <a:p>
            <a:r>
              <a:rPr lang="en-GB" dirty="0"/>
              <a:t>Click icon to insert image &gt; Right click &gt; Send to back</a:t>
            </a:r>
          </a:p>
        </p:txBody>
      </p:sp>
      <p:sp>
        <p:nvSpPr>
          <p:cNvPr id="9" name="Title 1">
            <a:extLst>
              <a:ext uri="{FF2B5EF4-FFF2-40B4-BE49-F238E27FC236}">
                <a16:creationId xmlns:a16="http://schemas.microsoft.com/office/drawing/2014/main" id="{26A25EE3-A509-3FC7-1C96-68B98FB8B139}"/>
              </a:ext>
            </a:extLst>
          </p:cNvPr>
          <p:cNvSpPr>
            <a:spLocks noGrp="1"/>
          </p:cNvSpPr>
          <p:nvPr>
            <p:ph type="title" hasCustomPrompt="1"/>
          </p:nvPr>
        </p:nvSpPr>
        <p:spPr>
          <a:xfrm>
            <a:off x="447675" y="5168266"/>
            <a:ext cx="10990579" cy="1184910"/>
          </a:xfrm>
        </p:spPr>
        <p:txBody>
          <a:bodyPr/>
          <a:lstStyle>
            <a:lvl1pPr>
              <a:defRPr sz="6000">
                <a:solidFill>
                  <a:schemeClr val="accent2"/>
                </a:solidFill>
                <a:latin typeface="+mn-lt"/>
              </a:defRPr>
            </a:lvl1pPr>
          </a:lstStyle>
          <a:p>
            <a:r>
              <a:rPr lang="en-GB" dirty="0"/>
              <a:t>Insert section title here</a:t>
            </a:r>
          </a:p>
        </p:txBody>
      </p:sp>
      <p:sp>
        <p:nvSpPr>
          <p:cNvPr id="31" name="Date Placeholder 30">
            <a:extLst>
              <a:ext uri="{FF2B5EF4-FFF2-40B4-BE49-F238E27FC236}">
                <a16:creationId xmlns:a16="http://schemas.microsoft.com/office/drawing/2014/main" id="{3EEB013D-B4EE-3925-7674-7DB4CA916927}"/>
              </a:ext>
            </a:extLst>
          </p:cNvPr>
          <p:cNvSpPr>
            <a:spLocks noGrp="1"/>
          </p:cNvSpPr>
          <p:nvPr>
            <p:ph type="dt" sz="half" idx="32"/>
          </p:nvPr>
        </p:nvSpPr>
        <p:spPr/>
        <p:txBody>
          <a:bodyPr>
            <a:noAutofit/>
          </a:bodyPr>
          <a:lstStyle/>
          <a:p>
            <a:endParaRPr lang="en-GB" dirty="0"/>
          </a:p>
        </p:txBody>
      </p:sp>
      <p:sp>
        <p:nvSpPr>
          <p:cNvPr id="33" name="Slide Number Placeholder 32">
            <a:extLst>
              <a:ext uri="{FF2B5EF4-FFF2-40B4-BE49-F238E27FC236}">
                <a16:creationId xmlns:a16="http://schemas.microsoft.com/office/drawing/2014/main" id="{9C8FDAB8-A278-3354-9B4D-C818267E8F98}"/>
              </a:ext>
            </a:extLst>
          </p:cNvPr>
          <p:cNvSpPr>
            <a:spLocks noGrp="1"/>
          </p:cNvSpPr>
          <p:nvPr>
            <p:ph type="sldNum" sz="quarter" idx="34"/>
          </p:nvPr>
        </p:nvSpPr>
        <p:spPr/>
        <p:txBody>
          <a:bodyPr>
            <a:noAutofit/>
          </a:bodyPr>
          <a:lstStyle/>
          <a:p>
            <a:fld id="{BB07EAE1-021A-493C-B07F-6FE9E5D11BEB}" type="slidenum">
              <a:rPr lang="en-GB" smtClean="0"/>
              <a:pPr/>
              <a:t>‹#›</a:t>
            </a:fld>
            <a:endParaRPr lang="en-GB" dirty="0"/>
          </a:p>
        </p:txBody>
      </p:sp>
      <p:sp>
        <p:nvSpPr>
          <p:cNvPr id="16" name="Text Placeholder 8">
            <a:extLst>
              <a:ext uri="{FF2B5EF4-FFF2-40B4-BE49-F238E27FC236}">
                <a16:creationId xmlns:a16="http://schemas.microsoft.com/office/drawing/2014/main" id="{1C1F38E5-D335-BE56-6099-37ED915E5C48}"/>
              </a:ext>
            </a:extLst>
          </p:cNvPr>
          <p:cNvSpPr>
            <a:spLocks noGrp="1"/>
          </p:cNvSpPr>
          <p:nvPr>
            <p:ph type="body" sz="quarter" idx="18" hasCustomPrompt="1"/>
          </p:nvPr>
        </p:nvSpPr>
        <p:spPr>
          <a:xfrm>
            <a:off x="447675" y="4800609"/>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17" name="Text Placeholder 6">
            <a:extLst>
              <a:ext uri="{FF2B5EF4-FFF2-40B4-BE49-F238E27FC236}">
                <a16:creationId xmlns:a16="http://schemas.microsoft.com/office/drawing/2014/main" id="{1E34BFA8-3741-DC0E-9E45-BA27B941755D}"/>
              </a:ext>
            </a:extLst>
          </p:cNvPr>
          <p:cNvSpPr>
            <a:spLocks noGrp="1"/>
          </p:cNvSpPr>
          <p:nvPr>
            <p:ph type="body" sz="quarter" idx="19" hasCustomPrompt="1"/>
          </p:nvPr>
        </p:nvSpPr>
        <p:spPr>
          <a:xfrm>
            <a:off x="447675" y="3736967"/>
            <a:ext cx="2320636" cy="995363"/>
          </a:xfrm>
        </p:spPr>
        <p:txBody>
          <a:bodyPr lIns="0" tIns="0" rIns="0" bIns="0"/>
          <a:lstStyle>
            <a:lvl1pPr>
              <a:defRPr sz="7500">
                <a:solidFill>
                  <a:schemeClr val="tx1"/>
                </a:solidFill>
                <a:latin typeface="+mn-lt"/>
              </a:defRPr>
            </a:lvl1pPr>
          </a:lstStyle>
          <a:p>
            <a:pPr lvl="0"/>
            <a:r>
              <a:rPr lang="en-US" dirty="0"/>
              <a:t>##</a:t>
            </a:r>
            <a:endParaRPr lang="en-GB" dirty="0"/>
          </a:p>
        </p:txBody>
      </p:sp>
      <p:grpSp>
        <p:nvGrpSpPr>
          <p:cNvPr id="53" name="Group 52">
            <a:extLst>
              <a:ext uri="{FF2B5EF4-FFF2-40B4-BE49-F238E27FC236}">
                <a16:creationId xmlns:a16="http://schemas.microsoft.com/office/drawing/2014/main" id="{A2112224-944D-11F0-8EF7-7184BA425D89}"/>
              </a:ext>
            </a:extLst>
          </p:cNvPr>
          <p:cNvGrpSpPr/>
          <p:nvPr userDrawn="1"/>
        </p:nvGrpSpPr>
        <p:grpSpPr>
          <a:xfrm>
            <a:off x="12287571" y="0"/>
            <a:ext cx="2175022" cy="5067300"/>
            <a:chOff x="838199" y="1150069"/>
            <a:chExt cx="2175022" cy="5067300"/>
          </a:xfrm>
        </p:grpSpPr>
        <p:sp>
          <p:nvSpPr>
            <p:cNvPr id="54" name="Rectangle 53">
              <a:extLst>
                <a:ext uri="{FF2B5EF4-FFF2-40B4-BE49-F238E27FC236}">
                  <a16:creationId xmlns:a16="http://schemas.microsoft.com/office/drawing/2014/main" id="{1D7DEEEF-7E9B-C545-65F8-A2A761F11271}"/>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5" name="Rectangle 54">
              <a:extLst>
                <a:ext uri="{FF2B5EF4-FFF2-40B4-BE49-F238E27FC236}">
                  <a16:creationId xmlns:a16="http://schemas.microsoft.com/office/drawing/2014/main" id="{56A6C2B7-91F8-E2E5-66E1-FE4243113B9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6" name="TextBox 55">
              <a:extLst>
                <a:ext uri="{FF2B5EF4-FFF2-40B4-BE49-F238E27FC236}">
                  <a16:creationId xmlns:a16="http://schemas.microsoft.com/office/drawing/2014/main" id="{2DDE35BC-3DA9-9B84-B0A0-96A13CA49DD4}"/>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7" name="TextBox 56">
              <a:extLst>
                <a:ext uri="{FF2B5EF4-FFF2-40B4-BE49-F238E27FC236}">
                  <a16:creationId xmlns:a16="http://schemas.microsoft.com/office/drawing/2014/main" id="{3A3A2CCA-996D-2A3B-3BE3-08635DA6F6BB}"/>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8" name="TextBox 57">
              <a:extLst>
                <a:ext uri="{FF2B5EF4-FFF2-40B4-BE49-F238E27FC236}">
                  <a16:creationId xmlns:a16="http://schemas.microsoft.com/office/drawing/2014/main" id="{5583E146-D1C0-E203-BFF3-42189827B75F}"/>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9" name="TextBox 58">
              <a:extLst>
                <a:ext uri="{FF2B5EF4-FFF2-40B4-BE49-F238E27FC236}">
                  <a16:creationId xmlns:a16="http://schemas.microsoft.com/office/drawing/2014/main" id="{CACDF5D4-B878-F219-DBE0-B20877567A29}"/>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0" name="TextBox 59">
              <a:extLst>
                <a:ext uri="{FF2B5EF4-FFF2-40B4-BE49-F238E27FC236}">
                  <a16:creationId xmlns:a16="http://schemas.microsoft.com/office/drawing/2014/main" id="{D0165AB1-1B02-52F8-0930-40150D6AA09E}"/>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1" name="TextBox 60">
              <a:extLst>
                <a:ext uri="{FF2B5EF4-FFF2-40B4-BE49-F238E27FC236}">
                  <a16:creationId xmlns:a16="http://schemas.microsoft.com/office/drawing/2014/main" id="{9DDBA785-919F-AD78-B7CE-79425FEE9ED8}"/>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62" name="TextBox 61">
              <a:extLst>
                <a:ext uri="{FF2B5EF4-FFF2-40B4-BE49-F238E27FC236}">
                  <a16:creationId xmlns:a16="http://schemas.microsoft.com/office/drawing/2014/main" id="{E44240BE-F065-4178-DFFE-B963F4C90C1A}"/>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3" name="Group 62">
            <a:extLst>
              <a:ext uri="{FF2B5EF4-FFF2-40B4-BE49-F238E27FC236}">
                <a16:creationId xmlns:a16="http://schemas.microsoft.com/office/drawing/2014/main" id="{EB281D99-793E-B61A-4FA5-9AE8664918E0}"/>
              </a:ext>
            </a:extLst>
          </p:cNvPr>
          <p:cNvGrpSpPr/>
          <p:nvPr userDrawn="1"/>
        </p:nvGrpSpPr>
        <p:grpSpPr>
          <a:xfrm>
            <a:off x="12287572" y="0"/>
            <a:ext cx="2175021" cy="5486150"/>
            <a:chOff x="12287572" y="0"/>
            <a:chExt cx="2175021" cy="5486150"/>
          </a:xfrm>
        </p:grpSpPr>
        <p:grpSp>
          <p:nvGrpSpPr>
            <p:cNvPr id="64" name="Group 63">
              <a:extLst>
                <a:ext uri="{FF2B5EF4-FFF2-40B4-BE49-F238E27FC236}">
                  <a16:creationId xmlns:a16="http://schemas.microsoft.com/office/drawing/2014/main" id="{7055DBEB-84A1-B9CB-3D7F-738CA24F49DD}"/>
                </a:ext>
              </a:extLst>
            </p:cNvPr>
            <p:cNvGrpSpPr/>
            <p:nvPr/>
          </p:nvGrpSpPr>
          <p:grpSpPr>
            <a:xfrm>
              <a:off x="12287572" y="0"/>
              <a:ext cx="2175021" cy="4839558"/>
              <a:chOff x="838200" y="1150069"/>
              <a:chExt cx="2175021" cy="4839558"/>
            </a:xfrm>
          </p:grpSpPr>
          <p:sp>
            <p:nvSpPr>
              <p:cNvPr id="76" name="Rectangle 75">
                <a:extLst>
                  <a:ext uri="{FF2B5EF4-FFF2-40B4-BE49-F238E27FC236}">
                    <a16:creationId xmlns:a16="http://schemas.microsoft.com/office/drawing/2014/main" id="{EF9368B0-EE5D-7287-369E-DF343EC41B9F}"/>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7" name="Rectangle 76">
                <a:extLst>
                  <a:ext uri="{FF2B5EF4-FFF2-40B4-BE49-F238E27FC236}">
                    <a16:creationId xmlns:a16="http://schemas.microsoft.com/office/drawing/2014/main" id="{A89189FB-C372-D1F1-D3CA-D9740B81ECE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8" name="TextBox 77">
                <a:extLst>
                  <a:ext uri="{FF2B5EF4-FFF2-40B4-BE49-F238E27FC236}">
                    <a16:creationId xmlns:a16="http://schemas.microsoft.com/office/drawing/2014/main" id="{B167655A-BC87-C9DF-91B5-48C940BF7C3D}"/>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9" name="TextBox 78">
                <a:extLst>
                  <a:ext uri="{FF2B5EF4-FFF2-40B4-BE49-F238E27FC236}">
                    <a16:creationId xmlns:a16="http://schemas.microsoft.com/office/drawing/2014/main" id="{C3E1EEDA-8B30-2586-F913-B67FF08F232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0" name="TextBox 79">
                <a:extLst>
                  <a:ext uri="{FF2B5EF4-FFF2-40B4-BE49-F238E27FC236}">
                    <a16:creationId xmlns:a16="http://schemas.microsoft.com/office/drawing/2014/main" id="{23900C39-DD93-224B-606B-2340514A021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1" name="TextBox 80">
                <a:extLst>
                  <a:ext uri="{FF2B5EF4-FFF2-40B4-BE49-F238E27FC236}">
                    <a16:creationId xmlns:a16="http://schemas.microsoft.com/office/drawing/2014/main" id="{74EDC05B-DA0E-8428-2BCF-B3EFA854657C}"/>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2" name="TextBox 81">
                <a:extLst>
                  <a:ext uri="{FF2B5EF4-FFF2-40B4-BE49-F238E27FC236}">
                    <a16:creationId xmlns:a16="http://schemas.microsoft.com/office/drawing/2014/main" id="{8FA7E670-C06A-EACA-2C03-234505A5978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3" name="TextBox 82">
                <a:extLst>
                  <a:ext uri="{FF2B5EF4-FFF2-40B4-BE49-F238E27FC236}">
                    <a16:creationId xmlns:a16="http://schemas.microsoft.com/office/drawing/2014/main" id="{0199CC0A-CC7A-EB3D-BF30-649B7616F3C3}"/>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4" name="TextBox 83">
                <a:extLst>
                  <a:ext uri="{FF2B5EF4-FFF2-40B4-BE49-F238E27FC236}">
                    <a16:creationId xmlns:a16="http://schemas.microsoft.com/office/drawing/2014/main" id="{5C2A7CCE-AB53-40C9-BB1C-0B70E1D2EF32}"/>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5" name="Group 64">
              <a:extLst>
                <a:ext uri="{FF2B5EF4-FFF2-40B4-BE49-F238E27FC236}">
                  <a16:creationId xmlns:a16="http://schemas.microsoft.com/office/drawing/2014/main" id="{6CEDFFFB-DC36-50BA-C645-E37DDD848578}"/>
                </a:ext>
              </a:extLst>
            </p:cNvPr>
            <p:cNvGrpSpPr/>
            <p:nvPr userDrawn="1"/>
          </p:nvGrpSpPr>
          <p:grpSpPr>
            <a:xfrm>
              <a:off x="12287572" y="0"/>
              <a:ext cx="2175021" cy="5486150"/>
              <a:chOff x="838200" y="1150069"/>
              <a:chExt cx="2175021" cy="5486150"/>
            </a:xfrm>
          </p:grpSpPr>
          <p:sp>
            <p:nvSpPr>
              <p:cNvPr id="67" name="Rectangle 66">
                <a:extLst>
                  <a:ext uri="{FF2B5EF4-FFF2-40B4-BE49-F238E27FC236}">
                    <a16:creationId xmlns:a16="http://schemas.microsoft.com/office/drawing/2014/main" id="{02FA59B9-40D3-7480-56F0-0768F23087B2}"/>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8" name="Rectangle 67">
                <a:extLst>
                  <a:ext uri="{FF2B5EF4-FFF2-40B4-BE49-F238E27FC236}">
                    <a16:creationId xmlns:a16="http://schemas.microsoft.com/office/drawing/2014/main" id="{8CCE3645-96C6-7038-06C0-EF1DADA6DF0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9" name="TextBox 68">
                <a:extLst>
                  <a:ext uri="{FF2B5EF4-FFF2-40B4-BE49-F238E27FC236}">
                    <a16:creationId xmlns:a16="http://schemas.microsoft.com/office/drawing/2014/main" id="{BA82D98F-FF8B-71CE-0C8E-A66E9016393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0" name="TextBox 69">
                <a:extLst>
                  <a:ext uri="{FF2B5EF4-FFF2-40B4-BE49-F238E27FC236}">
                    <a16:creationId xmlns:a16="http://schemas.microsoft.com/office/drawing/2014/main" id="{BDD01006-C390-FFD9-78D9-8FEE5DCFB3A7}"/>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1" name="TextBox 70">
                <a:extLst>
                  <a:ext uri="{FF2B5EF4-FFF2-40B4-BE49-F238E27FC236}">
                    <a16:creationId xmlns:a16="http://schemas.microsoft.com/office/drawing/2014/main" id="{A0D9C9C6-0E7E-ADBE-4241-A9E48D1875F7}"/>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2" name="TextBox 71">
                <a:extLst>
                  <a:ext uri="{FF2B5EF4-FFF2-40B4-BE49-F238E27FC236}">
                    <a16:creationId xmlns:a16="http://schemas.microsoft.com/office/drawing/2014/main" id="{6AF0DF72-772A-C41F-3BEA-C92571A26D49}"/>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3" name="TextBox 72">
                <a:extLst>
                  <a:ext uri="{FF2B5EF4-FFF2-40B4-BE49-F238E27FC236}">
                    <a16:creationId xmlns:a16="http://schemas.microsoft.com/office/drawing/2014/main" id="{DE368362-7C3A-2B86-C38E-DFDFD9F483D9}"/>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4" name="TextBox 73">
                <a:extLst>
                  <a:ext uri="{FF2B5EF4-FFF2-40B4-BE49-F238E27FC236}">
                    <a16:creationId xmlns:a16="http://schemas.microsoft.com/office/drawing/2014/main" id="{3EB69D62-EF10-05B7-1379-258A71749293}"/>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5" name="TextBox 74">
                <a:extLst>
                  <a:ext uri="{FF2B5EF4-FFF2-40B4-BE49-F238E27FC236}">
                    <a16:creationId xmlns:a16="http://schemas.microsoft.com/office/drawing/2014/main" id="{F87FF8EE-4E9B-2E78-856F-8141ED1E0912}"/>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6" name="TextBox 65">
              <a:extLst>
                <a:ext uri="{FF2B5EF4-FFF2-40B4-BE49-F238E27FC236}">
                  <a16:creationId xmlns:a16="http://schemas.microsoft.com/office/drawing/2014/main" id="{D035FF81-986C-AC24-94E6-29244CE6BEAD}"/>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2" name="Text Placeholder 10">
            <a:extLst>
              <a:ext uri="{FF2B5EF4-FFF2-40B4-BE49-F238E27FC236}">
                <a16:creationId xmlns:a16="http://schemas.microsoft.com/office/drawing/2014/main" id="{2D19C14A-F5EE-ABF8-E93D-A1F0FC85215F}"/>
              </a:ext>
            </a:extLst>
          </p:cNvPr>
          <p:cNvSpPr>
            <a:spLocks noGrp="1"/>
          </p:cNvSpPr>
          <p:nvPr>
            <p:ph type="body" sz="quarter" idx="16"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3" name="Footer Placeholder 4">
            <a:extLst>
              <a:ext uri="{FF2B5EF4-FFF2-40B4-BE49-F238E27FC236}">
                <a16:creationId xmlns:a16="http://schemas.microsoft.com/office/drawing/2014/main" id="{5EB35B6F-46AD-1A8E-A4F5-FD6F3B0ECCDF}"/>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0" name="Text Placeholder 10">
            <a:extLst>
              <a:ext uri="{FF2B5EF4-FFF2-40B4-BE49-F238E27FC236}">
                <a16:creationId xmlns:a16="http://schemas.microsoft.com/office/drawing/2014/main" id="{8F4742D5-569D-1808-CC27-FC3981EF77D0}"/>
              </a:ext>
            </a:extLst>
          </p:cNvPr>
          <p:cNvSpPr>
            <a:spLocks noGrp="1"/>
          </p:cNvSpPr>
          <p:nvPr>
            <p:ph type="body" sz="quarter" idx="39" hasCustomPrompt="1"/>
          </p:nvPr>
        </p:nvSpPr>
        <p:spPr>
          <a:xfrm>
            <a:off x="9654147" y="3388932"/>
            <a:ext cx="999006" cy="995639"/>
          </a:xfrm>
          <a:blipFill>
            <a:blip r:embed="rId5">
              <a:extLst>
                <a:ext uri="{96DAC541-7B7A-43D3-8B79-37D633B846F1}">
                  <asvg:svgBlip xmlns:asvg="http://schemas.microsoft.com/office/drawing/2016/SVG/main" r:embed="rId6"/>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1558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break half yellow">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80B5DE-6BFF-5AA8-075A-BC792EA882E4}"/>
              </a:ext>
            </a:extLst>
          </p:cNvPr>
          <p:cNvPicPr>
            <a:picLocks noGrp="1" noRot="1" noChangeAspect="1" noMove="1" noResize="1" noEditPoints="1" noAdjustHandles="1" noChangeArrowheads="1" noChangeShapeType="1" noCrop="1"/>
          </p:cNvPicPr>
          <p:nvPr/>
        </p:nvPicPr>
        <p:blipFill rotWithShape="1">
          <a:blip r:embed="rId3" cstate="hqprint">
            <a:extLst>
              <a:ext uri="{28A0092B-C50C-407E-A947-70E740481C1C}">
                <a14:useLocalDpi xmlns:a14="http://schemas.microsoft.com/office/drawing/2010/main"/>
              </a:ext>
            </a:extLst>
          </a:blip>
          <a:srcRect l="-3"/>
          <a:stretch/>
        </p:blipFill>
        <p:spPr>
          <a:xfrm>
            <a:off x="0" y="0"/>
            <a:ext cx="4286250" cy="6858000"/>
          </a:xfrm>
          <a:prstGeom prst="rect">
            <a:avLst/>
          </a:prstGeom>
        </p:spPr>
      </p:pic>
      <p:sp>
        <p:nvSpPr>
          <p:cNvPr id="7" name="Text Placeholder 3">
            <a:extLst>
              <a:ext uri="{FF2B5EF4-FFF2-40B4-BE49-F238E27FC236}">
                <a16:creationId xmlns:a16="http://schemas.microsoft.com/office/drawing/2014/main" id="{27C86031-82D4-9F9B-CD59-035E7639CD44}"/>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1" name="Date Placeholder 10">
            <a:extLst>
              <a:ext uri="{FF2B5EF4-FFF2-40B4-BE49-F238E27FC236}">
                <a16:creationId xmlns:a16="http://schemas.microsoft.com/office/drawing/2014/main" id="{012660F4-5364-14A8-29ED-DEEA39C1D10E}"/>
              </a:ext>
            </a:extLst>
          </p:cNvPr>
          <p:cNvSpPr>
            <a:spLocks noGrp="1"/>
          </p:cNvSpPr>
          <p:nvPr>
            <p:ph type="dt" sz="half" idx="15"/>
          </p:nvPr>
        </p:nvSpPr>
        <p:spPr/>
        <p:txBody>
          <a:bodyPr>
            <a:noAutofit/>
          </a:bodyPr>
          <a:lstStyle/>
          <a:p>
            <a:endParaRPr lang="en-GB" dirty="0"/>
          </a:p>
        </p:txBody>
      </p:sp>
      <p:sp>
        <p:nvSpPr>
          <p:cNvPr id="28" name="Slide Number Placeholder 27">
            <a:extLst>
              <a:ext uri="{FF2B5EF4-FFF2-40B4-BE49-F238E27FC236}">
                <a16:creationId xmlns:a16="http://schemas.microsoft.com/office/drawing/2014/main" id="{6B06551D-D320-6FB1-CC09-1D570F034C3A}"/>
              </a:ext>
            </a:extLst>
          </p:cNvPr>
          <p:cNvSpPr>
            <a:spLocks noGrp="1"/>
          </p:cNvSpPr>
          <p:nvPr>
            <p:ph type="sldNum" sz="quarter" idx="17"/>
          </p:nvPr>
        </p:nvSpPr>
        <p:spPr/>
        <p:txBody>
          <a:bodyPr>
            <a:noAutofit/>
          </a:bodyPr>
          <a:lstStyle/>
          <a:p>
            <a:fld id="{BB07EAE1-021A-493C-B07F-6FE9E5D11BEB}" type="slidenum">
              <a:rPr lang="en-GB" smtClean="0"/>
              <a:pPr/>
              <a:t>‹#›</a:t>
            </a:fld>
            <a:endParaRPr lang="en-GB" dirty="0"/>
          </a:p>
        </p:txBody>
      </p:sp>
      <p:sp>
        <p:nvSpPr>
          <p:cNvPr id="3" name="Footer Placeholder 4">
            <a:extLst>
              <a:ext uri="{FF2B5EF4-FFF2-40B4-BE49-F238E27FC236}">
                <a16:creationId xmlns:a16="http://schemas.microsoft.com/office/drawing/2014/main" id="{BA2F70B3-49AF-B247-B97F-07A2A0A1670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0" name="Title 1">
            <a:extLst>
              <a:ext uri="{FF2B5EF4-FFF2-40B4-BE49-F238E27FC236}">
                <a16:creationId xmlns:a16="http://schemas.microsoft.com/office/drawing/2014/main" id="{ADD92BBC-E17A-A098-96F5-B9D4E4220916}"/>
              </a:ext>
            </a:extLst>
          </p:cNvPr>
          <p:cNvSpPr>
            <a:spLocks noGrp="1"/>
          </p:cNvSpPr>
          <p:nvPr>
            <p:ph type="title" hasCustomPrompt="1"/>
          </p:nvPr>
        </p:nvSpPr>
        <p:spPr>
          <a:xfrm>
            <a:off x="4790020" y="2577465"/>
            <a:ext cx="6457951" cy="2367915"/>
          </a:xfrm>
        </p:spPr>
        <p:txBody>
          <a:bodyPr/>
          <a:lstStyle>
            <a:lvl1pPr>
              <a:defRPr sz="6000">
                <a:solidFill>
                  <a:schemeClr val="accent2"/>
                </a:solidFill>
                <a:latin typeface="+mn-lt"/>
              </a:defRPr>
            </a:lvl1pPr>
          </a:lstStyle>
          <a:p>
            <a:r>
              <a:rPr lang="en-GB" dirty="0"/>
              <a:t>Insert section title here</a:t>
            </a:r>
          </a:p>
        </p:txBody>
      </p:sp>
      <p:sp>
        <p:nvSpPr>
          <p:cNvPr id="27" name="Text Placeholder 6">
            <a:extLst>
              <a:ext uri="{FF2B5EF4-FFF2-40B4-BE49-F238E27FC236}">
                <a16:creationId xmlns:a16="http://schemas.microsoft.com/office/drawing/2014/main" id="{25C63478-0CFD-3577-1F63-9412779AFE93}"/>
              </a:ext>
            </a:extLst>
          </p:cNvPr>
          <p:cNvSpPr>
            <a:spLocks noGrp="1"/>
          </p:cNvSpPr>
          <p:nvPr>
            <p:ph type="body" sz="quarter" idx="19" hasCustomPrompt="1"/>
          </p:nvPr>
        </p:nvSpPr>
        <p:spPr>
          <a:xfrm>
            <a:off x="1280291" y="2577465"/>
            <a:ext cx="2553522" cy="1887855"/>
          </a:xfrm>
        </p:spPr>
        <p:txBody>
          <a:bodyPr lIns="0" tIns="0" rIns="0" bIns="0"/>
          <a:lstStyle>
            <a:lvl1pPr>
              <a:defRPr sz="11500">
                <a:solidFill>
                  <a:schemeClr val="bg2"/>
                </a:solidFill>
                <a:latin typeface="+mn-lt"/>
              </a:defRPr>
            </a:lvl1pPr>
          </a:lstStyle>
          <a:p>
            <a:pPr lvl="0"/>
            <a:r>
              <a:rPr lang="en-US" dirty="0"/>
              <a:t>##</a:t>
            </a:r>
            <a:endParaRPr lang="en-GB" dirty="0"/>
          </a:p>
        </p:txBody>
      </p:sp>
      <p:sp>
        <p:nvSpPr>
          <p:cNvPr id="29" name="Text Placeholder 8">
            <a:extLst>
              <a:ext uri="{FF2B5EF4-FFF2-40B4-BE49-F238E27FC236}">
                <a16:creationId xmlns:a16="http://schemas.microsoft.com/office/drawing/2014/main" id="{36977D7E-219D-DC42-8A30-93499E1C477F}"/>
              </a:ext>
            </a:extLst>
          </p:cNvPr>
          <p:cNvSpPr>
            <a:spLocks noGrp="1"/>
          </p:cNvSpPr>
          <p:nvPr>
            <p:ph type="body" sz="quarter" idx="18" hasCustomPrompt="1"/>
          </p:nvPr>
        </p:nvSpPr>
        <p:spPr>
          <a:xfrm>
            <a:off x="4790020"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30" name="Text Placeholder 10">
            <a:extLst>
              <a:ext uri="{FF2B5EF4-FFF2-40B4-BE49-F238E27FC236}">
                <a16:creationId xmlns:a16="http://schemas.microsoft.com/office/drawing/2014/main" id="{FE533780-8C9A-3219-48D2-8A7372C612EE}"/>
              </a:ext>
            </a:extLst>
          </p:cNvPr>
          <p:cNvSpPr>
            <a:spLocks noGrp="1"/>
          </p:cNvSpPr>
          <p:nvPr>
            <p:ph type="body" sz="quarter" idx="39" hasCustomPrompt="1"/>
          </p:nvPr>
        </p:nvSpPr>
        <p:spPr>
          <a:xfrm>
            <a:off x="3786747" y="4954311"/>
            <a:ext cx="999006" cy="995639"/>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1371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break half navy">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2E49FA7D-1956-C492-3105-0BF0E230F6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pic>
        <p:nvPicPr>
          <p:cNvPr id="6" name="Picture 5">
            <a:extLst>
              <a:ext uri="{FF2B5EF4-FFF2-40B4-BE49-F238E27FC236}">
                <a16:creationId xmlns:a16="http://schemas.microsoft.com/office/drawing/2014/main" id="{8197460C-91E8-BE14-EEA4-FC069EBE91AC}"/>
              </a:ext>
            </a:extLst>
          </p:cNvPr>
          <p:cNvPicPr>
            <a:picLocks noGrp="1" noRot="1" noChangeAspect="1" noMove="1" noResize="1" noEditPoints="1" noAdjustHandles="1" noChangeArrowheads="1" noChangeShapeType="1" noCrop="1"/>
          </p:cNvPicPr>
          <p:nvPr/>
        </p:nvPicPr>
        <p:blipFill rotWithShape="1">
          <a:blip r:embed="rId3" cstate="hqprint">
            <a:extLst>
              <a:ext uri="{28A0092B-C50C-407E-A947-70E740481C1C}">
                <a14:useLocalDpi xmlns:a14="http://schemas.microsoft.com/office/drawing/2010/main"/>
              </a:ext>
            </a:extLst>
          </a:blip>
          <a:srcRect l="-6"/>
          <a:stretch/>
        </p:blipFill>
        <p:spPr>
          <a:xfrm>
            <a:off x="0" y="0"/>
            <a:ext cx="4286250" cy="6858000"/>
          </a:xfrm>
          <a:prstGeom prst="rect">
            <a:avLst/>
          </a:prstGeom>
        </p:spPr>
      </p:pic>
      <p:sp>
        <p:nvSpPr>
          <p:cNvPr id="5" name="Title 1">
            <a:extLst>
              <a:ext uri="{FF2B5EF4-FFF2-40B4-BE49-F238E27FC236}">
                <a16:creationId xmlns:a16="http://schemas.microsoft.com/office/drawing/2014/main" id="{BC3C30A4-D888-E5EA-8543-F4F587049283}"/>
              </a:ext>
            </a:extLst>
          </p:cNvPr>
          <p:cNvSpPr>
            <a:spLocks noGrp="1"/>
          </p:cNvSpPr>
          <p:nvPr>
            <p:ph type="title" hasCustomPrompt="1"/>
          </p:nvPr>
        </p:nvSpPr>
        <p:spPr>
          <a:xfrm>
            <a:off x="4790020" y="2577465"/>
            <a:ext cx="6457951" cy="2367915"/>
          </a:xfrm>
        </p:spPr>
        <p:txBody>
          <a:bodyPr/>
          <a:lstStyle>
            <a:lvl1pPr>
              <a:defRPr sz="6000">
                <a:solidFill>
                  <a:schemeClr val="accent2"/>
                </a:solidFill>
                <a:latin typeface="+mn-lt"/>
              </a:defRPr>
            </a:lvl1pPr>
          </a:lstStyle>
          <a:p>
            <a:r>
              <a:rPr lang="en-GB" dirty="0"/>
              <a:t>Insert section title here</a:t>
            </a:r>
          </a:p>
        </p:txBody>
      </p:sp>
      <p:sp>
        <p:nvSpPr>
          <p:cNvPr id="8" name="Date Placeholder 7">
            <a:extLst>
              <a:ext uri="{FF2B5EF4-FFF2-40B4-BE49-F238E27FC236}">
                <a16:creationId xmlns:a16="http://schemas.microsoft.com/office/drawing/2014/main" id="{48638BE4-63BF-32DA-90F8-1348C7D89F5D}"/>
              </a:ext>
            </a:extLst>
          </p:cNvPr>
          <p:cNvSpPr>
            <a:spLocks noGrp="1"/>
          </p:cNvSpPr>
          <p:nvPr>
            <p:ph type="dt" sz="half" idx="15"/>
          </p:nvPr>
        </p:nvSpPr>
        <p:spPr/>
        <p:txBody>
          <a:bodyPr>
            <a:noAutofit/>
          </a:bodyPr>
          <a:lstStyle/>
          <a:p>
            <a:endParaRPr lang="en-GB" dirty="0"/>
          </a:p>
        </p:txBody>
      </p:sp>
      <p:sp>
        <p:nvSpPr>
          <p:cNvPr id="12" name="Slide Number Placeholder 11">
            <a:extLst>
              <a:ext uri="{FF2B5EF4-FFF2-40B4-BE49-F238E27FC236}">
                <a16:creationId xmlns:a16="http://schemas.microsoft.com/office/drawing/2014/main" id="{ABAC53EA-E581-4AD3-5312-26E9AABEFF93}"/>
              </a:ext>
            </a:extLst>
          </p:cNvPr>
          <p:cNvSpPr>
            <a:spLocks noGrp="1"/>
          </p:cNvSpPr>
          <p:nvPr>
            <p:ph type="sldNum" sz="quarter" idx="17"/>
          </p:nvPr>
        </p:nvSpPr>
        <p:spPr/>
        <p:txBody>
          <a:bodyPr>
            <a:noAutofit/>
          </a:bodyPr>
          <a:lstStyle/>
          <a:p>
            <a:fld id="{BB07EAE1-021A-493C-B07F-6FE9E5D11BEB}" type="slidenum">
              <a:rPr lang="en-GB" smtClean="0"/>
              <a:pPr/>
              <a:t>‹#›</a:t>
            </a:fld>
            <a:endParaRPr lang="en-GB" dirty="0"/>
          </a:p>
        </p:txBody>
      </p:sp>
      <p:sp>
        <p:nvSpPr>
          <p:cNvPr id="13" name="Text Placeholder 6">
            <a:extLst>
              <a:ext uri="{FF2B5EF4-FFF2-40B4-BE49-F238E27FC236}">
                <a16:creationId xmlns:a16="http://schemas.microsoft.com/office/drawing/2014/main" id="{976BC7B9-721B-92B8-9179-2B12B04A0497}"/>
              </a:ext>
            </a:extLst>
          </p:cNvPr>
          <p:cNvSpPr>
            <a:spLocks noGrp="1"/>
          </p:cNvSpPr>
          <p:nvPr>
            <p:ph type="body" sz="quarter" idx="19" hasCustomPrompt="1"/>
          </p:nvPr>
        </p:nvSpPr>
        <p:spPr>
          <a:xfrm>
            <a:off x="1280291" y="2577465"/>
            <a:ext cx="2553522" cy="1887855"/>
          </a:xfrm>
        </p:spPr>
        <p:txBody>
          <a:bodyPr lIns="0" tIns="0" rIns="0" bIns="0"/>
          <a:lstStyle>
            <a:lvl1pPr>
              <a:defRPr sz="11500">
                <a:solidFill>
                  <a:schemeClr val="bg2"/>
                </a:solidFill>
                <a:latin typeface="+mn-lt"/>
              </a:defRPr>
            </a:lvl1pPr>
          </a:lstStyle>
          <a:p>
            <a:pPr lvl="0"/>
            <a:r>
              <a:rPr lang="en-US" dirty="0"/>
              <a:t>##</a:t>
            </a:r>
            <a:endParaRPr lang="en-GB" dirty="0"/>
          </a:p>
        </p:txBody>
      </p:sp>
      <p:sp>
        <p:nvSpPr>
          <p:cNvPr id="3" name="Text Placeholder 8">
            <a:extLst>
              <a:ext uri="{FF2B5EF4-FFF2-40B4-BE49-F238E27FC236}">
                <a16:creationId xmlns:a16="http://schemas.microsoft.com/office/drawing/2014/main" id="{217B4BE6-0BD7-9D29-E7D9-4AE942DD72F3}"/>
              </a:ext>
            </a:extLst>
          </p:cNvPr>
          <p:cNvSpPr>
            <a:spLocks noGrp="1"/>
          </p:cNvSpPr>
          <p:nvPr>
            <p:ph type="body" sz="quarter" idx="18" hasCustomPrompt="1"/>
          </p:nvPr>
        </p:nvSpPr>
        <p:spPr>
          <a:xfrm>
            <a:off x="4790020"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4" name="Footer Placeholder 4">
            <a:extLst>
              <a:ext uri="{FF2B5EF4-FFF2-40B4-BE49-F238E27FC236}">
                <a16:creationId xmlns:a16="http://schemas.microsoft.com/office/drawing/2014/main" id="{33CED112-C834-8032-2F1D-DD4472F069D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solidFill>
                  <a:schemeClr val="bg1"/>
                </a:solidFill>
              </a:defRPr>
            </a:lvl1pPr>
          </a:lstStyle>
          <a:p>
            <a:pPr>
              <a:lnSpc>
                <a:spcPct val="120000"/>
              </a:lnSpc>
              <a:spcAft>
                <a:spcPts val="1000"/>
              </a:spcAft>
            </a:pPr>
            <a:endParaRPr lang="en-GB" dirty="0"/>
          </a:p>
        </p:txBody>
      </p:sp>
      <p:sp>
        <p:nvSpPr>
          <p:cNvPr id="9" name="Text Placeholder 10">
            <a:extLst>
              <a:ext uri="{FF2B5EF4-FFF2-40B4-BE49-F238E27FC236}">
                <a16:creationId xmlns:a16="http://schemas.microsoft.com/office/drawing/2014/main" id="{F60C2869-DFE1-F4CF-A450-84BD58400143}"/>
              </a:ext>
            </a:extLst>
          </p:cNvPr>
          <p:cNvSpPr>
            <a:spLocks noGrp="1"/>
          </p:cNvSpPr>
          <p:nvPr>
            <p:ph type="body" sz="quarter" idx="39" hasCustomPrompt="1"/>
          </p:nvPr>
        </p:nvSpPr>
        <p:spPr>
          <a:xfrm>
            <a:off x="3786747" y="4954311"/>
            <a:ext cx="999006" cy="995639"/>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234054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break half white">
    <p:spTree>
      <p:nvGrpSpPr>
        <p:cNvPr id="1" name=""/>
        <p:cNvGrpSpPr/>
        <p:nvPr/>
      </p:nvGrpSpPr>
      <p:grpSpPr>
        <a:xfrm>
          <a:off x="0" y="0"/>
          <a:ext cx="0" cy="0"/>
          <a:chOff x="0" y="0"/>
          <a:chExt cx="0" cy="0"/>
        </a:xfrm>
      </p:grpSpPr>
      <p:pic>
        <p:nvPicPr>
          <p:cNvPr id="7" name="Picture 6" descr="A white wall with squares&#10;&#10;Description automatically generated">
            <a:extLst>
              <a:ext uri="{FF2B5EF4-FFF2-40B4-BE49-F238E27FC236}">
                <a16:creationId xmlns:a16="http://schemas.microsoft.com/office/drawing/2014/main" id="{580AE525-5C01-FCFC-D1AB-BD076FD27881}"/>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1" y="0"/>
            <a:ext cx="4286249" cy="6858000"/>
          </a:xfrm>
          <a:prstGeom prst="rect">
            <a:avLst/>
          </a:prstGeom>
        </p:spPr>
      </p:pic>
      <p:sp>
        <p:nvSpPr>
          <p:cNvPr id="2" name="Text Placeholder 3">
            <a:extLst>
              <a:ext uri="{FF2B5EF4-FFF2-40B4-BE49-F238E27FC236}">
                <a16:creationId xmlns:a16="http://schemas.microsoft.com/office/drawing/2014/main" id="{2E49FA7D-1956-C492-3105-0BF0E230F6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 name="Title 1">
            <a:extLst>
              <a:ext uri="{FF2B5EF4-FFF2-40B4-BE49-F238E27FC236}">
                <a16:creationId xmlns:a16="http://schemas.microsoft.com/office/drawing/2014/main" id="{BC3C30A4-D888-E5EA-8543-F4F587049283}"/>
              </a:ext>
            </a:extLst>
          </p:cNvPr>
          <p:cNvSpPr>
            <a:spLocks noGrp="1"/>
          </p:cNvSpPr>
          <p:nvPr>
            <p:ph type="title" hasCustomPrompt="1"/>
          </p:nvPr>
        </p:nvSpPr>
        <p:spPr>
          <a:xfrm>
            <a:off x="4790020" y="2577465"/>
            <a:ext cx="6457951" cy="2367915"/>
          </a:xfrm>
        </p:spPr>
        <p:txBody>
          <a:bodyPr/>
          <a:lstStyle>
            <a:lvl1pPr>
              <a:defRPr sz="6000">
                <a:solidFill>
                  <a:schemeClr val="accent2"/>
                </a:solidFill>
                <a:latin typeface="+mn-lt"/>
              </a:defRPr>
            </a:lvl1pPr>
          </a:lstStyle>
          <a:p>
            <a:r>
              <a:rPr lang="en-GB" dirty="0"/>
              <a:t>Insert section title here</a:t>
            </a:r>
          </a:p>
        </p:txBody>
      </p:sp>
      <p:sp>
        <p:nvSpPr>
          <p:cNvPr id="8" name="Date Placeholder 7">
            <a:extLst>
              <a:ext uri="{FF2B5EF4-FFF2-40B4-BE49-F238E27FC236}">
                <a16:creationId xmlns:a16="http://schemas.microsoft.com/office/drawing/2014/main" id="{48638BE4-63BF-32DA-90F8-1348C7D89F5D}"/>
              </a:ext>
            </a:extLst>
          </p:cNvPr>
          <p:cNvSpPr>
            <a:spLocks noGrp="1"/>
          </p:cNvSpPr>
          <p:nvPr>
            <p:ph type="dt" sz="half" idx="15"/>
          </p:nvPr>
        </p:nvSpPr>
        <p:spPr/>
        <p:txBody>
          <a:bodyPr>
            <a:noAutofit/>
          </a:bodyPr>
          <a:lstStyle/>
          <a:p>
            <a:endParaRPr lang="en-GB" dirty="0"/>
          </a:p>
        </p:txBody>
      </p:sp>
      <p:sp>
        <p:nvSpPr>
          <p:cNvPr id="12" name="Slide Number Placeholder 11">
            <a:extLst>
              <a:ext uri="{FF2B5EF4-FFF2-40B4-BE49-F238E27FC236}">
                <a16:creationId xmlns:a16="http://schemas.microsoft.com/office/drawing/2014/main" id="{ABAC53EA-E581-4AD3-5312-26E9AABEFF93}"/>
              </a:ext>
            </a:extLst>
          </p:cNvPr>
          <p:cNvSpPr>
            <a:spLocks noGrp="1"/>
          </p:cNvSpPr>
          <p:nvPr>
            <p:ph type="sldNum" sz="quarter" idx="17"/>
          </p:nvPr>
        </p:nvSpPr>
        <p:spPr/>
        <p:txBody>
          <a:bodyPr>
            <a:noAutofit/>
          </a:bodyPr>
          <a:lstStyle/>
          <a:p>
            <a:fld id="{BB07EAE1-021A-493C-B07F-6FE9E5D11BEB}" type="slidenum">
              <a:rPr lang="en-GB" smtClean="0"/>
              <a:pPr/>
              <a:t>‹#›</a:t>
            </a:fld>
            <a:endParaRPr lang="en-GB" dirty="0"/>
          </a:p>
        </p:txBody>
      </p:sp>
      <p:sp>
        <p:nvSpPr>
          <p:cNvPr id="13" name="Text Placeholder 6">
            <a:extLst>
              <a:ext uri="{FF2B5EF4-FFF2-40B4-BE49-F238E27FC236}">
                <a16:creationId xmlns:a16="http://schemas.microsoft.com/office/drawing/2014/main" id="{976BC7B9-721B-92B8-9179-2B12B04A0497}"/>
              </a:ext>
            </a:extLst>
          </p:cNvPr>
          <p:cNvSpPr>
            <a:spLocks noGrp="1"/>
          </p:cNvSpPr>
          <p:nvPr>
            <p:ph type="body" sz="quarter" idx="19" hasCustomPrompt="1"/>
          </p:nvPr>
        </p:nvSpPr>
        <p:spPr>
          <a:xfrm>
            <a:off x="1280291" y="2577465"/>
            <a:ext cx="2553522" cy="1769715"/>
          </a:xfrm>
        </p:spPr>
        <p:txBody>
          <a:bodyPr lIns="0" tIns="0" rIns="0" bIns="0"/>
          <a:lstStyle>
            <a:lvl1pPr>
              <a:defRPr sz="11500">
                <a:solidFill>
                  <a:schemeClr val="tx1"/>
                </a:solidFill>
                <a:latin typeface="+mn-lt"/>
              </a:defRPr>
            </a:lvl1pPr>
          </a:lstStyle>
          <a:p>
            <a:pPr lvl="0"/>
            <a:r>
              <a:rPr lang="en-US" dirty="0"/>
              <a:t>##</a:t>
            </a:r>
            <a:endParaRPr lang="en-GB" dirty="0"/>
          </a:p>
        </p:txBody>
      </p:sp>
      <p:sp>
        <p:nvSpPr>
          <p:cNvPr id="3" name="Text Placeholder 8">
            <a:extLst>
              <a:ext uri="{FF2B5EF4-FFF2-40B4-BE49-F238E27FC236}">
                <a16:creationId xmlns:a16="http://schemas.microsoft.com/office/drawing/2014/main" id="{217B4BE6-0BD7-9D29-E7D9-4AE942DD72F3}"/>
              </a:ext>
            </a:extLst>
          </p:cNvPr>
          <p:cNvSpPr>
            <a:spLocks noGrp="1"/>
          </p:cNvSpPr>
          <p:nvPr>
            <p:ph type="body" sz="quarter" idx="18" hasCustomPrompt="1"/>
          </p:nvPr>
        </p:nvSpPr>
        <p:spPr>
          <a:xfrm>
            <a:off x="4790020"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4" name="Footer Placeholder 4">
            <a:extLst>
              <a:ext uri="{FF2B5EF4-FFF2-40B4-BE49-F238E27FC236}">
                <a16:creationId xmlns:a16="http://schemas.microsoft.com/office/drawing/2014/main" id="{33CED112-C834-8032-2F1D-DD4472F069D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solidFill>
                  <a:schemeClr val="bg1"/>
                </a:solidFill>
              </a:defRPr>
            </a:lvl1pPr>
          </a:lstStyle>
          <a:p>
            <a:pPr>
              <a:lnSpc>
                <a:spcPct val="120000"/>
              </a:lnSpc>
              <a:spcAft>
                <a:spcPts val="1000"/>
              </a:spcAft>
            </a:pPr>
            <a:endParaRPr lang="en-GB" dirty="0"/>
          </a:p>
        </p:txBody>
      </p:sp>
      <p:sp>
        <p:nvSpPr>
          <p:cNvPr id="9" name="Text Placeholder 10">
            <a:extLst>
              <a:ext uri="{FF2B5EF4-FFF2-40B4-BE49-F238E27FC236}">
                <a16:creationId xmlns:a16="http://schemas.microsoft.com/office/drawing/2014/main" id="{F60C2869-DFE1-F4CF-A450-84BD58400143}"/>
              </a:ext>
            </a:extLst>
          </p:cNvPr>
          <p:cNvSpPr>
            <a:spLocks noGrp="1"/>
          </p:cNvSpPr>
          <p:nvPr>
            <p:ph type="body" sz="quarter" idx="39" hasCustomPrompt="1"/>
          </p:nvPr>
        </p:nvSpPr>
        <p:spPr>
          <a:xfrm>
            <a:off x="3786747" y="4954311"/>
            <a:ext cx="999006" cy="995639"/>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400856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break yellow pattern ban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9199EB-57DC-2E31-C24E-EC685FF60A6D}"/>
              </a:ext>
            </a:extLst>
          </p:cNvPr>
          <p:cNvSpPr>
            <a:spLocks noGrp="1"/>
          </p:cNvSpPr>
          <p:nvPr>
            <p:ph type="sldNum" sz="quarter" idx="11"/>
          </p:nvPr>
        </p:nvSpPr>
        <p:spPr/>
        <p:txBody>
          <a:bodyPr/>
          <a:lstStyle/>
          <a:p>
            <a:fld id="{BB07EAE1-021A-493C-B07F-6FE9E5D11BEB}" type="slidenum">
              <a:rPr lang="en-GB" smtClean="0"/>
              <a:pPr/>
              <a:t>‹#›</a:t>
            </a:fld>
            <a:endParaRPr lang="en-GB" dirty="0"/>
          </a:p>
        </p:txBody>
      </p:sp>
      <p:sp>
        <p:nvSpPr>
          <p:cNvPr id="5" name="Date Placeholder 4">
            <a:extLst>
              <a:ext uri="{FF2B5EF4-FFF2-40B4-BE49-F238E27FC236}">
                <a16:creationId xmlns:a16="http://schemas.microsoft.com/office/drawing/2014/main" id="{35AF736B-F298-AD01-E74F-9DA869EE57F9}"/>
              </a:ext>
            </a:extLst>
          </p:cNvPr>
          <p:cNvSpPr>
            <a:spLocks noGrp="1"/>
          </p:cNvSpPr>
          <p:nvPr>
            <p:ph type="dt" sz="half" idx="12"/>
          </p:nvPr>
        </p:nvSpPr>
        <p:spPr/>
        <p:txBody>
          <a:bodyPr/>
          <a:lstStyle/>
          <a:p>
            <a:endParaRPr lang="en-GB" dirty="0"/>
          </a:p>
        </p:txBody>
      </p:sp>
      <p:pic>
        <p:nvPicPr>
          <p:cNvPr id="6" name="Picture 5">
            <a:extLst>
              <a:ext uri="{FF2B5EF4-FFF2-40B4-BE49-F238E27FC236}">
                <a16:creationId xmlns:a16="http://schemas.microsoft.com/office/drawing/2014/main" id="{ABA3610F-255B-7FC8-0A5B-7C15D4BDBA20}"/>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0" y="1760646"/>
            <a:ext cx="12192000" cy="3106688"/>
          </a:xfrm>
          <a:prstGeom prst="rect">
            <a:avLst/>
          </a:prstGeom>
        </p:spPr>
      </p:pic>
      <p:sp>
        <p:nvSpPr>
          <p:cNvPr id="2" name="Footer Placeholder 4">
            <a:extLst>
              <a:ext uri="{FF2B5EF4-FFF2-40B4-BE49-F238E27FC236}">
                <a16:creationId xmlns:a16="http://schemas.microsoft.com/office/drawing/2014/main" id="{8D3361F9-09DA-8373-34DD-341115B8A2F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 name="Title 1">
            <a:extLst>
              <a:ext uri="{FF2B5EF4-FFF2-40B4-BE49-F238E27FC236}">
                <a16:creationId xmlns:a16="http://schemas.microsoft.com/office/drawing/2014/main" id="{11898738-3621-972A-732F-F0A6048632E4}"/>
              </a:ext>
            </a:extLst>
          </p:cNvPr>
          <p:cNvSpPr>
            <a:spLocks noGrp="1"/>
          </p:cNvSpPr>
          <p:nvPr>
            <p:ph type="title" hasCustomPrompt="1"/>
          </p:nvPr>
        </p:nvSpPr>
        <p:spPr>
          <a:xfrm>
            <a:off x="3095305" y="2577465"/>
            <a:ext cx="6894830" cy="1661993"/>
          </a:xfrm>
        </p:spPr>
        <p:txBody>
          <a:bodyPr/>
          <a:lstStyle>
            <a:lvl1pPr>
              <a:defRPr sz="6000">
                <a:solidFill>
                  <a:schemeClr val="bg1"/>
                </a:solidFill>
                <a:latin typeface="+mn-lt"/>
              </a:defRPr>
            </a:lvl1pPr>
          </a:lstStyle>
          <a:p>
            <a:r>
              <a:rPr lang="en-GB" dirty="0"/>
              <a:t>Insert section </a:t>
            </a:r>
            <a:br>
              <a:rPr lang="en-GB" dirty="0"/>
            </a:br>
            <a:r>
              <a:rPr lang="en-GB" dirty="0"/>
              <a:t>title here</a:t>
            </a:r>
          </a:p>
        </p:txBody>
      </p:sp>
      <p:sp>
        <p:nvSpPr>
          <p:cNvPr id="7" name="Text Placeholder 6">
            <a:extLst>
              <a:ext uri="{FF2B5EF4-FFF2-40B4-BE49-F238E27FC236}">
                <a16:creationId xmlns:a16="http://schemas.microsoft.com/office/drawing/2014/main" id="{71970C68-9470-CE15-9335-57D17EFFA4D9}"/>
              </a:ext>
            </a:extLst>
          </p:cNvPr>
          <p:cNvSpPr>
            <a:spLocks noGrp="1"/>
          </p:cNvSpPr>
          <p:nvPr>
            <p:ph type="body" sz="quarter" idx="19" hasCustomPrompt="1"/>
          </p:nvPr>
        </p:nvSpPr>
        <p:spPr>
          <a:xfrm>
            <a:off x="450850" y="2577465"/>
            <a:ext cx="2193605" cy="1661993"/>
          </a:xfrm>
        </p:spPr>
        <p:txBody>
          <a:bodyPr lIns="0" tIns="0" rIns="0" bIns="0"/>
          <a:lstStyle>
            <a:lvl1pPr algn="r">
              <a:defRPr sz="11500">
                <a:solidFill>
                  <a:schemeClr val="bg1"/>
                </a:solidFill>
                <a:latin typeface="+mn-lt"/>
              </a:defRPr>
            </a:lvl1pPr>
          </a:lstStyle>
          <a:p>
            <a:pPr lvl="0"/>
            <a:r>
              <a:rPr lang="en-US" dirty="0"/>
              <a:t>##</a:t>
            </a:r>
            <a:endParaRPr lang="en-GB" dirty="0"/>
          </a:p>
        </p:txBody>
      </p:sp>
      <p:cxnSp>
        <p:nvCxnSpPr>
          <p:cNvPr id="8" name="Straight Connector 7">
            <a:extLst>
              <a:ext uri="{FF2B5EF4-FFF2-40B4-BE49-F238E27FC236}">
                <a16:creationId xmlns:a16="http://schemas.microsoft.com/office/drawing/2014/main" id="{B8B682CB-DC6E-E03F-681E-250554A40131}"/>
              </a:ext>
            </a:extLst>
          </p:cNvPr>
          <p:cNvCxnSpPr>
            <a:cxnSpLocks/>
          </p:cNvCxnSpPr>
          <p:nvPr userDrawn="1"/>
        </p:nvCxnSpPr>
        <p:spPr>
          <a:xfrm>
            <a:off x="2876550" y="2596515"/>
            <a:ext cx="0" cy="164294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80062997-F380-8540-D8DF-D7B820203E47}"/>
              </a:ext>
            </a:extLst>
          </p:cNvPr>
          <p:cNvSpPr>
            <a:spLocks noGrp="1"/>
          </p:cNvSpPr>
          <p:nvPr>
            <p:ph type="body" sz="quarter" idx="18" hasCustomPrompt="1"/>
          </p:nvPr>
        </p:nvSpPr>
        <p:spPr>
          <a:xfrm>
            <a:off x="3095305"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Tree>
    <p:custDataLst>
      <p:tags r:id="rId1"/>
    </p:custDataLst>
    <p:extLst>
      <p:ext uri="{BB962C8B-B14F-4D97-AF65-F5344CB8AC3E}">
        <p14:creationId xmlns:p14="http://schemas.microsoft.com/office/powerpoint/2010/main" val="326600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break navy pattern ba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66B1D5-9198-E2C2-6C79-BF2D3D85907F}"/>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0" y="1760646"/>
            <a:ext cx="12192000" cy="3106688"/>
          </a:xfrm>
          <a:prstGeom prst="rect">
            <a:avLst/>
          </a:prstGeom>
        </p:spPr>
      </p:pic>
      <p:sp>
        <p:nvSpPr>
          <p:cNvPr id="4" name="Slide Number Placeholder 3">
            <a:extLst>
              <a:ext uri="{FF2B5EF4-FFF2-40B4-BE49-F238E27FC236}">
                <a16:creationId xmlns:a16="http://schemas.microsoft.com/office/drawing/2014/main" id="{1F9199EB-57DC-2E31-C24E-EC685FF60A6D}"/>
              </a:ext>
            </a:extLst>
          </p:cNvPr>
          <p:cNvSpPr>
            <a:spLocks noGrp="1"/>
          </p:cNvSpPr>
          <p:nvPr>
            <p:ph type="sldNum" sz="quarter" idx="11"/>
          </p:nvPr>
        </p:nvSpPr>
        <p:spPr/>
        <p:txBody>
          <a:bodyPr/>
          <a:lstStyle/>
          <a:p>
            <a:fld id="{BB07EAE1-021A-493C-B07F-6FE9E5D11BEB}" type="slidenum">
              <a:rPr lang="en-GB" smtClean="0"/>
              <a:pPr/>
              <a:t>‹#›</a:t>
            </a:fld>
            <a:endParaRPr lang="en-GB" dirty="0"/>
          </a:p>
        </p:txBody>
      </p:sp>
      <p:sp>
        <p:nvSpPr>
          <p:cNvPr id="5" name="Date Placeholder 4">
            <a:extLst>
              <a:ext uri="{FF2B5EF4-FFF2-40B4-BE49-F238E27FC236}">
                <a16:creationId xmlns:a16="http://schemas.microsoft.com/office/drawing/2014/main" id="{35AF736B-F298-AD01-E74F-9DA869EE57F9}"/>
              </a:ext>
            </a:extLst>
          </p:cNvPr>
          <p:cNvSpPr>
            <a:spLocks noGrp="1"/>
          </p:cNvSpPr>
          <p:nvPr>
            <p:ph type="dt" sz="half" idx="12"/>
          </p:nvPr>
        </p:nvSpPr>
        <p:spPr/>
        <p:txBody>
          <a:bodyPr/>
          <a:lstStyle/>
          <a:p>
            <a:endParaRPr lang="en-GB" dirty="0"/>
          </a:p>
        </p:txBody>
      </p:sp>
      <p:sp>
        <p:nvSpPr>
          <p:cNvPr id="9" name="Title 1">
            <a:extLst>
              <a:ext uri="{FF2B5EF4-FFF2-40B4-BE49-F238E27FC236}">
                <a16:creationId xmlns:a16="http://schemas.microsoft.com/office/drawing/2014/main" id="{60B6F0CF-2271-22CC-8D3F-2BB99E0CA52A}"/>
              </a:ext>
            </a:extLst>
          </p:cNvPr>
          <p:cNvSpPr>
            <a:spLocks noGrp="1"/>
          </p:cNvSpPr>
          <p:nvPr>
            <p:ph type="title" hasCustomPrompt="1"/>
          </p:nvPr>
        </p:nvSpPr>
        <p:spPr>
          <a:xfrm>
            <a:off x="3095305" y="2577465"/>
            <a:ext cx="6894830" cy="1661993"/>
          </a:xfrm>
        </p:spPr>
        <p:txBody>
          <a:bodyPr/>
          <a:lstStyle>
            <a:lvl1pPr>
              <a:defRPr sz="6000">
                <a:solidFill>
                  <a:schemeClr val="bg1"/>
                </a:solidFill>
                <a:latin typeface="+mn-lt"/>
              </a:defRPr>
            </a:lvl1pPr>
          </a:lstStyle>
          <a:p>
            <a:r>
              <a:rPr lang="en-GB" dirty="0"/>
              <a:t>Insert section </a:t>
            </a:r>
            <a:br>
              <a:rPr lang="en-GB" dirty="0"/>
            </a:br>
            <a:r>
              <a:rPr lang="en-GB" dirty="0"/>
              <a:t>title here</a:t>
            </a:r>
          </a:p>
        </p:txBody>
      </p:sp>
      <p:sp>
        <p:nvSpPr>
          <p:cNvPr id="12" name="Text Placeholder 6">
            <a:extLst>
              <a:ext uri="{FF2B5EF4-FFF2-40B4-BE49-F238E27FC236}">
                <a16:creationId xmlns:a16="http://schemas.microsoft.com/office/drawing/2014/main" id="{57B549E3-3F77-D00F-8D70-CD6B62CB4124}"/>
              </a:ext>
            </a:extLst>
          </p:cNvPr>
          <p:cNvSpPr>
            <a:spLocks noGrp="1"/>
          </p:cNvSpPr>
          <p:nvPr>
            <p:ph type="body" sz="quarter" idx="19" hasCustomPrompt="1"/>
          </p:nvPr>
        </p:nvSpPr>
        <p:spPr>
          <a:xfrm>
            <a:off x="450850" y="2577465"/>
            <a:ext cx="2193605" cy="1661993"/>
          </a:xfrm>
        </p:spPr>
        <p:txBody>
          <a:bodyPr lIns="0" tIns="0" rIns="0" bIns="0"/>
          <a:lstStyle>
            <a:lvl1pPr algn="r">
              <a:defRPr sz="11500">
                <a:solidFill>
                  <a:schemeClr val="bg1"/>
                </a:solidFill>
                <a:latin typeface="+mn-lt"/>
              </a:defRPr>
            </a:lvl1pPr>
          </a:lstStyle>
          <a:p>
            <a:pPr lvl="0"/>
            <a:r>
              <a:rPr lang="en-US" dirty="0"/>
              <a:t>##</a:t>
            </a:r>
            <a:endParaRPr lang="en-GB" dirty="0"/>
          </a:p>
        </p:txBody>
      </p:sp>
      <p:cxnSp>
        <p:nvCxnSpPr>
          <p:cNvPr id="13" name="Straight Connector 12">
            <a:extLst>
              <a:ext uri="{FF2B5EF4-FFF2-40B4-BE49-F238E27FC236}">
                <a16:creationId xmlns:a16="http://schemas.microsoft.com/office/drawing/2014/main" id="{C133CDC9-F5BC-3D47-0A06-AC1D89617A6D}"/>
              </a:ext>
            </a:extLst>
          </p:cNvPr>
          <p:cNvCxnSpPr>
            <a:cxnSpLocks/>
          </p:cNvCxnSpPr>
          <p:nvPr userDrawn="1"/>
        </p:nvCxnSpPr>
        <p:spPr>
          <a:xfrm>
            <a:off x="2876550" y="2596515"/>
            <a:ext cx="0" cy="1642943"/>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Text Placeholder 8">
            <a:extLst>
              <a:ext uri="{FF2B5EF4-FFF2-40B4-BE49-F238E27FC236}">
                <a16:creationId xmlns:a16="http://schemas.microsoft.com/office/drawing/2014/main" id="{2F3A2919-7ECC-4946-CD95-200B62A406DB}"/>
              </a:ext>
            </a:extLst>
          </p:cNvPr>
          <p:cNvSpPr>
            <a:spLocks noGrp="1"/>
          </p:cNvSpPr>
          <p:nvPr>
            <p:ph type="body" sz="quarter" idx="18" hasCustomPrompt="1"/>
          </p:nvPr>
        </p:nvSpPr>
        <p:spPr>
          <a:xfrm>
            <a:off x="3095305" y="204356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7" name="Footer Placeholder 4">
            <a:extLst>
              <a:ext uri="{FF2B5EF4-FFF2-40B4-BE49-F238E27FC236}">
                <a16:creationId xmlns:a16="http://schemas.microsoft.com/office/drawing/2014/main" id="{8B1FD3FA-BA9E-95D4-99D1-7E54D18C8AD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3229966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break white pattern band">
    <p:spTree>
      <p:nvGrpSpPr>
        <p:cNvPr id="1" name=""/>
        <p:cNvGrpSpPr/>
        <p:nvPr/>
      </p:nvGrpSpPr>
      <p:grpSpPr>
        <a:xfrm>
          <a:off x="0" y="0"/>
          <a:ext cx="0" cy="0"/>
          <a:chOff x="0" y="0"/>
          <a:chExt cx="0" cy="0"/>
        </a:xfrm>
      </p:grpSpPr>
      <p:pic>
        <p:nvPicPr>
          <p:cNvPr id="3" name="Picture 2" descr="A white wall with squares&#10;&#10;Description automatically generated">
            <a:extLst>
              <a:ext uri="{FF2B5EF4-FFF2-40B4-BE49-F238E27FC236}">
                <a16:creationId xmlns:a16="http://schemas.microsoft.com/office/drawing/2014/main" id="{7E6DAA07-ADC9-E6EF-E11D-BE6FB3823D18}"/>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1" y="1760646"/>
            <a:ext cx="12191998" cy="3106688"/>
          </a:xfrm>
          <a:prstGeom prst="rect">
            <a:avLst/>
          </a:prstGeom>
        </p:spPr>
      </p:pic>
      <p:sp>
        <p:nvSpPr>
          <p:cNvPr id="4" name="Slide Number Placeholder 3">
            <a:extLst>
              <a:ext uri="{FF2B5EF4-FFF2-40B4-BE49-F238E27FC236}">
                <a16:creationId xmlns:a16="http://schemas.microsoft.com/office/drawing/2014/main" id="{1F9199EB-57DC-2E31-C24E-EC685FF60A6D}"/>
              </a:ext>
            </a:extLst>
          </p:cNvPr>
          <p:cNvSpPr>
            <a:spLocks noGrp="1"/>
          </p:cNvSpPr>
          <p:nvPr>
            <p:ph type="sldNum" sz="quarter" idx="11"/>
          </p:nvPr>
        </p:nvSpPr>
        <p:spPr/>
        <p:txBody>
          <a:bodyPr/>
          <a:lstStyle/>
          <a:p>
            <a:fld id="{BB07EAE1-021A-493C-B07F-6FE9E5D11BEB}" type="slidenum">
              <a:rPr lang="en-GB" smtClean="0"/>
              <a:pPr/>
              <a:t>‹#›</a:t>
            </a:fld>
            <a:endParaRPr lang="en-GB" dirty="0"/>
          </a:p>
        </p:txBody>
      </p:sp>
      <p:sp>
        <p:nvSpPr>
          <p:cNvPr id="5" name="Date Placeholder 4">
            <a:extLst>
              <a:ext uri="{FF2B5EF4-FFF2-40B4-BE49-F238E27FC236}">
                <a16:creationId xmlns:a16="http://schemas.microsoft.com/office/drawing/2014/main" id="{35AF736B-F298-AD01-E74F-9DA869EE57F9}"/>
              </a:ext>
            </a:extLst>
          </p:cNvPr>
          <p:cNvSpPr>
            <a:spLocks noGrp="1"/>
          </p:cNvSpPr>
          <p:nvPr>
            <p:ph type="dt" sz="half" idx="12"/>
          </p:nvPr>
        </p:nvSpPr>
        <p:spPr/>
        <p:txBody>
          <a:bodyPr/>
          <a:lstStyle/>
          <a:p>
            <a:endParaRPr lang="en-GB" dirty="0"/>
          </a:p>
        </p:txBody>
      </p:sp>
      <p:sp>
        <p:nvSpPr>
          <p:cNvPr id="9" name="Title 1">
            <a:extLst>
              <a:ext uri="{FF2B5EF4-FFF2-40B4-BE49-F238E27FC236}">
                <a16:creationId xmlns:a16="http://schemas.microsoft.com/office/drawing/2014/main" id="{60B6F0CF-2271-22CC-8D3F-2BB99E0CA52A}"/>
              </a:ext>
            </a:extLst>
          </p:cNvPr>
          <p:cNvSpPr>
            <a:spLocks noGrp="1"/>
          </p:cNvSpPr>
          <p:nvPr>
            <p:ph type="title" hasCustomPrompt="1"/>
          </p:nvPr>
        </p:nvSpPr>
        <p:spPr>
          <a:xfrm>
            <a:off x="3086732" y="2554605"/>
            <a:ext cx="6894830" cy="1661993"/>
          </a:xfrm>
        </p:spPr>
        <p:txBody>
          <a:bodyPr/>
          <a:lstStyle>
            <a:lvl1pPr>
              <a:defRPr sz="6000">
                <a:solidFill>
                  <a:schemeClr val="tx1"/>
                </a:solidFill>
                <a:latin typeface="+mn-lt"/>
              </a:defRPr>
            </a:lvl1pPr>
          </a:lstStyle>
          <a:p>
            <a:r>
              <a:rPr lang="en-GB" dirty="0"/>
              <a:t>Insert section </a:t>
            </a:r>
            <a:br>
              <a:rPr lang="en-GB" dirty="0"/>
            </a:br>
            <a:r>
              <a:rPr lang="en-GB" dirty="0"/>
              <a:t>title here</a:t>
            </a:r>
          </a:p>
        </p:txBody>
      </p:sp>
      <p:sp>
        <p:nvSpPr>
          <p:cNvPr id="12" name="Text Placeholder 6">
            <a:extLst>
              <a:ext uri="{FF2B5EF4-FFF2-40B4-BE49-F238E27FC236}">
                <a16:creationId xmlns:a16="http://schemas.microsoft.com/office/drawing/2014/main" id="{57B549E3-3F77-D00F-8D70-CD6B62CB4124}"/>
              </a:ext>
            </a:extLst>
          </p:cNvPr>
          <p:cNvSpPr>
            <a:spLocks noGrp="1"/>
          </p:cNvSpPr>
          <p:nvPr>
            <p:ph type="body" sz="quarter" idx="19" hasCustomPrompt="1"/>
          </p:nvPr>
        </p:nvSpPr>
        <p:spPr>
          <a:xfrm>
            <a:off x="450850" y="2577465"/>
            <a:ext cx="2193605" cy="1769715"/>
          </a:xfrm>
        </p:spPr>
        <p:txBody>
          <a:bodyPr lIns="0" tIns="0" rIns="0" bIns="0"/>
          <a:lstStyle>
            <a:lvl1pPr algn="r">
              <a:defRPr sz="11500">
                <a:solidFill>
                  <a:schemeClr val="tx1"/>
                </a:solidFill>
                <a:latin typeface="+mn-lt"/>
              </a:defRPr>
            </a:lvl1pPr>
          </a:lstStyle>
          <a:p>
            <a:pPr lvl="0"/>
            <a:r>
              <a:rPr lang="en-US" dirty="0"/>
              <a:t>##</a:t>
            </a:r>
            <a:endParaRPr lang="en-GB" dirty="0"/>
          </a:p>
        </p:txBody>
      </p:sp>
      <p:cxnSp>
        <p:nvCxnSpPr>
          <p:cNvPr id="13" name="Straight Connector 12">
            <a:extLst>
              <a:ext uri="{FF2B5EF4-FFF2-40B4-BE49-F238E27FC236}">
                <a16:creationId xmlns:a16="http://schemas.microsoft.com/office/drawing/2014/main" id="{C133CDC9-F5BC-3D47-0A06-AC1D89617A6D}"/>
              </a:ext>
            </a:extLst>
          </p:cNvPr>
          <p:cNvCxnSpPr>
            <a:cxnSpLocks/>
          </p:cNvCxnSpPr>
          <p:nvPr userDrawn="1"/>
        </p:nvCxnSpPr>
        <p:spPr>
          <a:xfrm>
            <a:off x="2876550" y="2596515"/>
            <a:ext cx="0" cy="16429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8">
            <a:extLst>
              <a:ext uri="{FF2B5EF4-FFF2-40B4-BE49-F238E27FC236}">
                <a16:creationId xmlns:a16="http://schemas.microsoft.com/office/drawing/2014/main" id="{2F3A2919-7ECC-4946-CD95-200B62A406DB}"/>
              </a:ext>
            </a:extLst>
          </p:cNvPr>
          <p:cNvSpPr>
            <a:spLocks noGrp="1"/>
          </p:cNvSpPr>
          <p:nvPr>
            <p:ph type="body" sz="quarter" idx="18" hasCustomPrompt="1"/>
          </p:nvPr>
        </p:nvSpPr>
        <p:spPr>
          <a:xfrm>
            <a:off x="3086732" y="2020701"/>
            <a:ext cx="1305980" cy="330072"/>
          </a:xfrm>
          <a:solidFill>
            <a:schemeClr val="accent3"/>
          </a:solidFill>
        </p:spPr>
        <p:txBody>
          <a:bodyPr wrap="none" lIns="72000" tIns="72000" rIns="72000" bIns="72000" anchor="ctr">
            <a:spAutoFit/>
          </a:bodyPr>
          <a:lstStyle>
            <a:lvl1pPr algn="l">
              <a:defRPr sz="1200" cap="all" spc="70" baseline="0">
                <a:solidFill>
                  <a:schemeClr val="bg1"/>
                </a:solidFill>
                <a:latin typeface="+mj-lt"/>
              </a:defRPr>
            </a:lvl1pPr>
          </a:lstStyle>
          <a:p>
            <a:pPr lvl="0"/>
            <a:r>
              <a:rPr lang="en-GB" dirty="0"/>
              <a:t>Subheading</a:t>
            </a:r>
          </a:p>
        </p:txBody>
      </p:sp>
      <p:sp>
        <p:nvSpPr>
          <p:cNvPr id="7" name="Footer Placeholder 4">
            <a:extLst>
              <a:ext uri="{FF2B5EF4-FFF2-40B4-BE49-F238E27FC236}">
                <a16:creationId xmlns:a16="http://schemas.microsoft.com/office/drawing/2014/main" id="{8B1FD3FA-BA9E-95D4-99D1-7E54D18C8AD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359584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troduction letter">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F6351E-55DE-0184-3209-73C44468B4DA}"/>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9" name="Picture Placeholder 60">
            <a:extLst>
              <a:ext uri="{FF2B5EF4-FFF2-40B4-BE49-F238E27FC236}">
                <a16:creationId xmlns:a16="http://schemas.microsoft.com/office/drawing/2014/main" id="{0C188FAD-A658-0147-4A71-E7FB3821F25C}"/>
              </a:ext>
            </a:extLst>
          </p:cNvPr>
          <p:cNvSpPr>
            <a:spLocks noGrp="1"/>
          </p:cNvSpPr>
          <p:nvPr>
            <p:ph type="pic" sz="quarter" idx="52" hasCustomPrompt="1"/>
          </p:nvPr>
        </p:nvSpPr>
        <p:spPr>
          <a:xfrm>
            <a:off x="450850" y="1527963"/>
            <a:ext cx="1954541" cy="1965525"/>
          </a:xfrm>
        </p:spPr>
        <p:txBody>
          <a:bodyPr/>
          <a:lstStyle>
            <a:lvl1pPr algn="ctr">
              <a:defRPr sz="1100"/>
            </a:lvl1pPr>
          </a:lstStyle>
          <a:p>
            <a:r>
              <a:rPr lang="en-GB" dirty="0"/>
              <a:t>Click to insert image</a:t>
            </a:r>
          </a:p>
        </p:txBody>
      </p:sp>
      <p:sp>
        <p:nvSpPr>
          <p:cNvPr id="13" name="Text Placeholder 12">
            <a:extLst>
              <a:ext uri="{FF2B5EF4-FFF2-40B4-BE49-F238E27FC236}">
                <a16:creationId xmlns:a16="http://schemas.microsoft.com/office/drawing/2014/main" id="{9A35C305-9DFE-B182-6DF9-CC4DE0704483}"/>
              </a:ext>
            </a:extLst>
          </p:cNvPr>
          <p:cNvSpPr>
            <a:spLocks noGrp="1"/>
          </p:cNvSpPr>
          <p:nvPr>
            <p:ph type="body" sz="quarter" idx="53" hasCustomPrompt="1"/>
          </p:nvPr>
        </p:nvSpPr>
        <p:spPr>
          <a:xfrm>
            <a:off x="450850" y="3661633"/>
            <a:ext cx="1954540" cy="1177925"/>
          </a:xfrm>
        </p:spPr>
        <p:txBody>
          <a:bodyPr/>
          <a:lstStyle>
            <a:lvl1pPr>
              <a:defRPr sz="1200"/>
            </a:lvl1pPr>
          </a:lstStyle>
          <a:p>
            <a:pPr lvl="0"/>
            <a:r>
              <a:rPr lang="en-GB" dirty="0"/>
              <a:t>Insert Designation,</a:t>
            </a:r>
            <a:br>
              <a:rPr lang="en-GB" dirty="0"/>
            </a:br>
            <a:r>
              <a:rPr lang="en-GB" dirty="0"/>
              <a:t>Department</a:t>
            </a:r>
          </a:p>
          <a:p>
            <a:pPr lvl="0"/>
            <a:r>
              <a:rPr lang="en-GB" dirty="0"/>
              <a:t>T: +00 000 0000</a:t>
            </a:r>
          </a:p>
          <a:p>
            <a:pPr lvl="0"/>
            <a:r>
              <a:rPr lang="en-GB" dirty="0"/>
              <a:t>E: name@savills.co.uk</a:t>
            </a:r>
          </a:p>
        </p:txBody>
      </p:sp>
      <p:sp>
        <p:nvSpPr>
          <p:cNvPr id="28" name="Picture Placeholder 60">
            <a:extLst>
              <a:ext uri="{FF2B5EF4-FFF2-40B4-BE49-F238E27FC236}">
                <a16:creationId xmlns:a16="http://schemas.microsoft.com/office/drawing/2014/main" id="{F6498C2F-9C0F-D1A6-A8D2-9EE5D90B9EB5}"/>
              </a:ext>
            </a:extLst>
          </p:cNvPr>
          <p:cNvSpPr>
            <a:spLocks noGrp="1"/>
          </p:cNvSpPr>
          <p:nvPr>
            <p:ph type="pic" sz="quarter" idx="55" hasCustomPrompt="1"/>
          </p:nvPr>
        </p:nvSpPr>
        <p:spPr>
          <a:xfrm>
            <a:off x="9088438" y="5135974"/>
            <a:ext cx="1698674" cy="813976"/>
          </a:xfrm>
        </p:spPr>
        <p:txBody>
          <a:bodyPr/>
          <a:lstStyle>
            <a:lvl1pPr algn="ctr">
              <a:defRPr sz="1100"/>
            </a:lvl1pPr>
          </a:lstStyle>
          <a:p>
            <a:r>
              <a:rPr lang="en-GB" dirty="0"/>
              <a:t>Click to insert signature image</a:t>
            </a:r>
          </a:p>
        </p:txBody>
      </p:sp>
      <p:grpSp>
        <p:nvGrpSpPr>
          <p:cNvPr id="29" name="Group 28">
            <a:extLst>
              <a:ext uri="{FF2B5EF4-FFF2-40B4-BE49-F238E27FC236}">
                <a16:creationId xmlns:a16="http://schemas.microsoft.com/office/drawing/2014/main" id="{33FD84BE-8F56-C7F1-7BE5-C27E12FBEE47}"/>
              </a:ext>
            </a:extLst>
          </p:cNvPr>
          <p:cNvGrpSpPr/>
          <p:nvPr/>
        </p:nvGrpSpPr>
        <p:grpSpPr>
          <a:xfrm>
            <a:off x="12287572" y="0"/>
            <a:ext cx="2175021" cy="4839558"/>
            <a:chOff x="838200" y="1150069"/>
            <a:chExt cx="2175021" cy="4839558"/>
          </a:xfrm>
        </p:grpSpPr>
        <p:sp>
          <p:nvSpPr>
            <p:cNvPr id="30" name="Rectangle 29">
              <a:extLst>
                <a:ext uri="{FF2B5EF4-FFF2-40B4-BE49-F238E27FC236}">
                  <a16:creationId xmlns:a16="http://schemas.microsoft.com/office/drawing/2014/main" id="{93CD904E-1A97-7231-73D4-9DE556AAA66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1" name="Rectangle 30">
              <a:extLst>
                <a:ext uri="{FF2B5EF4-FFF2-40B4-BE49-F238E27FC236}">
                  <a16:creationId xmlns:a16="http://schemas.microsoft.com/office/drawing/2014/main" id="{B66AA030-3B56-2867-57EC-10E2EF72BAD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2" name="TextBox 31">
              <a:extLst>
                <a:ext uri="{FF2B5EF4-FFF2-40B4-BE49-F238E27FC236}">
                  <a16:creationId xmlns:a16="http://schemas.microsoft.com/office/drawing/2014/main" id="{A8714CC8-E34B-CA8D-1930-678D4830728F}"/>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3" name="TextBox 32">
              <a:extLst>
                <a:ext uri="{FF2B5EF4-FFF2-40B4-BE49-F238E27FC236}">
                  <a16:creationId xmlns:a16="http://schemas.microsoft.com/office/drawing/2014/main" id="{A90DD591-79E7-E5D9-D207-25C96884A01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4" name="TextBox 33">
              <a:extLst>
                <a:ext uri="{FF2B5EF4-FFF2-40B4-BE49-F238E27FC236}">
                  <a16:creationId xmlns:a16="http://schemas.microsoft.com/office/drawing/2014/main" id="{48083861-46EE-7A94-7909-5BCF0F198D4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5" name="TextBox 34">
              <a:extLst>
                <a:ext uri="{FF2B5EF4-FFF2-40B4-BE49-F238E27FC236}">
                  <a16:creationId xmlns:a16="http://schemas.microsoft.com/office/drawing/2014/main" id="{F3A1B39A-7C0C-8128-132E-0C8F65CB3F3C}"/>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6" name="TextBox 35">
              <a:extLst>
                <a:ext uri="{FF2B5EF4-FFF2-40B4-BE49-F238E27FC236}">
                  <a16:creationId xmlns:a16="http://schemas.microsoft.com/office/drawing/2014/main" id="{35A5ECE2-B8F1-8907-C9B9-D65D1E3E3463}"/>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37" name="TextBox 36">
              <a:extLst>
                <a:ext uri="{FF2B5EF4-FFF2-40B4-BE49-F238E27FC236}">
                  <a16:creationId xmlns:a16="http://schemas.microsoft.com/office/drawing/2014/main" id="{28CCB619-4F33-C1C3-95B5-BEED11917D2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8" name="TextBox 37">
              <a:extLst>
                <a:ext uri="{FF2B5EF4-FFF2-40B4-BE49-F238E27FC236}">
                  <a16:creationId xmlns:a16="http://schemas.microsoft.com/office/drawing/2014/main" id="{E113C24D-2D9A-60C2-EE57-10A4B3CD4B88}"/>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cxnSp>
        <p:nvCxnSpPr>
          <p:cNvPr id="7" name="Straight Connector 6">
            <a:extLst>
              <a:ext uri="{FF2B5EF4-FFF2-40B4-BE49-F238E27FC236}">
                <a16:creationId xmlns:a16="http://schemas.microsoft.com/office/drawing/2014/main" id="{EE0E54D8-E12F-48B1-C681-4C527A7C805C}"/>
              </a:ext>
            </a:extLst>
          </p:cNvPr>
          <p:cNvCxnSpPr>
            <a:cxnSpLocks/>
          </p:cNvCxnSpPr>
          <p:nvPr userDrawn="1"/>
        </p:nvCxnSpPr>
        <p:spPr>
          <a:xfrm>
            <a:off x="5983288" y="1524000"/>
            <a:ext cx="0" cy="4425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E525E54-1979-1D2D-EE6A-FC1BEEB755C7}"/>
              </a:ext>
            </a:extLst>
          </p:cNvPr>
          <p:cNvGrpSpPr/>
          <p:nvPr userDrawn="1"/>
        </p:nvGrpSpPr>
        <p:grpSpPr>
          <a:xfrm>
            <a:off x="12287572" y="0"/>
            <a:ext cx="2175021" cy="4839558"/>
            <a:chOff x="838200" y="1150069"/>
            <a:chExt cx="2175021" cy="4839558"/>
          </a:xfrm>
        </p:grpSpPr>
        <p:sp>
          <p:nvSpPr>
            <p:cNvPr id="11" name="Rectangle 10">
              <a:extLst>
                <a:ext uri="{FF2B5EF4-FFF2-40B4-BE49-F238E27FC236}">
                  <a16:creationId xmlns:a16="http://schemas.microsoft.com/office/drawing/2014/main" id="{52011B47-A14A-A839-DAF6-08A72EB22B86}"/>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3B7A26F2-AFB1-4E3B-6126-1BDB43717E9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18DBFDFF-DBD7-FA4A-B1C5-6789650A6E23}"/>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5" name="TextBox 14">
              <a:extLst>
                <a:ext uri="{FF2B5EF4-FFF2-40B4-BE49-F238E27FC236}">
                  <a16:creationId xmlns:a16="http://schemas.microsoft.com/office/drawing/2014/main" id="{9733C58F-6B93-CB3A-FD18-02F2AD37C99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6" name="TextBox 15">
              <a:extLst>
                <a:ext uri="{FF2B5EF4-FFF2-40B4-BE49-F238E27FC236}">
                  <a16:creationId xmlns:a16="http://schemas.microsoft.com/office/drawing/2014/main" id="{6CE58F67-03A1-67F4-AA80-4608DE52A4E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7" name="TextBox 16">
              <a:extLst>
                <a:ext uri="{FF2B5EF4-FFF2-40B4-BE49-F238E27FC236}">
                  <a16:creationId xmlns:a16="http://schemas.microsoft.com/office/drawing/2014/main" id="{69706DB9-0E7F-4742-F235-6BDF94C7ED66}"/>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8" name="TextBox 17">
              <a:extLst>
                <a:ext uri="{FF2B5EF4-FFF2-40B4-BE49-F238E27FC236}">
                  <a16:creationId xmlns:a16="http://schemas.microsoft.com/office/drawing/2014/main" id="{FF903CDB-3AD5-31E9-53C8-AA189C72E3CE}"/>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9" name="TextBox 18">
              <a:extLst>
                <a:ext uri="{FF2B5EF4-FFF2-40B4-BE49-F238E27FC236}">
                  <a16:creationId xmlns:a16="http://schemas.microsoft.com/office/drawing/2014/main" id="{4B9BC6BF-6FFE-F597-748D-6C6820A1E69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0" name="TextBox 19">
              <a:extLst>
                <a:ext uri="{FF2B5EF4-FFF2-40B4-BE49-F238E27FC236}">
                  <a16:creationId xmlns:a16="http://schemas.microsoft.com/office/drawing/2014/main" id="{12B40DAA-BD44-4FD4-4152-773F1332E472}"/>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1" name="Title 20">
            <a:extLst>
              <a:ext uri="{FF2B5EF4-FFF2-40B4-BE49-F238E27FC236}">
                <a16:creationId xmlns:a16="http://schemas.microsoft.com/office/drawing/2014/main" id="{FC77AD1F-3A8F-AAC3-32C3-12C5EF84CC40}"/>
              </a:ext>
            </a:extLst>
          </p:cNvPr>
          <p:cNvSpPr>
            <a:spLocks noGrp="1"/>
          </p:cNvSpPr>
          <p:nvPr>
            <p:ph type="title" hasCustomPrompt="1"/>
          </p:nvPr>
        </p:nvSpPr>
        <p:spPr/>
        <p:txBody>
          <a:bodyPr/>
          <a:lstStyle/>
          <a:p>
            <a:r>
              <a:rPr lang="en-US" dirty="0"/>
              <a:t>Insert title here</a:t>
            </a:r>
            <a:endParaRPr lang="en-GB" dirty="0"/>
          </a:p>
        </p:txBody>
      </p:sp>
      <p:sp>
        <p:nvSpPr>
          <p:cNvPr id="5" name="Text Placeholder 4">
            <a:extLst>
              <a:ext uri="{FF2B5EF4-FFF2-40B4-BE49-F238E27FC236}">
                <a16:creationId xmlns:a16="http://schemas.microsoft.com/office/drawing/2014/main" id="{9CDC6BA7-CDD1-4802-1601-4A46F9C89104}"/>
              </a:ext>
            </a:extLst>
          </p:cNvPr>
          <p:cNvSpPr>
            <a:spLocks noGrp="1"/>
          </p:cNvSpPr>
          <p:nvPr>
            <p:ph type="body" sz="quarter" idx="59"/>
          </p:nvPr>
        </p:nvSpPr>
        <p:spPr>
          <a:xfrm>
            <a:off x="3328988" y="1527175"/>
            <a:ext cx="2428875" cy="442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9" name="Text Placeholder 4">
            <a:extLst>
              <a:ext uri="{FF2B5EF4-FFF2-40B4-BE49-F238E27FC236}">
                <a16:creationId xmlns:a16="http://schemas.microsoft.com/office/drawing/2014/main" id="{C4133DE6-E997-726B-192E-BA17052A501E}"/>
              </a:ext>
            </a:extLst>
          </p:cNvPr>
          <p:cNvSpPr>
            <a:spLocks noGrp="1"/>
          </p:cNvSpPr>
          <p:nvPr>
            <p:ph type="body" sz="quarter" idx="60"/>
          </p:nvPr>
        </p:nvSpPr>
        <p:spPr>
          <a:xfrm>
            <a:off x="6208713" y="1527175"/>
            <a:ext cx="2428875" cy="442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0" name="Text Placeholder 4">
            <a:extLst>
              <a:ext uri="{FF2B5EF4-FFF2-40B4-BE49-F238E27FC236}">
                <a16:creationId xmlns:a16="http://schemas.microsoft.com/office/drawing/2014/main" id="{718E6E40-DC66-4A2A-DDA2-5C573E95E6FF}"/>
              </a:ext>
            </a:extLst>
          </p:cNvPr>
          <p:cNvSpPr>
            <a:spLocks noGrp="1"/>
          </p:cNvSpPr>
          <p:nvPr>
            <p:ph type="body" sz="quarter" idx="61"/>
          </p:nvPr>
        </p:nvSpPr>
        <p:spPr>
          <a:xfrm>
            <a:off x="9088438" y="1527175"/>
            <a:ext cx="2428875" cy="4422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41" name="Straight Connector 40">
            <a:extLst>
              <a:ext uri="{FF2B5EF4-FFF2-40B4-BE49-F238E27FC236}">
                <a16:creationId xmlns:a16="http://schemas.microsoft.com/office/drawing/2014/main" id="{2AB62E97-30FC-0B19-B75C-3698718EC048}"/>
              </a:ext>
            </a:extLst>
          </p:cNvPr>
          <p:cNvCxnSpPr>
            <a:cxnSpLocks/>
          </p:cNvCxnSpPr>
          <p:nvPr userDrawn="1"/>
        </p:nvCxnSpPr>
        <p:spPr>
          <a:xfrm>
            <a:off x="8863013" y="1524000"/>
            <a:ext cx="0" cy="4425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Date Placeholder 41">
            <a:extLst>
              <a:ext uri="{FF2B5EF4-FFF2-40B4-BE49-F238E27FC236}">
                <a16:creationId xmlns:a16="http://schemas.microsoft.com/office/drawing/2014/main" id="{95CC3A69-511B-8CE2-D0AB-BBA5BF77938F}"/>
              </a:ext>
            </a:extLst>
          </p:cNvPr>
          <p:cNvSpPr>
            <a:spLocks noGrp="1"/>
          </p:cNvSpPr>
          <p:nvPr>
            <p:ph type="dt" sz="half" idx="62"/>
          </p:nvPr>
        </p:nvSpPr>
        <p:spPr/>
        <p:txBody>
          <a:bodyPr>
            <a:noAutofit/>
          </a:bodyPr>
          <a:lstStyle/>
          <a:p>
            <a:endParaRPr lang="en-GB" dirty="0"/>
          </a:p>
        </p:txBody>
      </p:sp>
      <p:sp>
        <p:nvSpPr>
          <p:cNvPr id="43" name="Footer Placeholder 42">
            <a:extLst>
              <a:ext uri="{FF2B5EF4-FFF2-40B4-BE49-F238E27FC236}">
                <a16:creationId xmlns:a16="http://schemas.microsoft.com/office/drawing/2014/main" id="{F2DF2CD1-E969-DB67-4C7C-BF8EB68DA2C4}"/>
              </a:ext>
            </a:extLst>
          </p:cNvPr>
          <p:cNvSpPr>
            <a:spLocks noGrp="1"/>
          </p:cNvSpPr>
          <p:nvPr>
            <p:ph type="ftr" sz="quarter" idx="63"/>
          </p:nvPr>
        </p:nvSpPr>
        <p:spPr/>
        <p:txBody>
          <a:bodyPr/>
          <a:lstStyle/>
          <a:p>
            <a:pPr>
              <a:lnSpc>
                <a:spcPct val="120000"/>
              </a:lnSpc>
              <a:spcAft>
                <a:spcPts val="1000"/>
              </a:spcAft>
            </a:pPr>
            <a:endParaRPr lang="en-GB" dirty="0"/>
          </a:p>
        </p:txBody>
      </p:sp>
      <p:sp>
        <p:nvSpPr>
          <p:cNvPr id="44" name="Slide Number Placeholder 43">
            <a:extLst>
              <a:ext uri="{FF2B5EF4-FFF2-40B4-BE49-F238E27FC236}">
                <a16:creationId xmlns:a16="http://schemas.microsoft.com/office/drawing/2014/main" id="{0D2DCF59-54B8-D131-2C3D-854AA29B9425}"/>
              </a:ext>
            </a:extLst>
          </p:cNvPr>
          <p:cNvSpPr>
            <a:spLocks noGrp="1"/>
          </p:cNvSpPr>
          <p:nvPr>
            <p:ph type="sldNum" sz="quarter" idx="64"/>
          </p:nvPr>
        </p:nvSpPr>
        <p:spPr/>
        <p:txBody>
          <a:bodyPr>
            <a:noAutofit/>
          </a:bodyPr>
          <a:lstStyle/>
          <a:p>
            <a:fld id="{BB07EAE1-021A-493C-B07F-6FE9E5D11BEB}" type="slidenum">
              <a:rPr lang="en-GB" smtClean="0"/>
              <a:pPr/>
              <a:t>‹#›</a:t>
            </a:fld>
            <a:endParaRPr lang="en-GB" dirty="0"/>
          </a:p>
        </p:txBody>
      </p:sp>
    </p:spTree>
    <p:custDataLst>
      <p:tags r:id="rId1"/>
    </p:custDataLst>
    <p:extLst>
      <p:ext uri="{BB962C8B-B14F-4D97-AF65-F5344CB8AC3E}">
        <p14:creationId xmlns:p14="http://schemas.microsoft.com/office/powerpoint/2010/main" val="390555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hy Savill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F6351E-55DE-0184-3209-73C44468B4DA}"/>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4" name="Picture Placeholder 60">
            <a:extLst>
              <a:ext uri="{FF2B5EF4-FFF2-40B4-BE49-F238E27FC236}">
                <a16:creationId xmlns:a16="http://schemas.microsoft.com/office/drawing/2014/main" id="{DBC4CCD4-C1FC-681A-7F72-CE0340517A74}"/>
              </a:ext>
            </a:extLst>
          </p:cNvPr>
          <p:cNvSpPr>
            <a:spLocks noGrp="1"/>
          </p:cNvSpPr>
          <p:nvPr>
            <p:ph type="pic" sz="quarter" idx="51" hasCustomPrompt="1"/>
          </p:nvPr>
        </p:nvSpPr>
        <p:spPr>
          <a:xfrm>
            <a:off x="5439242" y="3327921"/>
            <a:ext cx="2620800" cy="2622030"/>
          </a:xfrm>
        </p:spPr>
        <p:txBody>
          <a:bodyPr/>
          <a:lstStyle>
            <a:lvl1pPr algn="ctr">
              <a:defRPr sz="1100"/>
            </a:lvl1pPr>
          </a:lstStyle>
          <a:p>
            <a:r>
              <a:rPr lang="en-GB" dirty="0"/>
              <a:t>Click to insert image</a:t>
            </a:r>
          </a:p>
        </p:txBody>
      </p:sp>
      <p:sp>
        <p:nvSpPr>
          <p:cNvPr id="16" name="Picture Placeholder 60">
            <a:extLst>
              <a:ext uri="{FF2B5EF4-FFF2-40B4-BE49-F238E27FC236}">
                <a16:creationId xmlns:a16="http://schemas.microsoft.com/office/drawing/2014/main" id="{C6ED5A22-7DF3-73F9-8839-CD8E771AA51A}"/>
              </a:ext>
            </a:extLst>
          </p:cNvPr>
          <p:cNvSpPr>
            <a:spLocks noGrp="1"/>
          </p:cNvSpPr>
          <p:nvPr>
            <p:ph type="pic" sz="quarter" idx="52" hasCustomPrompt="1"/>
          </p:nvPr>
        </p:nvSpPr>
        <p:spPr>
          <a:xfrm>
            <a:off x="6343999" y="1481289"/>
            <a:ext cx="1716043" cy="1717200"/>
          </a:xfrm>
        </p:spPr>
        <p:txBody>
          <a:bodyPr/>
          <a:lstStyle>
            <a:lvl1pPr algn="ctr">
              <a:defRPr sz="1100"/>
            </a:lvl1pPr>
          </a:lstStyle>
          <a:p>
            <a:r>
              <a:rPr lang="en-GB" dirty="0"/>
              <a:t>Click to insert image</a:t>
            </a:r>
          </a:p>
        </p:txBody>
      </p:sp>
      <p:sp>
        <p:nvSpPr>
          <p:cNvPr id="17" name="Picture Placeholder 60">
            <a:extLst>
              <a:ext uri="{FF2B5EF4-FFF2-40B4-BE49-F238E27FC236}">
                <a16:creationId xmlns:a16="http://schemas.microsoft.com/office/drawing/2014/main" id="{E1768AE7-1E90-A310-2A83-0453CCC0510D}"/>
              </a:ext>
            </a:extLst>
          </p:cNvPr>
          <p:cNvSpPr>
            <a:spLocks noGrp="1"/>
          </p:cNvSpPr>
          <p:nvPr>
            <p:ph type="pic" sz="quarter" idx="53" hasCustomPrompt="1"/>
          </p:nvPr>
        </p:nvSpPr>
        <p:spPr>
          <a:xfrm>
            <a:off x="8199110" y="1024089"/>
            <a:ext cx="2173084" cy="2174400"/>
          </a:xfrm>
        </p:spPr>
        <p:txBody>
          <a:bodyPr/>
          <a:lstStyle>
            <a:lvl1pPr algn="ctr">
              <a:defRPr sz="1100"/>
            </a:lvl1pPr>
          </a:lstStyle>
          <a:p>
            <a:r>
              <a:rPr lang="en-GB" dirty="0"/>
              <a:t>Click to insert image</a:t>
            </a:r>
          </a:p>
        </p:txBody>
      </p:sp>
      <p:sp>
        <p:nvSpPr>
          <p:cNvPr id="20" name="Picture Placeholder 60">
            <a:extLst>
              <a:ext uri="{FF2B5EF4-FFF2-40B4-BE49-F238E27FC236}">
                <a16:creationId xmlns:a16="http://schemas.microsoft.com/office/drawing/2014/main" id="{2221A497-DDAC-5397-2A2E-9741F209DF80}"/>
              </a:ext>
            </a:extLst>
          </p:cNvPr>
          <p:cNvSpPr>
            <a:spLocks noGrp="1"/>
          </p:cNvSpPr>
          <p:nvPr>
            <p:ph type="pic" sz="quarter" idx="54" hasCustomPrompt="1"/>
          </p:nvPr>
        </p:nvSpPr>
        <p:spPr>
          <a:xfrm>
            <a:off x="8199110" y="3327921"/>
            <a:ext cx="1638000" cy="1638406"/>
          </a:xfrm>
        </p:spPr>
        <p:txBody>
          <a:bodyPr/>
          <a:lstStyle>
            <a:lvl1pPr algn="ctr">
              <a:defRPr sz="1100"/>
            </a:lvl1pPr>
          </a:lstStyle>
          <a:p>
            <a:r>
              <a:rPr lang="en-GB" dirty="0"/>
              <a:t>Click to insert image</a:t>
            </a:r>
          </a:p>
        </p:txBody>
      </p:sp>
      <p:sp>
        <p:nvSpPr>
          <p:cNvPr id="22" name="Text Placeholder 10">
            <a:extLst>
              <a:ext uri="{FF2B5EF4-FFF2-40B4-BE49-F238E27FC236}">
                <a16:creationId xmlns:a16="http://schemas.microsoft.com/office/drawing/2014/main" id="{C5DF8E48-E440-5EFD-564A-865F3CE2505A}"/>
              </a:ext>
            </a:extLst>
          </p:cNvPr>
          <p:cNvSpPr>
            <a:spLocks noGrp="1"/>
          </p:cNvSpPr>
          <p:nvPr>
            <p:ph type="body" sz="quarter" idx="30" hasCustomPrompt="1"/>
          </p:nvPr>
        </p:nvSpPr>
        <p:spPr>
          <a:xfrm>
            <a:off x="9337608" y="4468507"/>
            <a:ext cx="999006" cy="995639"/>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34" name="Date Placeholder 33">
            <a:extLst>
              <a:ext uri="{FF2B5EF4-FFF2-40B4-BE49-F238E27FC236}">
                <a16:creationId xmlns:a16="http://schemas.microsoft.com/office/drawing/2014/main" id="{E9F8F721-B683-D1D5-7596-3D5DE0A6B16D}"/>
              </a:ext>
            </a:extLst>
          </p:cNvPr>
          <p:cNvSpPr>
            <a:spLocks noGrp="1"/>
          </p:cNvSpPr>
          <p:nvPr>
            <p:ph type="dt" sz="half" idx="55"/>
          </p:nvPr>
        </p:nvSpPr>
        <p:spPr/>
        <p:txBody>
          <a:bodyPr>
            <a:noAutofit/>
          </a:bodyPr>
          <a:lstStyle/>
          <a:p>
            <a:endParaRPr lang="en-GB" dirty="0"/>
          </a:p>
        </p:txBody>
      </p:sp>
      <p:sp>
        <p:nvSpPr>
          <p:cNvPr id="36" name="Slide Number Placeholder 35">
            <a:extLst>
              <a:ext uri="{FF2B5EF4-FFF2-40B4-BE49-F238E27FC236}">
                <a16:creationId xmlns:a16="http://schemas.microsoft.com/office/drawing/2014/main" id="{6446702C-D21D-5C4E-0760-D0E4962648BA}"/>
              </a:ext>
            </a:extLst>
          </p:cNvPr>
          <p:cNvSpPr>
            <a:spLocks noGrp="1"/>
          </p:cNvSpPr>
          <p:nvPr>
            <p:ph type="sldNum" sz="quarter" idx="57"/>
          </p:nvPr>
        </p:nvSpPr>
        <p:spPr/>
        <p:txBody>
          <a:bodyPr>
            <a:noAutofit/>
          </a:bodyPr>
          <a:lstStyle/>
          <a:p>
            <a:fld id="{BB07EAE1-021A-493C-B07F-6FE9E5D11BEB}" type="slidenum">
              <a:rPr lang="en-GB" smtClean="0"/>
              <a:pPr/>
              <a:t>‹#›</a:t>
            </a:fld>
            <a:endParaRPr lang="en-GB" dirty="0"/>
          </a:p>
        </p:txBody>
      </p:sp>
      <p:grpSp>
        <p:nvGrpSpPr>
          <p:cNvPr id="54" name="Group 53">
            <a:extLst>
              <a:ext uri="{FF2B5EF4-FFF2-40B4-BE49-F238E27FC236}">
                <a16:creationId xmlns:a16="http://schemas.microsoft.com/office/drawing/2014/main" id="{753D9A8E-3EB2-730D-31F6-6DC8B26BF032}"/>
              </a:ext>
            </a:extLst>
          </p:cNvPr>
          <p:cNvGrpSpPr/>
          <p:nvPr userDrawn="1"/>
        </p:nvGrpSpPr>
        <p:grpSpPr>
          <a:xfrm>
            <a:off x="12287571" y="0"/>
            <a:ext cx="2175022" cy="5067300"/>
            <a:chOff x="838199" y="1150069"/>
            <a:chExt cx="2175022" cy="5067300"/>
          </a:xfrm>
        </p:grpSpPr>
        <p:sp>
          <p:nvSpPr>
            <p:cNvPr id="55" name="Rectangle 54">
              <a:extLst>
                <a:ext uri="{FF2B5EF4-FFF2-40B4-BE49-F238E27FC236}">
                  <a16:creationId xmlns:a16="http://schemas.microsoft.com/office/drawing/2014/main" id="{F03EDB13-3076-B4DF-755C-D54561EC55AC}"/>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6" name="Rectangle 55">
              <a:extLst>
                <a:ext uri="{FF2B5EF4-FFF2-40B4-BE49-F238E27FC236}">
                  <a16:creationId xmlns:a16="http://schemas.microsoft.com/office/drawing/2014/main" id="{562F2DC7-7762-8FEB-B539-0CB1B5DC396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7" name="TextBox 56">
              <a:extLst>
                <a:ext uri="{FF2B5EF4-FFF2-40B4-BE49-F238E27FC236}">
                  <a16:creationId xmlns:a16="http://schemas.microsoft.com/office/drawing/2014/main" id="{C1C78304-F202-DA4F-9706-5AB0DFB1423C}"/>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8" name="TextBox 57">
              <a:extLst>
                <a:ext uri="{FF2B5EF4-FFF2-40B4-BE49-F238E27FC236}">
                  <a16:creationId xmlns:a16="http://schemas.microsoft.com/office/drawing/2014/main" id="{4EB09676-9332-A71B-D3C3-EBE1D3CF136D}"/>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9" name="TextBox 58">
              <a:extLst>
                <a:ext uri="{FF2B5EF4-FFF2-40B4-BE49-F238E27FC236}">
                  <a16:creationId xmlns:a16="http://schemas.microsoft.com/office/drawing/2014/main" id="{86D74709-F62F-F01B-F7D9-73477EC3664B}"/>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0" name="TextBox 59">
              <a:extLst>
                <a:ext uri="{FF2B5EF4-FFF2-40B4-BE49-F238E27FC236}">
                  <a16:creationId xmlns:a16="http://schemas.microsoft.com/office/drawing/2014/main" id="{35695F3F-1BD6-B845-9CCC-5F3C8DD884FA}"/>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1" name="TextBox 60">
              <a:extLst>
                <a:ext uri="{FF2B5EF4-FFF2-40B4-BE49-F238E27FC236}">
                  <a16:creationId xmlns:a16="http://schemas.microsoft.com/office/drawing/2014/main" id="{B940B233-4172-ABE2-1E34-3898F9D99A08}"/>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2" name="TextBox 61">
              <a:extLst>
                <a:ext uri="{FF2B5EF4-FFF2-40B4-BE49-F238E27FC236}">
                  <a16:creationId xmlns:a16="http://schemas.microsoft.com/office/drawing/2014/main" id="{8DF481AC-8907-4A43-DB02-9553C42B7A35}"/>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63" name="TextBox 62">
              <a:extLst>
                <a:ext uri="{FF2B5EF4-FFF2-40B4-BE49-F238E27FC236}">
                  <a16:creationId xmlns:a16="http://schemas.microsoft.com/office/drawing/2014/main" id="{4422419F-D131-E420-0A77-66D7F1CFE13A}"/>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4" name="Group 63">
            <a:extLst>
              <a:ext uri="{FF2B5EF4-FFF2-40B4-BE49-F238E27FC236}">
                <a16:creationId xmlns:a16="http://schemas.microsoft.com/office/drawing/2014/main" id="{2DA26536-3105-1E9B-C23F-ED66B50FEB6D}"/>
              </a:ext>
            </a:extLst>
          </p:cNvPr>
          <p:cNvGrpSpPr/>
          <p:nvPr userDrawn="1"/>
        </p:nvGrpSpPr>
        <p:grpSpPr>
          <a:xfrm>
            <a:off x="12287572" y="0"/>
            <a:ext cx="2175021" cy="5486150"/>
            <a:chOff x="12287572" y="0"/>
            <a:chExt cx="2175021" cy="5486150"/>
          </a:xfrm>
        </p:grpSpPr>
        <p:grpSp>
          <p:nvGrpSpPr>
            <p:cNvPr id="65" name="Group 64">
              <a:extLst>
                <a:ext uri="{FF2B5EF4-FFF2-40B4-BE49-F238E27FC236}">
                  <a16:creationId xmlns:a16="http://schemas.microsoft.com/office/drawing/2014/main" id="{C051FB28-901E-DAE4-D634-625DC52F55A6}"/>
                </a:ext>
              </a:extLst>
            </p:cNvPr>
            <p:cNvGrpSpPr/>
            <p:nvPr/>
          </p:nvGrpSpPr>
          <p:grpSpPr>
            <a:xfrm>
              <a:off x="12287572" y="0"/>
              <a:ext cx="2175021" cy="4839558"/>
              <a:chOff x="838200" y="1150069"/>
              <a:chExt cx="2175021" cy="4839558"/>
            </a:xfrm>
          </p:grpSpPr>
          <p:sp>
            <p:nvSpPr>
              <p:cNvPr id="77" name="Rectangle 76">
                <a:extLst>
                  <a:ext uri="{FF2B5EF4-FFF2-40B4-BE49-F238E27FC236}">
                    <a16:creationId xmlns:a16="http://schemas.microsoft.com/office/drawing/2014/main" id="{0FA514FA-222F-29CB-8581-56F3BC221272}"/>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8" name="Rectangle 77">
                <a:extLst>
                  <a:ext uri="{FF2B5EF4-FFF2-40B4-BE49-F238E27FC236}">
                    <a16:creationId xmlns:a16="http://schemas.microsoft.com/office/drawing/2014/main" id="{6608B76E-BD48-C60A-085C-45B21B554CF3}"/>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9" name="TextBox 78">
                <a:extLst>
                  <a:ext uri="{FF2B5EF4-FFF2-40B4-BE49-F238E27FC236}">
                    <a16:creationId xmlns:a16="http://schemas.microsoft.com/office/drawing/2014/main" id="{C05CACF8-0736-BC21-7CF9-A2B30EBC3BC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0" name="TextBox 79">
                <a:extLst>
                  <a:ext uri="{FF2B5EF4-FFF2-40B4-BE49-F238E27FC236}">
                    <a16:creationId xmlns:a16="http://schemas.microsoft.com/office/drawing/2014/main" id="{F8B8D2F8-3C80-0941-61CE-D0C40EAD9F9F}"/>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1" name="TextBox 80">
                <a:extLst>
                  <a:ext uri="{FF2B5EF4-FFF2-40B4-BE49-F238E27FC236}">
                    <a16:creationId xmlns:a16="http://schemas.microsoft.com/office/drawing/2014/main" id="{42805BF6-2A0F-0013-DAF1-4D863E36A42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2" name="TextBox 81">
                <a:extLst>
                  <a:ext uri="{FF2B5EF4-FFF2-40B4-BE49-F238E27FC236}">
                    <a16:creationId xmlns:a16="http://schemas.microsoft.com/office/drawing/2014/main" id="{D45ECF5B-38BC-F448-0915-DC00248BA18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3" name="TextBox 82">
                <a:extLst>
                  <a:ext uri="{FF2B5EF4-FFF2-40B4-BE49-F238E27FC236}">
                    <a16:creationId xmlns:a16="http://schemas.microsoft.com/office/drawing/2014/main" id="{A7FAF52D-86AD-ABD1-AD7A-F555FBF6FD63}"/>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4" name="TextBox 83">
                <a:extLst>
                  <a:ext uri="{FF2B5EF4-FFF2-40B4-BE49-F238E27FC236}">
                    <a16:creationId xmlns:a16="http://schemas.microsoft.com/office/drawing/2014/main" id="{5E53D012-8614-EC9A-7D29-60281548018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5" name="TextBox 84">
                <a:extLst>
                  <a:ext uri="{FF2B5EF4-FFF2-40B4-BE49-F238E27FC236}">
                    <a16:creationId xmlns:a16="http://schemas.microsoft.com/office/drawing/2014/main" id="{86CF3899-4A28-3431-7A8E-BE9430C527A9}"/>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6" name="Group 65">
              <a:extLst>
                <a:ext uri="{FF2B5EF4-FFF2-40B4-BE49-F238E27FC236}">
                  <a16:creationId xmlns:a16="http://schemas.microsoft.com/office/drawing/2014/main" id="{20D54E37-2AD8-8DB6-9D11-39E5459C5C69}"/>
                </a:ext>
              </a:extLst>
            </p:cNvPr>
            <p:cNvGrpSpPr/>
            <p:nvPr userDrawn="1"/>
          </p:nvGrpSpPr>
          <p:grpSpPr>
            <a:xfrm>
              <a:off x="12287572" y="0"/>
              <a:ext cx="2175021" cy="5486150"/>
              <a:chOff x="838200" y="1150069"/>
              <a:chExt cx="2175021" cy="5486150"/>
            </a:xfrm>
          </p:grpSpPr>
          <p:sp>
            <p:nvSpPr>
              <p:cNvPr id="68" name="Rectangle 67">
                <a:extLst>
                  <a:ext uri="{FF2B5EF4-FFF2-40B4-BE49-F238E27FC236}">
                    <a16:creationId xmlns:a16="http://schemas.microsoft.com/office/drawing/2014/main" id="{558FBE74-BFCF-2668-8E49-CC893C6E168B}"/>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9" name="Rectangle 68">
                <a:extLst>
                  <a:ext uri="{FF2B5EF4-FFF2-40B4-BE49-F238E27FC236}">
                    <a16:creationId xmlns:a16="http://schemas.microsoft.com/office/drawing/2014/main" id="{62842930-4062-E3F7-53FC-C0CC10869A2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0" name="TextBox 69">
                <a:extLst>
                  <a:ext uri="{FF2B5EF4-FFF2-40B4-BE49-F238E27FC236}">
                    <a16:creationId xmlns:a16="http://schemas.microsoft.com/office/drawing/2014/main" id="{1BBD26DC-D722-BA2D-D46D-4E1B81AD1FD5}"/>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1" name="TextBox 70">
                <a:extLst>
                  <a:ext uri="{FF2B5EF4-FFF2-40B4-BE49-F238E27FC236}">
                    <a16:creationId xmlns:a16="http://schemas.microsoft.com/office/drawing/2014/main" id="{80915F2B-4CA3-A2BD-2010-8DEFB275C7EB}"/>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2" name="TextBox 71">
                <a:extLst>
                  <a:ext uri="{FF2B5EF4-FFF2-40B4-BE49-F238E27FC236}">
                    <a16:creationId xmlns:a16="http://schemas.microsoft.com/office/drawing/2014/main" id="{C5F611D2-63DF-A7C2-4080-E03F1AA3998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3" name="TextBox 72">
                <a:extLst>
                  <a:ext uri="{FF2B5EF4-FFF2-40B4-BE49-F238E27FC236}">
                    <a16:creationId xmlns:a16="http://schemas.microsoft.com/office/drawing/2014/main" id="{1F79B6C7-6910-E23C-6F62-0D3E756D0179}"/>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4" name="TextBox 73">
                <a:extLst>
                  <a:ext uri="{FF2B5EF4-FFF2-40B4-BE49-F238E27FC236}">
                    <a16:creationId xmlns:a16="http://schemas.microsoft.com/office/drawing/2014/main" id="{2F43DB58-A47F-3B49-9D97-7BE236356FB7}"/>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5" name="TextBox 74">
                <a:extLst>
                  <a:ext uri="{FF2B5EF4-FFF2-40B4-BE49-F238E27FC236}">
                    <a16:creationId xmlns:a16="http://schemas.microsoft.com/office/drawing/2014/main" id="{A7D92B0D-6CFE-BAAB-B5BC-D2887FB9516C}"/>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6" name="TextBox 75">
                <a:extLst>
                  <a:ext uri="{FF2B5EF4-FFF2-40B4-BE49-F238E27FC236}">
                    <a16:creationId xmlns:a16="http://schemas.microsoft.com/office/drawing/2014/main" id="{1011820A-0910-1175-2E5E-0FB621087F8A}"/>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7" name="TextBox 66">
              <a:extLst>
                <a:ext uri="{FF2B5EF4-FFF2-40B4-BE49-F238E27FC236}">
                  <a16:creationId xmlns:a16="http://schemas.microsoft.com/office/drawing/2014/main" id="{40986C10-B367-EEA7-0637-7A1DED1BC571}"/>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3" name="Title 2">
            <a:extLst>
              <a:ext uri="{FF2B5EF4-FFF2-40B4-BE49-F238E27FC236}">
                <a16:creationId xmlns:a16="http://schemas.microsoft.com/office/drawing/2014/main" id="{310F1ED2-3C14-9F9A-9B06-B5B6DB09B12C}"/>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77C11C73-93BE-CC67-3DDD-49DE8F5F9393}"/>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6" name="Text Placeholder 5">
            <a:extLst>
              <a:ext uri="{FF2B5EF4-FFF2-40B4-BE49-F238E27FC236}">
                <a16:creationId xmlns:a16="http://schemas.microsoft.com/office/drawing/2014/main" id="{B3C3D6E6-9929-D51B-0F7A-EFBEF5182A1A}"/>
              </a:ext>
            </a:extLst>
          </p:cNvPr>
          <p:cNvSpPr>
            <a:spLocks noGrp="1"/>
          </p:cNvSpPr>
          <p:nvPr>
            <p:ph type="body" sz="quarter" idx="58"/>
          </p:nvPr>
        </p:nvSpPr>
        <p:spPr>
          <a:xfrm>
            <a:off x="447675" y="1520825"/>
            <a:ext cx="3838575" cy="4429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1603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Our purpos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CF9DC5-9A13-A52B-2C2C-2BB6DF36E658}"/>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9" name="Slide Number Placeholder 18">
            <a:extLst>
              <a:ext uri="{FF2B5EF4-FFF2-40B4-BE49-F238E27FC236}">
                <a16:creationId xmlns:a16="http://schemas.microsoft.com/office/drawing/2014/main" id="{04D28973-18CB-EDD9-BEC9-A74BCD45D2FF}"/>
              </a:ext>
            </a:extLst>
          </p:cNvPr>
          <p:cNvSpPr>
            <a:spLocks noGrp="1"/>
          </p:cNvSpPr>
          <p:nvPr>
            <p:ph type="sldNum" sz="quarter" idx="12"/>
          </p:nvPr>
        </p:nvSpPr>
        <p:spPr/>
        <p:txBody>
          <a:bodyPr>
            <a:noAutofit/>
          </a:bodyPr>
          <a:lstStyle/>
          <a:p>
            <a:fld id="{BB07EAE1-021A-493C-B07F-6FE9E5D11BEB}" type="slidenum">
              <a:rPr lang="en-GB" smtClean="0"/>
              <a:pPr/>
              <a:t>‹#›</a:t>
            </a:fld>
            <a:endParaRPr lang="en-GB" dirty="0"/>
          </a:p>
        </p:txBody>
      </p:sp>
      <p:sp>
        <p:nvSpPr>
          <p:cNvPr id="22" name="Picture Placeholder 60">
            <a:extLst>
              <a:ext uri="{FF2B5EF4-FFF2-40B4-BE49-F238E27FC236}">
                <a16:creationId xmlns:a16="http://schemas.microsoft.com/office/drawing/2014/main" id="{4CF5A45D-64F1-8A90-6C47-CDC597542D2D}"/>
              </a:ext>
            </a:extLst>
          </p:cNvPr>
          <p:cNvSpPr>
            <a:spLocks noGrp="1"/>
          </p:cNvSpPr>
          <p:nvPr>
            <p:ph type="pic" sz="quarter" idx="55" hasCustomPrompt="1"/>
          </p:nvPr>
        </p:nvSpPr>
        <p:spPr>
          <a:xfrm>
            <a:off x="7841444" y="3109550"/>
            <a:ext cx="2841941" cy="2840400"/>
          </a:xfrm>
        </p:spPr>
        <p:txBody>
          <a:bodyPr/>
          <a:lstStyle>
            <a:lvl1pPr algn="ctr">
              <a:defRPr sz="1100"/>
            </a:lvl1pPr>
          </a:lstStyle>
          <a:p>
            <a:r>
              <a:rPr lang="en-GB" dirty="0"/>
              <a:t>Click to insert image &gt; Right click &gt; Send to back</a:t>
            </a:r>
          </a:p>
        </p:txBody>
      </p:sp>
      <p:sp>
        <p:nvSpPr>
          <p:cNvPr id="16" name="Picture Placeholder 60">
            <a:extLst>
              <a:ext uri="{FF2B5EF4-FFF2-40B4-BE49-F238E27FC236}">
                <a16:creationId xmlns:a16="http://schemas.microsoft.com/office/drawing/2014/main" id="{AEA2B94D-367A-3677-F5D8-CC1F5AA801ED}"/>
              </a:ext>
            </a:extLst>
          </p:cNvPr>
          <p:cNvSpPr>
            <a:spLocks noGrp="1"/>
          </p:cNvSpPr>
          <p:nvPr>
            <p:ph type="pic" sz="quarter" idx="51" hasCustomPrompt="1"/>
          </p:nvPr>
        </p:nvSpPr>
        <p:spPr>
          <a:xfrm>
            <a:off x="6784939" y="447674"/>
            <a:ext cx="946412" cy="946800"/>
          </a:xfrm>
        </p:spPr>
        <p:txBody>
          <a:bodyPr/>
          <a:lstStyle>
            <a:lvl1pPr algn="ctr">
              <a:defRPr sz="1100"/>
            </a:lvl1pPr>
          </a:lstStyle>
          <a:p>
            <a:r>
              <a:rPr lang="en-GB" dirty="0"/>
              <a:t>Click to insert image</a:t>
            </a:r>
          </a:p>
        </p:txBody>
      </p:sp>
      <p:sp>
        <p:nvSpPr>
          <p:cNvPr id="17" name="Picture Placeholder 60">
            <a:extLst>
              <a:ext uri="{FF2B5EF4-FFF2-40B4-BE49-F238E27FC236}">
                <a16:creationId xmlns:a16="http://schemas.microsoft.com/office/drawing/2014/main" id="{9B7A48ED-2B68-7F4B-8277-DA7E014AF446}"/>
              </a:ext>
            </a:extLst>
          </p:cNvPr>
          <p:cNvSpPr>
            <a:spLocks noGrp="1"/>
          </p:cNvSpPr>
          <p:nvPr>
            <p:ph type="pic" sz="quarter" idx="52" hasCustomPrompt="1"/>
          </p:nvPr>
        </p:nvSpPr>
        <p:spPr>
          <a:xfrm>
            <a:off x="6279635" y="1526612"/>
            <a:ext cx="1451716" cy="1450800"/>
          </a:xfrm>
        </p:spPr>
        <p:txBody>
          <a:bodyPr/>
          <a:lstStyle>
            <a:lvl1pPr algn="ctr">
              <a:defRPr sz="1100"/>
            </a:lvl1pPr>
          </a:lstStyle>
          <a:p>
            <a:r>
              <a:rPr lang="en-GB" dirty="0"/>
              <a:t>Click to insert image</a:t>
            </a:r>
          </a:p>
        </p:txBody>
      </p:sp>
      <p:sp>
        <p:nvSpPr>
          <p:cNvPr id="20" name="Picture Placeholder 60">
            <a:extLst>
              <a:ext uri="{FF2B5EF4-FFF2-40B4-BE49-F238E27FC236}">
                <a16:creationId xmlns:a16="http://schemas.microsoft.com/office/drawing/2014/main" id="{FD317063-02F6-E326-57D9-01EAF8C998FB}"/>
              </a:ext>
            </a:extLst>
          </p:cNvPr>
          <p:cNvSpPr>
            <a:spLocks noGrp="1"/>
          </p:cNvSpPr>
          <p:nvPr>
            <p:ph type="pic" sz="quarter" idx="53" hasCustomPrompt="1"/>
          </p:nvPr>
        </p:nvSpPr>
        <p:spPr>
          <a:xfrm>
            <a:off x="7841444" y="983012"/>
            <a:ext cx="1994122" cy="1994400"/>
          </a:xfrm>
        </p:spPr>
        <p:txBody>
          <a:bodyPr/>
          <a:lstStyle>
            <a:lvl1pPr algn="ctr">
              <a:defRPr sz="1100"/>
            </a:lvl1pPr>
          </a:lstStyle>
          <a:p>
            <a:r>
              <a:rPr lang="en-GB" dirty="0"/>
              <a:t>Click to insert image</a:t>
            </a:r>
          </a:p>
        </p:txBody>
      </p:sp>
      <p:sp>
        <p:nvSpPr>
          <p:cNvPr id="21" name="Picture Placeholder 60">
            <a:extLst>
              <a:ext uri="{FF2B5EF4-FFF2-40B4-BE49-F238E27FC236}">
                <a16:creationId xmlns:a16="http://schemas.microsoft.com/office/drawing/2014/main" id="{ADA4D8BD-5194-36FC-AE58-4A78532015BC}"/>
              </a:ext>
            </a:extLst>
          </p:cNvPr>
          <p:cNvSpPr>
            <a:spLocks noGrp="1"/>
          </p:cNvSpPr>
          <p:nvPr>
            <p:ph type="pic" sz="quarter" idx="54" hasCustomPrompt="1"/>
          </p:nvPr>
        </p:nvSpPr>
        <p:spPr>
          <a:xfrm>
            <a:off x="9945659" y="2208057"/>
            <a:ext cx="770400" cy="769355"/>
          </a:xfrm>
        </p:spPr>
        <p:txBody>
          <a:bodyPr/>
          <a:lstStyle>
            <a:lvl1pPr algn="ctr">
              <a:defRPr sz="1100"/>
            </a:lvl1pPr>
          </a:lstStyle>
          <a:p>
            <a:r>
              <a:rPr lang="en-GB" dirty="0"/>
              <a:t>Click to insert image</a:t>
            </a:r>
          </a:p>
        </p:txBody>
      </p:sp>
      <p:sp>
        <p:nvSpPr>
          <p:cNvPr id="10" name="Text Placeholder 25">
            <a:extLst>
              <a:ext uri="{FF2B5EF4-FFF2-40B4-BE49-F238E27FC236}">
                <a16:creationId xmlns:a16="http://schemas.microsoft.com/office/drawing/2014/main" id="{2C87B48A-61A7-E3AF-D3CF-42ACA6C01630}"/>
              </a:ext>
            </a:extLst>
          </p:cNvPr>
          <p:cNvSpPr>
            <a:spLocks noGrp="1"/>
          </p:cNvSpPr>
          <p:nvPr>
            <p:ph type="body" sz="quarter" idx="33" hasCustomPrompt="1"/>
          </p:nvPr>
        </p:nvSpPr>
        <p:spPr>
          <a:xfrm>
            <a:off x="0" y="4986338"/>
            <a:ext cx="3833813" cy="963612"/>
          </a:xfrm>
          <a:solidFill>
            <a:schemeClr val="accent4">
              <a:alpha val="50000"/>
            </a:schemeClr>
          </a:solidFill>
        </p:spPr>
        <p:txBody>
          <a:bodyPr lIns="540000" rIns="180000" anchor="ctr">
            <a:noAutofit/>
          </a:bodyPr>
          <a:lstStyle>
            <a:lvl1pPr>
              <a:defRPr sz="1600" b="0">
                <a:latin typeface="+mj-lt"/>
              </a:defRPr>
            </a:lvl1pPr>
          </a:lstStyle>
          <a:p>
            <a:pPr lvl="0"/>
            <a:r>
              <a:rPr lang="en-GB" dirty="0"/>
              <a:t>Insert text</a:t>
            </a:r>
          </a:p>
        </p:txBody>
      </p:sp>
      <p:sp>
        <p:nvSpPr>
          <p:cNvPr id="23" name="Date Placeholder 33">
            <a:extLst>
              <a:ext uri="{FF2B5EF4-FFF2-40B4-BE49-F238E27FC236}">
                <a16:creationId xmlns:a16="http://schemas.microsoft.com/office/drawing/2014/main" id="{4C3CE748-8A63-9B4E-B5E2-390702587083}"/>
              </a:ext>
            </a:extLst>
          </p:cNvPr>
          <p:cNvSpPr>
            <a:spLocks noGrp="1"/>
          </p:cNvSpPr>
          <p:nvPr>
            <p:ph type="dt" sz="half" idx="59"/>
          </p:nvPr>
        </p:nvSpPr>
        <p:spPr>
          <a:xfrm rot="5400000">
            <a:off x="11762091" y="225413"/>
            <a:ext cx="638833" cy="220982"/>
          </a:xfrm>
        </p:spPr>
        <p:txBody>
          <a:bodyPr>
            <a:noAutofit/>
          </a:bodyPr>
          <a:lstStyle/>
          <a:p>
            <a:endParaRPr lang="en-GB" dirty="0"/>
          </a:p>
        </p:txBody>
      </p:sp>
      <p:grpSp>
        <p:nvGrpSpPr>
          <p:cNvPr id="56" name="Group 55">
            <a:extLst>
              <a:ext uri="{FF2B5EF4-FFF2-40B4-BE49-F238E27FC236}">
                <a16:creationId xmlns:a16="http://schemas.microsoft.com/office/drawing/2014/main" id="{CBD8E23E-5BED-6512-4B36-52B05EBFC6A3}"/>
              </a:ext>
            </a:extLst>
          </p:cNvPr>
          <p:cNvGrpSpPr/>
          <p:nvPr userDrawn="1"/>
        </p:nvGrpSpPr>
        <p:grpSpPr>
          <a:xfrm>
            <a:off x="12287571" y="0"/>
            <a:ext cx="2175022" cy="5067300"/>
            <a:chOff x="838199" y="1150069"/>
            <a:chExt cx="2175022" cy="5067300"/>
          </a:xfrm>
        </p:grpSpPr>
        <p:sp>
          <p:nvSpPr>
            <p:cNvPr id="57" name="Rectangle 56">
              <a:extLst>
                <a:ext uri="{FF2B5EF4-FFF2-40B4-BE49-F238E27FC236}">
                  <a16:creationId xmlns:a16="http://schemas.microsoft.com/office/drawing/2014/main" id="{A9269396-6626-DA3B-C011-92BD1385BED7}"/>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8" name="Rectangle 57">
              <a:extLst>
                <a:ext uri="{FF2B5EF4-FFF2-40B4-BE49-F238E27FC236}">
                  <a16:creationId xmlns:a16="http://schemas.microsoft.com/office/drawing/2014/main" id="{FB280344-4E60-9880-E115-69494514E6A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9" name="TextBox 58">
              <a:extLst>
                <a:ext uri="{FF2B5EF4-FFF2-40B4-BE49-F238E27FC236}">
                  <a16:creationId xmlns:a16="http://schemas.microsoft.com/office/drawing/2014/main" id="{845BF7D5-5DDB-1776-FECE-D90BD962536B}"/>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0" name="TextBox 59">
              <a:extLst>
                <a:ext uri="{FF2B5EF4-FFF2-40B4-BE49-F238E27FC236}">
                  <a16:creationId xmlns:a16="http://schemas.microsoft.com/office/drawing/2014/main" id="{DF84F983-F002-46CA-B8AA-CAB7AE745D03}"/>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1" name="TextBox 60">
              <a:extLst>
                <a:ext uri="{FF2B5EF4-FFF2-40B4-BE49-F238E27FC236}">
                  <a16:creationId xmlns:a16="http://schemas.microsoft.com/office/drawing/2014/main" id="{B75494FA-DD08-30E7-9476-7490F3608E9F}"/>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2" name="TextBox 61">
              <a:extLst>
                <a:ext uri="{FF2B5EF4-FFF2-40B4-BE49-F238E27FC236}">
                  <a16:creationId xmlns:a16="http://schemas.microsoft.com/office/drawing/2014/main" id="{F4FCF041-16B9-22A2-6FA2-C1BECAA106FB}"/>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3" name="TextBox 62">
              <a:extLst>
                <a:ext uri="{FF2B5EF4-FFF2-40B4-BE49-F238E27FC236}">
                  <a16:creationId xmlns:a16="http://schemas.microsoft.com/office/drawing/2014/main" id="{77BF1326-0992-4497-19A8-51428A8B89B3}"/>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4" name="TextBox 63">
              <a:extLst>
                <a:ext uri="{FF2B5EF4-FFF2-40B4-BE49-F238E27FC236}">
                  <a16:creationId xmlns:a16="http://schemas.microsoft.com/office/drawing/2014/main" id="{26F06FE8-9073-90B0-CE50-D92E8B24D42E}"/>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65" name="TextBox 64">
              <a:extLst>
                <a:ext uri="{FF2B5EF4-FFF2-40B4-BE49-F238E27FC236}">
                  <a16:creationId xmlns:a16="http://schemas.microsoft.com/office/drawing/2014/main" id="{4AD8E481-4AF6-E5D3-E6BC-CB37DDCFA657}"/>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6" name="Group 65">
            <a:extLst>
              <a:ext uri="{FF2B5EF4-FFF2-40B4-BE49-F238E27FC236}">
                <a16:creationId xmlns:a16="http://schemas.microsoft.com/office/drawing/2014/main" id="{2B3BABB7-140C-7B39-419E-468861ED25E3}"/>
              </a:ext>
            </a:extLst>
          </p:cNvPr>
          <p:cNvGrpSpPr/>
          <p:nvPr userDrawn="1"/>
        </p:nvGrpSpPr>
        <p:grpSpPr>
          <a:xfrm>
            <a:off x="12287572" y="12700"/>
            <a:ext cx="2175021" cy="5486150"/>
            <a:chOff x="12287572" y="0"/>
            <a:chExt cx="2175021" cy="5486150"/>
          </a:xfrm>
        </p:grpSpPr>
        <p:grpSp>
          <p:nvGrpSpPr>
            <p:cNvPr id="67" name="Group 66">
              <a:extLst>
                <a:ext uri="{FF2B5EF4-FFF2-40B4-BE49-F238E27FC236}">
                  <a16:creationId xmlns:a16="http://schemas.microsoft.com/office/drawing/2014/main" id="{C265A593-B357-AFFB-1CE1-A6805F491797}"/>
                </a:ext>
              </a:extLst>
            </p:cNvPr>
            <p:cNvGrpSpPr/>
            <p:nvPr/>
          </p:nvGrpSpPr>
          <p:grpSpPr>
            <a:xfrm>
              <a:off x="12287572" y="0"/>
              <a:ext cx="2175021" cy="4839558"/>
              <a:chOff x="838200" y="1150069"/>
              <a:chExt cx="2175021" cy="4839558"/>
            </a:xfrm>
          </p:grpSpPr>
          <p:sp>
            <p:nvSpPr>
              <p:cNvPr id="79" name="Rectangle 78">
                <a:extLst>
                  <a:ext uri="{FF2B5EF4-FFF2-40B4-BE49-F238E27FC236}">
                    <a16:creationId xmlns:a16="http://schemas.microsoft.com/office/drawing/2014/main" id="{E39E2C63-BF90-CF89-205F-D88BC1A77C2D}"/>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80" name="Rectangle 79">
                <a:extLst>
                  <a:ext uri="{FF2B5EF4-FFF2-40B4-BE49-F238E27FC236}">
                    <a16:creationId xmlns:a16="http://schemas.microsoft.com/office/drawing/2014/main" id="{57AC294A-333B-D915-E72B-3EADD8DFB3A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1" name="TextBox 80">
                <a:extLst>
                  <a:ext uri="{FF2B5EF4-FFF2-40B4-BE49-F238E27FC236}">
                    <a16:creationId xmlns:a16="http://schemas.microsoft.com/office/drawing/2014/main" id="{48EB1466-B3FA-FAB9-17C6-4425626A9C3D}"/>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2" name="TextBox 81">
                <a:extLst>
                  <a:ext uri="{FF2B5EF4-FFF2-40B4-BE49-F238E27FC236}">
                    <a16:creationId xmlns:a16="http://schemas.microsoft.com/office/drawing/2014/main" id="{4AC2B8A3-2EF0-4B1B-FF20-E4EE9D664D3A}"/>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3" name="TextBox 82">
                <a:extLst>
                  <a:ext uri="{FF2B5EF4-FFF2-40B4-BE49-F238E27FC236}">
                    <a16:creationId xmlns:a16="http://schemas.microsoft.com/office/drawing/2014/main" id="{B05B888C-2076-4537-C291-A28C22E3D5EA}"/>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4" name="TextBox 83">
                <a:extLst>
                  <a:ext uri="{FF2B5EF4-FFF2-40B4-BE49-F238E27FC236}">
                    <a16:creationId xmlns:a16="http://schemas.microsoft.com/office/drawing/2014/main" id="{06A79941-6B03-CCE9-0EF6-FFD847A9111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5" name="TextBox 84">
                <a:extLst>
                  <a:ext uri="{FF2B5EF4-FFF2-40B4-BE49-F238E27FC236}">
                    <a16:creationId xmlns:a16="http://schemas.microsoft.com/office/drawing/2014/main" id="{1C372C54-9F80-8430-1093-9453378FCBD8}"/>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6" name="TextBox 85">
                <a:extLst>
                  <a:ext uri="{FF2B5EF4-FFF2-40B4-BE49-F238E27FC236}">
                    <a16:creationId xmlns:a16="http://schemas.microsoft.com/office/drawing/2014/main" id="{7B7107E1-97BA-1694-A638-8DE8DC373C2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7" name="TextBox 86">
                <a:extLst>
                  <a:ext uri="{FF2B5EF4-FFF2-40B4-BE49-F238E27FC236}">
                    <a16:creationId xmlns:a16="http://schemas.microsoft.com/office/drawing/2014/main" id="{1663ADE9-8C3F-88B3-559F-0055A617E7DA}"/>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8" name="Group 67">
              <a:extLst>
                <a:ext uri="{FF2B5EF4-FFF2-40B4-BE49-F238E27FC236}">
                  <a16:creationId xmlns:a16="http://schemas.microsoft.com/office/drawing/2014/main" id="{D0428531-2E5C-E733-1AB8-8DD7F37D7C87}"/>
                </a:ext>
              </a:extLst>
            </p:cNvPr>
            <p:cNvGrpSpPr/>
            <p:nvPr userDrawn="1"/>
          </p:nvGrpSpPr>
          <p:grpSpPr>
            <a:xfrm>
              <a:off x="12287572" y="0"/>
              <a:ext cx="2175021" cy="5486150"/>
              <a:chOff x="838200" y="1150069"/>
              <a:chExt cx="2175021" cy="5486150"/>
            </a:xfrm>
          </p:grpSpPr>
          <p:sp>
            <p:nvSpPr>
              <p:cNvPr id="70" name="Rectangle 69">
                <a:extLst>
                  <a:ext uri="{FF2B5EF4-FFF2-40B4-BE49-F238E27FC236}">
                    <a16:creationId xmlns:a16="http://schemas.microsoft.com/office/drawing/2014/main" id="{DBF29E65-7817-8E4A-61D2-9D15457EDADD}"/>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1" name="Rectangle 70">
                <a:extLst>
                  <a:ext uri="{FF2B5EF4-FFF2-40B4-BE49-F238E27FC236}">
                    <a16:creationId xmlns:a16="http://schemas.microsoft.com/office/drawing/2014/main" id="{A081E716-BB79-ACC3-052E-7B0EA583080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2" name="TextBox 71">
                <a:extLst>
                  <a:ext uri="{FF2B5EF4-FFF2-40B4-BE49-F238E27FC236}">
                    <a16:creationId xmlns:a16="http://schemas.microsoft.com/office/drawing/2014/main" id="{78BD5A38-ABA4-3140-2480-E504EF8C6087}"/>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3" name="TextBox 72">
                <a:extLst>
                  <a:ext uri="{FF2B5EF4-FFF2-40B4-BE49-F238E27FC236}">
                    <a16:creationId xmlns:a16="http://schemas.microsoft.com/office/drawing/2014/main" id="{9A77A369-A43D-6D30-4143-F5885D469297}"/>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4" name="TextBox 73">
                <a:extLst>
                  <a:ext uri="{FF2B5EF4-FFF2-40B4-BE49-F238E27FC236}">
                    <a16:creationId xmlns:a16="http://schemas.microsoft.com/office/drawing/2014/main" id="{43B9DEFF-B8F5-9822-E29F-034FDED5601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5" name="TextBox 74">
                <a:extLst>
                  <a:ext uri="{FF2B5EF4-FFF2-40B4-BE49-F238E27FC236}">
                    <a16:creationId xmlns:a16="http://schemas.microsoft.com/office/drawing/2014/main" id="{B9D9F571-B966-14C2-E150-3095B3F699A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6" name="TextBox 75">
                <a:extLst>
                  <a:ext uri="{FF2B5EF4-FFF2-40B4-BE49-F238E27FC236}">
                    <a16:creationId xmlns:a16="http://schemas.microsoft.com/office/drawing/2014/main" id="{AB12E15C-4BBE-A9B9-4F0C-31097244F88D}"/>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7" name="TextBox 76">
                <a:extLst>
                  <a:ext uri="{FF2B5EF4-FFF2-40B4-BE49-F238E27FC236}">
                    <a16:creationId xmlns:a16="http://schemas.microsoft.com/office/drawing/2014/main" id="{11FA1026-7359-71E8-7C45-DF03790098B7}"/>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8" name="TextBox 77">
                <a:extLst>
                  <a:ext uri="{FF2B5EF4-FFF2-40B4-BE49-F238E27FC236}">
                    <a16:creationId xmlns:a16="http://schemas.microsoft.com/office/drawing/2014/main" id="{957F3B6B-E151-9D3C-9A1C-5B15C2137348}"/>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9" name="TextBox 68">
              <a:extLst>
                <a:ext uri="{FF2B5EF4-FFF2-40B4-BE49-F238E27FC236}">
                  <a16:creationId xmlns:a16="http://schemas.microsoft.com/office/drawing/2014/main" id="{5CFC457E-3152-5783-EF44-5834965AFB1C}"/>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5" name="Title 4">
            <a:extLst>
              <a:ext uri="{FF2B5EF4-FFF2-40B4-BE49-F238E27FC236}">
                <a16:creationId xmlns:a16="http://schemas.microsoft.com/office/drawing/2014/main" id="{B2821022-47C9-C710-5153-2CE09CB5A8AF}"/>
              </a:ext>
            </a:extLst>
          </p:cNvPr>
          <p:cNvSpPr>
            <a:spLocks noGrp="1"/>
          </p:cNvSpPr>
          <p:nvPr>
            <p:ph type="title" hasCustomPrompt="1"/>
          </p:nvPr>
        </p:nvSpPr>
        <p:spPr/>
        <p:txBody>
          <a:bodyPr/>
          <a:lstStyle/>
          <a:p>
            <a:r>
              <a:rPr lang="en-US" dirty="0"/>
              <a:t>Insert title here</a:t>
            </a:r>
            <a:endParaRPr lang="en-GB" dirty="0"/>
          </a:p>
        </p:txBody>
      </p:sp>
      <p:sp>
        <p:nvSpPr>
          <p:cNvPr id="6" name="Footer Placeholder 4">
            <a:extLst>
              <a:ext uri="{FF2B5EF4-FFF2-40B4-BE49-F238E27FC236}">
                <a16:creationId xmlns:a16="http://schemas.microsoft.com/office/drawing/2014/main" id="{0815162A-EBD1-B9A1-A5E8-DDA6BFDEA25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7" name="Text Placeholder 6">
            <a:extLst>
              <a:ext uri="{FF2B5EF4-FFF2-40B4-BE49-F238E27FC236}">
                <a16:creationId xmlns:a16="http://schemas.microsoft.com/office/drawing/2014/main" id="{D9984EC4-AF02-5DE2-A88D-A7CC1A2CEE85}"/>
              </a:ext>
            </a:extLst>
          </p:cNvPr>
          <p:cNvSpPr>
            <a:spLocks noGrp="1"/>
          </p:cNvSpPr>
          <p:nvPr>
            <p:ph type="body" sz="quarter" idx="60"/>
          </p:nvPr>
        </p:nvSpPr>
        <p:spPr>
          <a:xfrm>
            <a:off x="450850" y="1520825"/>
            <a:ext cx="3382963" cy="2851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F8E866AD-3E05-1D8B-81CE-777BC89D6C7E}"/>
              </a:ext>
            </a:extLst>
          </p:cNvPr>
          <p:cNvSpPr>
            <a:spLocks noGrp="1"/>
          </p:cNvSpPr>
          <p:nvPr>
            <p:ph type="body" sz="quarter" idx="30" hasCustomPrompt="1"/>
          </p:nvPr>
        </p:nvSpPr>
        <p:spPr>
          <a:xfrm>
            <a:off x="6986974" y="5175554"/>
            <a:ext cx="999006" cy="995639"/>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325248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pic>
        <p:nvPicPr>
          <p:cNvPr id="6" name="Picture 5" descr="A white wall with squares&#10;&#10;Description automatically generated">
            <a:extLst>
              <a:ext uri="{FF2B5EF4-FFF2-40B4-BE49-F238E27FC236}">
                <a16:creationId xmlns:a16="http://schemas.microsoft.com/office/drawing/2014/main" id="{7F798CBA-C736-986D-1951-160FD9ECEAAD}"/>
              </a:ext>
            </a:extLst>
          </p:cNvPr>
          <p:cNvPicPr>
            <a:picLocks noGrp="1" noRot="1" noChangeAspect="1" noMove="1" noResize="1" noEditPoints="1" noAdjustHandles="1" noChangeArrowheads="1" noChangeShapeType="1" noCrop="1"/>
          </p:cNvPicPr>
          <p:nvPr userDrawn="1"/>
        </p:nvPicPr>
        <p:blipFill rotWithShape="1">
          <a:blip r:embed="rId3" cstate="hq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12" name="Picture Placeholder 11">
            <a:extLst>
              <a:ext uri="{FF2B5EF4-FFF2-40B4-BE49-F238E27FC236}">
                <a16:creationId xmlns:a16="http://schemas.microsoft.com/office/drawing/2014/main" id="{6EDB911E-DEB4-304D-2905-9338137A6A70}"/>
              </a:ext>
            </a:extLst>
          </p:cNvPr>
          <p:cNvSpPr>
            <a:spLocks noGrp="1"/>
          </p:cNvSpPr>
          <p:nvPr>
            <p:ph type="pic" sz="quarter" idx="14" hasCustomPrompt="1"/>
          </p:nvPr>
        </p:nvSpPr>
        <p:spPr>
          <a:xfrm>
            <a:off x="447675" y="5661660"/>
            <a:ext cx="2056130" cy="739140"/>
          </a:xfrm>
        </p:spPr>
        <p:txBody>
          <a:bodyPr/>
          <a:lstStyle>
            <a:lvl1pPr algn="ctr">
              <a:defRPr/>
            </a:lvl1pPr>
          </a:lstStyle>
          <a:p>
            <a:r>
              <a:rPr lang="en-GB" dirty="0"/>
              <a:t>Insert client logo</a:t>
            </a:r>
          </a:p>
        </p:txBody>
      </p:sp>
      <p:sp>
        <p:nvSpPr>
          <p:cNvPr id="13" name="Text Placeholder 14">
            <a:extLst>
              <a:ext uri="{FF2B5EF4-FFF2-40B4-BE49-F238E27FC236}">
                <a16:creationId xmlns:a16="http://schemas.microsoft.com/office/drawing/2014/main" id="{BBF5DECF-DB7C-3593-2987-0E0B12CCECB3}"/>
              </a:ext>
            </a:extLst>
          </p:cNvPr>
          <p:cNvSpPr>
            <a:spLocks noGrp="1"/>
          </p:cNvSpPr>
          <p:nvPr>
            <p:ph type="body" sz="quarter" idx="15" hasCustomPrompt="1"/>
          </p:nvPr>
        </p:nvSpPr>
        <p:spPr>
          <a:xfrm>
            <a:off x="447675" y="5435078"/>
            <a:ext cx="1410964" cy="244682"/>
          </a:xfrm>
          <a:blipFill>
            <a:blip r:embed="rId4" cstate="hqprint">
              <a:extLs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a:t> </a:t>
            </a:r>
            <a:endParaRPr lang="en-GB" dirty="0"/>
          </a:p>
        </p:txBody>
      </p:sp>
      <p:grpSp>
        <p:nvGrpSpPr>
          <p:cNvPr id="30" name="Group 29">
            <a:extLst>
              <a:ext uri="{FF2B5EF4-FFF2-40B4-BE49-F238E27FC236}">
                <a16:creationId xmlns:a16="http://schemas.microsoft.com/office/drawing/2014/main" id="{DBE50AE8-3D0A-85EB-9C3A-26682556CA5B}"/>
              </a:ext>
            </a:extLst>
          </p:cNvPr>
          <p:cNvGrpSpPr/>
          <p:nvPr userDrawn="1"/>
        </p:nvGrpSpPr>
        <p:grpSpPr>
          <a:xfrm>
            <a:off x="12394476" y="0"/>
            <a:ext cx="2094954" cy="3335867"/>
            <a:chOff x="-2178418" y="4487679"/>
            <a:chExt cx="2094954" cy="3335867"/>
          </a:xfrm>
        </p:grpSpPr>
        <p:sp>
          <p:nvSpPr>
            <p:cNvPr id="31" name="Rectangle 30">
              <a:extLst>
                <a:ext uri="{FF2B5EF4-FFF2-40B4-BE49-F238E27FC236}">
                  <a16:creationId xmlns:a16="http://schemas.microsoft.com/office/drawing/2014/main" id="{663DA754-13EA-D5C0-028F-811AAEE1F9A4}"/>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2" name="Rectangle 31">
              <a:extLst>
                <a:ext uri="{FF2B5EF4-FFF2-40B4-BE49-F238E27FC236}">
                  <a16:creationId xmlns:a16="http://schemas.microsoft.com/office/drawing/2014/main" id="{6630E084-0661-9C8C-A166-23FDB4ADF507}"/>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3" name="TextBox 32">
              <a:extLst>
                <a:ext uri="{FF2B5EF4-FFF2-40B4-BE49-F238E27FC236}">
                  <a16:creationId xmlns:a16="http://schemas.microsoft.com/office/drawing/2014/main" id="{BE4D2CAF-CCC5-5AFD-E5A0-E09FD3CC6EAF}"/>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4" name="TextBox 33">
              <a:extLst>
                <a:ext uri="{FF2B5EF4-FFF2-40B4-BE49-F238E27FC236}">
                  <a16:creationId xmlns:a16="http://schemas.microsoft.com/office/drawing/2014/main" id="{164E75DB-D4A6-1B71-5292-92C2CB47F203}"/>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5" name="TextBox 34">
              <a:extLst>
                <a:ext uri="{FF2B5EF4-FFF2-40B4-BE49-F238E27FC236}">
                  <a16:creationId xmlns:a16="http://schemas.microsoft.com/office/drawing/2014/main" id="{0BFBC8AA-37C0-D8A1-EFCA-7718208163A1}"/>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6" name="TextBox 35">
              <a:extLst>
                <a:ext uri="{FF2B5EF4-FFF2-40B4-BE49-F238E27FC236}">
                  <a16:creationId xmlns:a16="http://schemas.microsoft.com/office/drawing/2014/main" id="{BF5723E4-CD2C-447D-D5BA-2FC2FAEE76CC}"/>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7" name="TextBox 36">
              <a:extLst>
                <a:ext uri="{FF2B5EF4-FFF2-40B4-BE49-F238E27FC236}">
                  <a16:creationId xmlns:a16="http://schemas.microsoft.com/office/drawing/2014/main" id="{6F669FB8-B4A6-3B63-75B0-D69A4CBD35DA}"/>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pic>
        <p:nvPicPr>
          <p:cNvPr id="4" name="Graphic 3">
            <a:extLst>
              <a:ext uri="{FF2B5EF4-FFF2-40B4-BE49-F238E27FC236}">
                <a16:creationId xmlns:a16="http://schemas.microsoft.com/office/drawing/2014/main" id="{1E04C9FF-2A12-1BB0-A9DD-656398E6459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484645" y="665464"/>
            <a:ext cx="1035843" cy="1035843"/>
          </a:xfrm>
          <a:prstGeom prst="rect">
            <a:avLst/>
          </a:prstGeom>
        </p:spPr>
      </p:pic>
      <p:sp>
        <p:nvSpPr>
          <p:cNvPr id="5" name="Text Placeholder 8">
            <a:extLst>
              <a:ext uri="{FF2B5EF4-FFF2-40B4-BE49-F238E27FC236}">
                <a16:creationId xmlns:a16="http://schemas.microsoft.com/office/drawing/2014/main" id="{CEF0D6B1-1298-893B-671D-787209E6AA7B}"/>
              </a:ext>
            </a:extLst>
          </p:cNvPr>
          <p:cNvSpPr>
            <a:spLocks noGrp="1"/>
          </p:cNvSpPr>
          <p:nvPr>
            <p:ph type="body" sz="quarter" idx="13" hasCustomPrompt="1"/>
          </p:nvPr>
        </p:nvSpPr>
        <p:spPr>
          <a:xfrm>
            <a:off x="447675" y="2043561"/>
            <a:ext cx="1305980" cy="330072"/>
          </a:xfrm>
          <a:solidFill>
            <a:schemeClr val="accent1"/>
          </a:solidFill>
        </p:spPr>
        <p:txBody>
          <a:bodyPr wrap="none" lIns="72000" tIns="72000" rIns="72000" bIns="72000" anchor="ctr">
            <a:spAutoFit/>
          </a:bodyPr>
          <a:lstStyle>
            <a:lvl1pPr algn="l">
              <a:defRPr sz="1200" cap="all" spc="70" baseline="0">
                <a:solidFill>
                  <a:schemeClr val="tx1"/>
                </a:solidFill>
                <a:latin typeface="+mj-lt"/>
              </a:defRPr>
            </a:lvl1pPr>
          </a:lstStyle>
          <a:p>
            <a:pPr lvl="0"/>
            <a:r>
              <a:rPr lang="en-GB" dirty="0"/>
              <a:t>Subheading</a:t>
            </a:r>
          </a:p>
        </p:txBody>
      </p:sp>
      <p:sp>
        <p:nvSpPr>
          <p:cNvPr id="7" name="Title 1">
            <a:extLst>
              <a:ext uri="{FF2B5EF4-FFF2-40B4-BE49-F238E27FC236}">
                <a16:creationId xmlns:a16="http://schemas.microsoft.com/office/drawing/2014/main" id="{EC338D55-8769-3128-E320-88FE12E0728C}"/>
              </a:ext>
            </a:extLst>
          </p:cNvPr>
          <p:cNvSpPr>
            <a:spLocks noGrp="1"/>
          </p:cNvSpPr>
          <p:nvPr>
            <p:ph type="title" hasCustomPrompt="1"/>
          </p:nvPr>
        </p:nvSpPr>
        <p:spPr>
          <a:xfrm>
            <a:off x="447674" y="2554498"/>
            <a:ext cx="8640763" cy="830997"/>
          </a:xfrm>
        </p:spPr>
        <p:txBody>
          <a:bodyPr wrap="square">
            <a:spAutoFit/>
          </a:bodyPr>
          <a:lstStyle>
            <a:lvl1pPr>
              <a:defRPr sz="6000">
                <a:latin typeface="+mn-lt"/>
              </a:defRPr>
            </a:lvl1pPr>
          </a:lstStyle>
          <a:p>
            <a:r>
              <a:rPr lang="en-GB" dirty="0"/>
              <a:t>Insert title here</a:t>
            </a:r>
          </a:p>
        </p:txBody>
      </p:sp>
    </p:spTree>
    <p:custDataLst>
      <p:tags r:id="rId1"/>
    </p:custDataLst>
    <p:extLst>
      <p:ext uri="{BB962C8B-B14F-4D97-AF65-F5344CB8AC3E}">
        <p14:creationId xmlns:p14="http://schemas.microsoft.com/office/powerpoint/2010/main" val="414090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people, your vision">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8FE27F4-8DA6-656A-BA92-D39077173075}"/>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8" name="Picture Placeholder 60">
            <a:extLst>
              <a:ext uri="{FF2B5EF4-FFF2-40B4-BE49-F238E27FC236}">
                <a16:creationId xmlns:a16="http://schemas.microsoft.com/office/drawing/2014/main" id="{90F0BB22-A4A8-7064-EE3B-7F60822423A2}"/>
              </a:ext>
            </a:extLst>
          </p:cNvPr>
          <p:cNvSpPr>
            <a:spLocks noGrp="1"/>
          </p:cNvSpPr>
          <p:nvPr>
            <p:ph type="pic" sz="quarter" idx="51" hasCustomPrompt="1"/>
          </p:nvPr>
        </p:nvSpPr>
        <p:spPr>
          <a:xfrm>
            <a:off x="500365" y="3118727"/>
            <a:ext cx="2815200" cy="2815017"/>
          </a:xfrm>
        </p:spPr>
        <p:txBody>
          <a:bodyPr/>
          <a:lstStyle>
            <a:lvl1pPr algn="ctr">
              <a:defRPr sz="1100"/>
            </a:lvl1pPr>
          </a:lstStyle>
          <a:p>
            <a:r>
              <a:rPr lang="en-GB" dirty="0"/>
              <a:t>Click to insert image</a:t>
            </a:r>
          </a:p>
        </p:txBody>
      </p:sp>
      <p:sp>
        <p:nvSpPr>
          <p:cNvPr id="21" name="Picture Placeholder 60">
            <a:extLst>
              <a:ext uri="{FF2B5EF4-FFF2-40B4-BE49-F238E27FC236}">
                <a16:creationId xmlns:a16="http://schemas.microsoft.com/office/drawing/2014/main" id="{33452392-00D1-EBC5-4DCE-7160FBBD35FF}"/>
              </a:ext>
            </a:extLst>
          </p:cNvPr>
          <p:cNvSpPr>
            <a:spLocks noGrp="1"/>
          </p:cNvSpPr>
          <p:nvPr>
            <p:ph type="pic" sz="quarter" idx="53" hasCustomPrompt="1"/>
          </p:nvPr>
        </p:nvSpPr>
        <p:spPr>
          <a:xfrm>
            <a:off x="3493634" y="1284523"/>
            <a:ext cx="1425600" cy="1424989"/>
          </a:xfrm>
        </p:spPr>
        <p:txBody>
          <a:bodyPr/>
          <a:lstStyle>
            <a:lvl1pPr algn="ctr">
              <a:defRPr sz="1100"/>
            </a:lvl1pPr>
          </a:lstStyle>
          <a:p>
            <a:r>
              <a:rPr lang="en-GB" dirty="0"/>
              <a:t>Click to insert image &gt; Right click &gt; Send to back</a:t>
            </a:r>
          </a:p>
        </p:txBody>
      </p:sp>
      <p:sp>
        <p:nvSpPr>
          <p:cNvPr id="22" name="Picture Placeholder 60">
            <a:extLst>
              <a:ext uri="{FF2B5EF4-FFF2-40B4-BE49-F238E27FC236}">
                <a16:creationId xmlns:a16="http://schemas.microsoft.com/office/drawing/2014/main" id="{1F561219-82DB-F3A7-8601-27039D5964A0}"/>
              </a:ext>
            </a:extLst>
          </p:cNvPr>
          <p:cNvSpPr>
            <a:spLocks noGrp="1"/>
          </p:cNvSpPr>
          <p:nvPr>
            <p:ph type="pic" sz="quarter" idx="54" hasCustomPrompt="1"/>
          </p:nvPr>
        </p:nvSpPr>
        <p:spPr>
          <a:xfrm>
            <a:off x="3493634" y="2891206"/>
            <a:ext cx="1994122" cy="1994400"/>
          </a:xfrm>
        </p:spPr>
        <p:txBody>
          <a:bodyPr/>
          <a:lstStyle>
            <a:lvl1pPr algn="ctr">
              <a:defRPr sz="1100"/>
            </a:lvl1pPr>
          </a:lstStyle>
          <a:p>
            <a:r>
              <a:rPr lang="en-GB" dirty="0"/>
              <a:t>Click to insert image</a:t>
            </a:r>
          </a:p>
        </p:txBody>
      </p:sp>
      <p:sp>
        <p:nvSpPr>
          <p:cNvPr id="23" name="Picture Placeholder 60">
            <a:extLst>
              <a:ext uri="{FF2B5EF4-FFF2-40B4-BE49-F238E27FC236}">
                <a16:creationId xmlns:a16="http://schemas.microsoft.com/office/drawing/2014/main" id="{672CA250-97ED-43C8-8F58-73537EB65287}"/>
              </a:ext>
            </a:extLst>
          </p:cNvPr>
          <p:cNvSpPr>
            <a:spLocks noGrp="1"/>
          </p:cNvSpPr>
          <p:nvPr>
            <p:ph type="pic" sz="quarter" idx="55" hasCustomPrompt="1"/>
          </p:nvPr>
        </p:nvSpPr>
        <p:spPr>
          <a:xfrm>
            <a:off x="3493634" y="5067300"/>
            <a:ext cx="725643" cy="727200"/>
          </a:xfrm>
        </p:spPr>
        <p:txBody>
          <a:bodyPr/>
          <a:lstStyle>
            <a:lvl1pPr algn="ctr">
              <a:defRPr sz="1100"/>
            </a:lvl1pPr>
          </a:lstStyle>
          <a:p>
            <a:r>
              <a:rPr lang="en-GB" dirty="0"/>
              <a:t>Click to insert image</a:t>
            </a:r>
          </a:p>
        </p:txBody>
      </p:sp>
      <p:sp>
        <p:nvSpPr>
          <p:cNvPr id="19" name="Picture Placeholder 60">
            <a:extLst>
              <a:ext uri="{FF2B5EF4-FFF2-40B4-BE49-F238E27FC236}">
                <a16:creationId xmlns:a16="http://schemas.microsoft.com/office/drawing/2014/main" id="{57C6F03B-9221-E892-B061-293B0A4E3493}"/>
              </a:ext>
            </a:extLst>
          </p:cNvPr>
          <p:cNvSpPr>
            <a:spLocks noGrp="1"/>
          </p:cNvSpPr>
          <p:nvPr>
            <p:ph type="pic" sz="quarter" idx="52" hasCustomPrompt="1"/>
          </p:nvPr>
        </p:nvSpPr>
        <p:spPr>
          <a:xfrm>
            <a:off x="1397666" y="1020845"/>
            <a:ext cx="1926000" cy="1927147"/>
          </a:xfrm>
        </p:spPr>
        <p:txBody>
          <a:bodyPr/>
          <a:lstStyle>
            <a:lvl1pPr algn="ctr">
              <a:defRPr sz="1100"/>
            </a:lvl1pPr>
          </a:lstStyle>
          <a:p>
            <a:r>
              <a:rPr lang="en-GB" dirty="0"/>
              <a:t>Click to insert image</a:t>
            </a:r>
          </a:p>
        </p:txBody>
      </p:sp>
      <p:sp>
        <p:nvSpPr>
          <p:cNvPr id="37" name="Date Placeholder 36">
            <a:extLst>
              <a:ext uri="{FF2B5EF4-FFF2-40B4-BE49-F238E27FC236}">
                <a16:creationId xmlns:a16="http://schemas.microsoft.com/office/drawing/2014/main" id="{D2E38C54-373D-1326-4F99-1CD75A8A64ED}"/>
              </a:ext>
            </a:extLst>
          </p:cNvPr>
          <p:cNvSpPr>
            <a:spLocks noGrp="1"/>
          </p:cNvSpPr>
          <p:nvPr>
            <p:ph type="dt" sz="half" idx="56"/>
          </p:nvPr>
        </p:nvSpPr>
        <p:spPr/>
        <p:txBody>
          <a:bodyPr>
            <a:noAutofit/>
          </a:bodyPr>
          <a:lstStyle/>
          <a:p>
            <a:endParaRPr lang="en-GB" dirty="0"/>
          </a:p>
        </p:txBody>
      </p:sp>
      <p:sp>
        <p:nvSpPr>
          <p:cNvPr id="39" name="Slide Number Placeholder 38">
            <a:extLst>
              <a:ext uri="{FF2B5EF4-FFF2-40B4-BE49-F238E27FC236}">
                <a16:creationId xmlns:a16="http://schemas.microsoft.com/office/drawing/2014/main" id="{E830127C-E2E5-5F83-992B-770BB5A11C10}"/>
              </a:ext>
            </a:extLst>
          </p:cNvPr>
          <p:cNvSpPr>
            <a:spLocks noGrp="1"/>
          </p:cNvSpPr>
          <p:nvPr>
            <p:ph type="sldNum" sz="quarter" idx="58"/>
          </p:nvPr>
        </p:nvSpPr>
        <p:spPr/>
        <p:txBody>
          <a:bodyPr>
            <a:noAutofit/>
          </a:bodyPr>
          <a:lstStyle/>
          <a:p>
            <a:fld id="{BB07EAE1-021A-493C-B07F-6FE9E5D11BEB}" type="slidenum">
              <a:rPr lang="en-GB" smtClean="0"/>
              <a:pPr/>
              <a:t>‹#›</a:t>
            </a:fld>
            <a:endParaRPr lang="en-GB" dirty="0"/>
          </a:p>
        </p:txBody>
      </p:sp>
      <p:grpSp>
        <p:nvGrpSpPr>
          <p:cNvPr id="55" name="Group 54">
            <a:extLst>
              <a:ext uri="{FF2B5EF4-FFF2-40B4-BE49-F238E27FC236}">
                <a16:creationId xmlns:a16="http://schemas.microsoft.com/office/drawing/2014/main" id="{E12792A1-326C-5D39-34F5-1DBE41C04E4E}"/>
              </a:ext>
            </a:extLst>
          </p:cNvPr>
          <p:cNvGrpSpPr/>
          <p:nvPr userDrawn="1"/>
        </p:nvGrpSpPr>
        <p:grpSpPr>
          <a:xfrm>
            <a:off x="12287571" y="0"/>
            <a:ext cx="2175022" cy="5067300"/>
            <a:chOff x="838199" y="1150069"/>
            <a:chExt cx="2175022" cy="5067300"/>
          </a:xfrm>
        </p:grpSpPr>
        <p:sp>
          <p:nvSpPr>
            <p:cNvPr id="56" name="Rectangle 55">
              <a:extLst>
                <a:ext uri="{FF2B5EF4-FFF2-40B4-BE49-F238E27FC236}">
                  <a16:creationId xmlns:a16="http://schemas.microsoft.com/office/drawing/2014/main" id="{04CD637F-E085-A8E8-607C-DF443FF4A143}"/>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ED789F82-1DAA-5160-5257-F20223BB1B8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2327BB15-BD9A-075F-ED6F-36BA570AE5D4}"/>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9" name="TextBox 58">
              <a:extLst>
                <a:ext uri="{FF2B5EF4-FFF2-40B4-BE49-F238E27FC236}">
                  <a16:creationId xmlns:a16="http://schemas.microsoft.com/office/drawing/2014/main" id="{BB454B4C-3229-729E-5C16-4BC16535B2AE}"/>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0" name="TextBox 59">
              <a:extLst>
                <a:ext uri="{FF2B5EF4-FFF2-40B4-BE49-F238E27FC236}">
                  <a16:creationId xmlns:a16="http://schemas.microsoft.com/office/drawing/2014/main" id="{8BEE90C2-3C11-E3E8-2A28-18801E32F364}"/>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1" name="TextBox 60">
              <a:extLst>
                <a:ext uri="{FF2B5EF4-FFF2-40B4-BE49-F238E27FC236}">
                  <a16:creationId xmlns:a16="http://schemas.microsoft.com/office/drawing/2014/main" id="{2D78395A-DF45-AA1F-E8BC-4231CECEF875}"/>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2" name="TextBox 61">
              <a:extLst>
                <a:ext uri="{FF2B5EF4-FFF2-40B4-BE49-F238E27FC236}">
                  <a16:creationId xmlns:a16="http://schemas.microsoft.com/office/drawing/2014/main" id="{EA46FFEC-ED8B-BE20-63BB-81505F193729}"/>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3" name="TextBox 62">
              <a:extLst>
                <a:ext uri="{FF2B5EF4-FFF2-40B4-BE49-F238E27FC236}">
                  <a16:creationId xmlns:a16="http://schemas.microsoft.com/office/drawing/2014/main" id="{8DCBAD6B-D76F-38E7-5749-4DE33BCC152A}"/>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64" name="TextBox 63">
              <a:extLst>
                <a:ext uri="{FF2B5EF4-FFF2-40B4-BE49-F238E27FC236}">
                  <a16:creationId xmlns:a16="http://schemas.microsoft.com/office/drawing/2014/main" id="{01B185E6-26B8-73B3-5415-12A2CAC04AA0}"/>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5" name="Group 64">
            <a:extLst>
              <a:ext uri="{FF2B5EF4-FFF2-40B4-BE49-F238E27FC236}">
                <a16:creationId xmlns:a16="http://schemas.microsoft.com/office/drawing/2014/main" id="{919653C0-FBE7-A4F0-4D2D-FE43AF1AAEA7}"/>
              </a:ext>
            </a:extLst>
          </p:cNvPr>
          <p:cNvGrpSpPr/>
          <p:nvPr userDrawn="1"/>
        </p:nvGrpSpPr>
        <p:grpSpPr>
          <a:xfrm>
            <a:off x="12287572" y="0"/>
            <a:ext cx="2175021" cy="5486150"/>
            <a:chOff x="12287572" y="0"/>
            <a:chExt cx="2175021" cy="5486150"/>
          </a:xfrm>
        </p:grpSpPr>
        <p:grpSp>
          <p:nvGrpSpPr>
            <p:cNvPr id="66" name="Group 65">
              <a:extLst>
                <a:ext uri="{FF2B5EF4-FFF2-40B4-BE49-F238E27FC236}">
                  <a16:creationId xmlns:a16="http://schemas.microsoft.com/office/drawing/2014/main" id="{EBDBEA9E-C982-B268-4D0B-3F2503F5A4E7}"/>
                </a:ext>
              </a:extLst>
            </p:cNvPr>
            <p:cNvGrpSpPr/>
            <p:nvPr/>
          </p:nvGrpSpPr>
          <p:grpSpPr>
            <a:xfrm>
              <a:off x="12287572" y="0"/>
              <a:ext cx="2175021" cy="4839558"/>
              <a:chOff x="838200" y="1150069"/>
              <a:chExt cx="2175021" cy="4839558"/>
            </a:xfrm>
          </p:grpSpPr>
          <p:sp>
            <p:nvSpPr>
              <p:cNvPr id="78" name="Rectangle 77">
                <a:extLst>
                  <a:ext uri="{FF2B5EF4-FFF2-40B4-BE49-F238E27FC236}">
                    <a16:creationId xmlns:a16="http://schemas.microsoft.com/office/drawing/2014/main" id="{0967B118-E509-96C2-BAC7-7E0F5992A4EA}"/>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9" name="Rectangle 78">
                <a:extLst>
                  <a:ext uri="{FF2B5EF4-FFF2-40B4-BE49-F238E27FC236}">
                    <a16:creationId xmlns:a16="http://schemas.microsoft.com/office/drawing/2014/main" id="{CE00D776-62F9-3738-5942-3AED5F10F957}"/>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0" name="TextBox 79">
                <a:extLst>
                  <a:ext uri="{FF2B5EF4-FFF2-40B4-BE49-F238E27FC236}">
                    <a16:creationId xmlns:a16="http://schemas.microsoft.com/office/drawing/2014/main" id="{BBD46E2B-91F3-E6F0-E1DF-711D476070A3}"/>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1" name="TextBox 80">
                <a:extLst>
                  <a:ext uri="{FF2B5EF4-FFF2-40B4-BE49-F238E27FC236}">
                    <a16:creationId xmlns:a16="http://schemas.microsoft.com/office/drawing/2014/main" id="{25D9EDE8-52A9-D894-76B0-30D5DE34B31A}"/>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2" name="TextBox 81">
                <a:extLst>
                  <a:ext uri="{FF2B5EF4-FFF2-40B4-BE49-F238E27FC236}">
                    <a16:creationId xmlns:a16="http://schemas.microsoft.com/office/drawing/2014/main" id="{D1673617-400B-1183-7561-3B662C38D64A}"/>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3" name="TextBox 82">
                <a:extLst>
                  <a:ext uri="{FF2B5EF4-FFF2-40B4-BE49-F238E27FC236}">
                    <a16:creationId xmlns:a16="http://schemas.microsoft.com/office/drawing/2014/main" id="{62D7700D-4256-1C3F-2CB5-5FE8A4ED78A2}"/>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4" name="TextBox 83">
                <a:extLst>
                  <a:ext uri="{FF2B5EF4-FFF2-40B4-BE49-F238E27FC236}">
                    <a16:creationId xmlns:a16="http://schemas.microsoft.com/office/drawing/2014/main" id="{5EAB7CE1-2A12-50F8-FC5F-2D0A9C828E80}"/>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5" name="TextBox 84">
                <a:extLst>
                  <a:ext uri="{FF2B5EF4-FFF2-40B4-BE49-F238E27FC236}">
                    <a16:creationId xmlns:a16="http://schemas.microsoft.com/office/drawing/2014/main" id="{3D424E73-BABD-0C51-A02C-76070AE010C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6" name="TextBox 85">
                <a:extLst>
                  <a:ext uri="{FF2B5EF4-FFF2-40B4-BE49-F238E27FC236}">
                    <a16:creationId xmlns:a16="http://schemas.microsoft.com/office/drawing/2014/main" id="{68713B15-A6F2-87B6-10EC-DC88E3FFCF24}"/>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7" name="Group 66">
              <a:extLst>
                <a:ext uri="{FF2B5EF4-FFF2-40B4-BE49-F238E27FC236}">
                  <a16:creationId xmlns:a16="http://schemas.microsoft.com/office/drawing/2014/main" id="{2EBBE685-22E2-2697-B6B0-4F25675A9DBE}"/>
                </a:ext>
              </a:extLst>
            </p:cNvPr>
            <p:cNvGrpSpPr/>
            <p:nvPr userDrawn="1"/>
          </p:nvGrpSpPr>
          <p:grpSpPr>
            <a:xfrm>
              <a:off x="12287572" y="0"/>
              <a:ext cx="2175021" cy="5486150"/>
              <a:chOff x="838200" y="1150069"/>
              <a:chExt cx="2175021" cy="5486150"/>
            </a:xfrm>
          </p:grpSpPr>
          <p:sp>
            <p:nvSpPr>
              <p:cNvPr id="69" name="Rectangle 68">
                <a:extLst>
                  <a:ext uri="{FF2B5EF4-FFF2-40B4-BE49-F238E27FC236}">
                    <a16:creationId xmlns:a16="http://schemas.microsoft.com/office/drawing/2014/main" id="{62C545BB-A0F1-6944-405C-67AD1D7EE898}"/>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0" name="Rectangle 69">
                <a:extLst>
                  <a:ext uri="{FF2B5EF4-FFF2-40B4-BE49-F238E27FC236}">
                    <a16:creationId xmlns:a16="http://schemas.microsoft.com/office/drawing/2014/main" id="{3D123738-9643-A1FE-5705-4BC6B578C9D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1" name="TextBox 70">
                <a:extLst>
                  <a:ext uri="{FF2B5EF4-FFF2-40B4-BE49-F238E27FC236}">
                    <a16:creationId xmlns:a16="http://schemas.microsoft.com/office/drawing/2014/main" id="{26590827-4A80-53C5-6AC7-1FCAF5C86FA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2" name="TextBox 71">
                <a:extLst>
                  <a:ext uri="{FF2B5EF4-FFF2-40B4-BE49-F238E27FC236}">
                    <a16:creationId xmlns:a16="http://schemas.microsoft.com/office/drawing/2014/main" id="{5CC7D728-F762-322C-CD5D-1D8B94D72CE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3" name="TextBox 72">
                <a:extLst>
                  <a:ext uri="{FF2B5EF4-FFF2-40B4-BE49-F238E27FC236}">
                    <a16:creationId xmlns:a16="http://schemas.microsoft.com/office/drawing/2014/main" id="{F8BC0B0B-2D7F-B9F6-0CD0-E0E4BB009F56}"/>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4" name="TextBox 73">
                <a:extLst>
                  <a:ext uri="{FF2B5EF4-FFF2-40B4-BE49-F238E27FC236}">
                    <a16:creationId xmlns:a16="http://schemas.microsoft.com/office/drawing/2014/main" id="{9B784575-55E9-3816-4818-B5FFC971448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5" name="TextBox 74">
                <a:extLst>
                  <a:ext uri="{FF2B5EF4-FFF2-40B4-BE49-F238E27FC236}">
                    <a16:creationId xmlns:a16="http://schemas.microsoft.com/office/drawing/2014/main" id="{D376F793-FB37-3972-A155-DA0FCC7A30B4}"/>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6" name="TextBox 75">
                <a:extLst>
                  <a:ext uri="{FF2B5EF4-FFF2-40B4-BE49-F238E27FC236}">
                    <a16:creationId xmlns:a16="http://schemas.microsoft.com/office/drawing/2014/main" id="{30EAEFF4-E513-2737-6DC7-035F3D39FF0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7" name="TextBox 76">
                <a:extLst>
                  <a:ext uri="{FF2B5EF4-FFF2-40B4-BE49-F238E27FC236}">
                    <a16:creationId xmlns:a16="http://schemas.microsoft.com/office/drawing/2014/main" id="{EB4F1294-C4C7-888A-7257-AB45D856AB67}"/>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8" name="TextBox 67">
              <a:extLst>
                <a:ext uri="{FF2B5EF4-FFF2-40B4-BE49-F238E27FC236}">
                  <a16:creationId xmlns:a16="http://schemas.microsoft.com/office/drawing/2014/main" id="{8D427A39-C3FE-0447-D702-75E6277AD8AE}"/>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 name="Title 3">
            <a:extLst>
              <a:ext uri="{FF2B5EF4-FFF2-40B4-BE49-F238E27FC236}">
                <a16:creationId xmlns:a16="http://schemas.microsoft.com/office/drawing/2014/main" id="{D8336193-F598-F95F-A6FD-35F686D43D8F}"/>
              </a:ext>
            </a:extLst>
          </p:cNvPr>
          <p:cNvSpPr>
            <a:spLocks noGrp="1"/>
          </p:cNvSpPr>
          <p:nvPr>
            <p:ph type="title" hasCustomPrompt="1"/>
          </p:nvPr>
        </p:nvSpPr>
        <p:spPr>
          <a:xfrm>
            <a:off x="6210300" y="517402"/>
            <a:ext cx="4278313" cy="997196"/>
          </a:xfrm>
        </p:spPr>
        <p:txBody>
          <a:bodyPr wrap="square">
            <a:spAutoFit/>
          </a:bodyPr>
          <a:lstStyle>
            <a:lvl1pPr>
              <a:defRPr/>
            </a:lvl1pPr>
          </a:lstStyle>
          <a:p>
            <a:r>
              <a:rPr lang="en-US" dirty="0"/>
              <a:t>Insert title </a:t>
            </a:r>
            <a:br>
              <a:rPr lang="en-US" dirty="0"/>
            </a:br>
            <a:r>
              <a:rPr lang="en-US" dirty="0"/>
              <a:t>here</a:t>
            </a:r>
            <a:endParaRPr lang="en-GB" dirty="0"/>
          </a:p>
        </p:txBody>
      </p:sp>
      <p:sp>
        <p:nvSpPr>
          <p:cNvPr id="6" name="Footer Placeholder 4">
            <a:extLst>
              <a:ext uri="{FF2B5EF4-FFF2-40B4-BE49-F238E27FC236}">
                <a16:creationId xmlns:a16="http://schemas.microsoft.com/office/drawing/2014/main" id="{5F5AA432-3B42-A1D7-FF1F-E52C8F93659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 name="Text Placeholder 10">
            <a:extLst>
              <a:ext uri="{FF2B5EF4-FFF2-40B4-BE49-F238E27FC236}">
                <a16:creationId xmlns:a16="http://schemas.microsoft.com/office/drawing/2014/main" id="{9351A5F2-FB1B-5733-DCEE-ABCB22D489EC}"/>
              </a:ext>
            </a:extLst>
          </p:cNvPr>
          <p:cNvSpPr>
            <a:spLocks noGrp="1"/>
          </p:cNvSpPr>
          <p:nvPr>
            <p:ph type="body" sz="quarter" idx="30" hasCustomPrompt="1"/>
          </p:nvPr>
        </p:nvSpPr>
        <p:spPr>
          <a:xfrm>
            <a:off x="4758857" y="538733"/>
            <a:ext cx="999006" cy="995639"/>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8" name="Text Placeholder 7">
            <a:extLst>
              <a:ext uri="{FF2B5EF4-FFF2-40B4-BE49-F238E27FC236}">
                <a16:creationId xmlns:a16="http://schemas.microsoft.com/office/drawing/2014/main" id="{170BBED6-6077-4CB9-86DE-5589B15F132B}"/>
              </a:ext>
            </a:extLst>
          </p:cNvPr>
          <p:cNvSpPr>
            <a:spLocks noGrp="1"/>
          </p:cNvSpPr>
          <p:nvPr>
            <p:ph type="body" sz="quarter" idx="59"/>
          </p:nvPr>
        </p:nvSpPr>
        <p:spPr>
          <a:xfrm>
            <a:off x="6210300" y="2039197"/>
            <a:ext cx="5310188" cy="38948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25">
            <a:extLst>
              <a:ext uri="{FF2B5EF4-FFF2-40B4-BE49-F238E27FC236}">
                <a16:creationId xmlns:a16="http://schemas.microsoft.com/office/drawing/2014/main" id="{26B676FB-C4A0-03C0-0CDC-A28BCD6D4844}"/>
              </a:ext>
            </a:extLst>
          </p:cNvPr>
          <p:cNvSpPr>
            <a:spLocks noGrp="1"/>
          </p:cNvSpPr>
          <p:nvPr>
            <p:ph type="body" sz="quarter" idx="33" hasCustomPrompt="1"/>
          </p:nvPr>
        </p:nvSpPr>
        <p:spPr>
          <a:xfrm>
            <a:off x="6220299" y="4986338"/>
            <a:ext cx="5750718" cy="963612"/>
          </a:xfrm>
          <a:solidFill>
            <a:schemeClr val="accent4">
              <a:alpha val="50000"/>
            </a:schemeClr>
          </a:solidFill>
        </p:spPr>
        <p:txBody>
          <a:bodyPr lIns="180000" tIns="180000" rIns="180000" bIns="180000" anchor="ctr">
            <a:noAutofit/>
          </a:bodyPr>
          <a:lstStyle>
            <a:lvl1pPr algn="l">
              <a:defRPr sz="1600" b="0">
                <a:latin typeface="+mj-lt"/>
              </a:defRPr>
            </a:lvl1pPr>
          </a:lstStyle>
          <a:p>
            <a:pPr lvl="0"/>
            <a:r>
              <a:rPr lang="en-GB" dirty="0"/>
              <a:t>Insert text</a:t>
            </a:r>
          </a:p>
        </p:txBody>
      </p:sp>
    </p:spTree>
    <p:custDataLst>
      <p:tags r:id="rId1"/>
    </p:custDataLst>
    <p:extLst>
      <p:ext uri="{BB962C8B-B14F-4D97-AF65-F5344CB8AC3E}">
        <p14:creationId xmlns:p14="http://schemas.microsoft.com/office/powerpoint/2010/main" val="365299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3504A982-B973-302D-34B9-B98530FCBB6F}"/>
              </a:ext>
            </a:extLst>
          </p:cNvPr>
          <p:cNvSpPr>
            <a:spLocks noGrp="1"/>
          </p:cNvSpPr>
          <p:nvPr>
            <p:ph type="body" sz="quarter" idx="76" hasCustomPrompt="1"/>
          </p:nvPr>
        </p:nvSpPr>
        <p:spPr>
          <a:xfrm>
            <a:off x="447675" y="1898650"/>
            <a:ext cx="2428875" cy="2970328"/>
          </a:xfrm>
          <a:solidFill>
            <a:schemeClr val="accent4">
              <a:alpha val="50000"/>
            </a:schemeClr>
          </a:solidFill>
        </p:spPr>
        <p:txBody>
          <a:bodyPr lIns="144000" tIns="144000" rIns="144000">
            <a:noAutofit/>
          </a:bodyPr>
          <a:lstStyle>
            <a:lvl8pPr>
              <a:spcAft>
                <a:spcPts val="1200"/>
              </a:spcAft>
              <a:defRPr/>
            </a:lvl8pPr>
          </a:lstStyle>
          <a:p>
            <a:pPr lvl="7"/>
            <a:r>
              <a:rPr lang="en-GB" dirty="0"/>
              <a:t>Insert Heading</a:t>
            </a:r>
          </a:p>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3" name="Text Placeholder 3">
            <a:extLst>
              <a:ext uri="{FF2B5EF4-FFF2-40B4-BE49-F238E27FC236}">
                <a16:creationId xmlns:a16="http://schemas.microsoft.com/office/drawing/2014/main" id="{F4C854E8-C50E-90D0-5005-5DB38053B9E4}"/>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45" name="Picture Placeholder 60">
            <a:extLst>
              <a:ext uri="{FF2B5EF4-FFF2-40B4-BE49-F238E27FC236}">
                <a16:creationId xmlns:a16="http://schemas.microsoft.com/office/drawing/2014/main" id="{4B62B7AD-41DA-064F-C54B-B363B11188B7}"/>
              </a:ext>
            </a:extLst>
          </p:cNvPr>
          <p:cNvSpPr>
            <a:spLocks noGrp="1"/>
          </p:cNvSpPr>
          <p:nvPr>
            <p:ph type="pic" sz="quarter" idx="51" hasCustomPrompt="1"/>
          </p:nvPr>
        </p:nvSpPr>
        <p:spPr>
          <a:xfrm>
            <a:off x="447675" y="4868978"/>
            <a:ext cx="2430000" cy="1079501"/>
          </a:xfrm>
        </p:spPr>
        <p:txBody>
          <a:bodyPr/>
          <a:lstStyle>
            <a:lvl1pPr algn="ctr">
              <a:defRPr sz="1100"/>
            </a:lvl1pPr>
          </a:lstStyle>
          <a:p>
            <a:r>
              <a:rPr lang="en-GB" dirty="0"/>
              <a:t>Click to insert image</a:t>
            </a:r>
          </a:p>
        </p:txBody>
      </p:sp>
      <p:grpSp>
        <p:nvGrpSpPr>
          <p:cNvPr id="49" name="Group 48">
            <a:extLst>
              <a:ext uri="{FF2B5EF4-FFF2-40B4-BE49-F238E27FC236}">
                <a16:creationId xmlns:a16="http://schemas.microsoft.com/office/drawing/2014/main" id="{F98F1B82-3558-F267-5D3F-D0808DFB5496}"/>
              </a:ext>
            </a:extLst>
          </p:cNvPr>
          <p:cNvGrpSpPr/>
          <p:nvPr/>
        </p:nvGrpSpPr>
        <p:grpSpPr>
          <a:xfrm>
            <a:off x="12287572" y="0"/>
            <a:ext cx="2175021" cy="4839558"/>
            <a:chOff x="838200" y="1150069"/>
            <a:chExt cx="2175021" cy="4839558"/>
          </a:xfrm>
        </p:grpSpPr>
        <p:sp>
          <p:nvSpPr>
            <p:cNvPr id="50" name="Rectangle 49">
              <a:extLst>
                <a:ext uri="{FF2B5EF4-FFF2-40B4-BE49-F238E27FC236}">
                  <a16:creationId xmlns:a16="http://schemas.microsoft.com/office/drawing/2014/main" id="{01C48082-9327-6C59-C40F-3DB43354FB59}"/>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1" name="Rectangle 50">
              <a:extLst>
                <a:ext uri="{FF2B5EF4-FFF2-40B4-BE49-F238E27FC236}">
                  <a16:creationId xmlns:a16="http://schemas.microsoft.com/office/drawing/2014/main" id="{35B0E74B-C8D1-9888-567F-1CC2017D102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2" name="TextBox 51">
              <a:extLst>
                <a:ext uri="{FF2B5EF4-FFF2-40B4-BE49-F238E27FC236}">
                  <a16:creationId xmlns:a16="http://schemas.microsoft.com/office/drawing/2014/main" id="{4BC74642-8747-3CE7-9060-B46C9C4F350A}"/>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3" name="TextBox 52">
              <a:extLst>
                <a:ext uri="{FF2B5EF4-FFF2-40B4-BE49-F238E27FC236}">
                  <a16:creationId xmlns:a16="http://schemas.microsoft.com/office/drawing/2014/main" id="{A379EB38-BE74-28F0-C4CB-FAC7A6231DB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4" name="TextBox 53">
              <a:extLst>
                <a:ext uri="{FF2B5EF4-FFF2-40B4-BE49-F238E27FC236}">
                  <a16:creationId xmlns:a16="http://schemas.microsoft.com/office/drawing/2014/main" id="{D8F79E81-3D84-9A8C-5305-96997F842A40}"/>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5" name="TextBox 54">
              <a:extLst>
                <a:ext uri="{FF2B5EF4-FFF2-40B4-BE49-F238E27FC236}">
                  <a16:creationId xmlns:a16="http://schemas.microsoft.com/office/drawing/2014/main" id="{C873B6FE-7FC3-53E6-6EBC-8DEF9B25EAF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6" name="TextBox 55">
              <a:extLst>
                <a:ext uri="{FF2B5EF4-FFF2-40B4-BE49-F238E27FC236}">
                  <a16:creationId xmlns:a16="http://schemas.microsoft.com/office/drawing/2014/main" id="{569462A7-82E2-5CC0-E149-B26575776F9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7" name="TextBox 56">
              <a:extLst>
                <a:ext uri="{FF2B5EF4-FFF2-40B4-BE49-F238E27FC236}">
                  <a16:creationId xmlns:a16="http://schemas.microsoft.com/office/drawing/2014/main" id="{E0921F49-2B84-14B3-5296-B9C205B940E4}"/>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8" name="TextBox 57">
              <a:extLst>
                <a:ext uri="{FF2B5EF4-FFF2-40B4-BE49-F238E27FC236}">
                  <a16:creationId xmlns:a16="http://schemas.microsoft.com/office/drawing/2014/main" id="{D8A7750B-A1E4-BDD8-F522-19B6EA38B594}"/>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0" name="Date Placeholder 59">
            <a:extLst>
              <a:ext uri="{FF2B5EF4-FFF2-40B4-BE49-F238E27FC236}">
                <a16:creationId xmlns:a16="http://schemas.microsoft.com/office/drawing/2014/main" id="{2832D6B5-8709-22A0-1211-DA1F41F88119}"/>
              </a:ext>
            </a:extLst>
          </p:cNvPr>
          <p:cNvSpPr>
            <a:spLocks noGrp="1"/>
          </p:cNvSpPr>
          <p:nvPr>
            <p:ph type="dt" sz="half" idx="55"/>
          </p:nvPr>
        </p:nvSpPr>
        <p:spPr/>
        <p:txBody>
          <a:bodyPr>
            <a:noAutofit/>
          </a:bodyPr>
          <a:lstStyle/>
          <a:p>
            <a:endParaRPr lang="en-GB" dirty="0"/>
          </a:p>
        </p:txBody>
      </p:sp>
      <p:sp>
        <p:nvSpPr>
          <p:cNvPr id="62" name="Slide Number Placeholder 61">
            <a:extLst>
              <a:ext uri="{FF2B5EF4-FFF2-40B4-BE49-F238E27FC236}">
                <a16:creationId xmlns:a16="http://schemas.microsoft.com/office/drawing/2014/main" id="{F3913A64-7A85-8FA7-74FB-86D0471DBB77}"/>
              </a:ext>
            </a:extLst>
          </p:cNvPr>
          <p:cNvSpPr>
            <a:spLocks noGrp="1"/>
          </p:cNvSpPr>
          <p:nvPr>
            <p:ph type="sldNum" sz="quarter" idx="57"/>
          </p:nvPr>
        </p:nvSpPr>
        <p:spPr/>
        <p:txBody>
          <a:bodyPr>
            <a:noAutofit/>
          </a:bodyPr>
          <a:lstStyle/>
          <a:p>
            <a:fld id="{BB07EAE1-021A-493C-B07F-6FE9E5D11BEB}" type="slidenum">
              <a:rPr lang="en-GB" smtClean="0"/>
              <a:pPr/>
              <a:t>‹#›</a:t>
            </a:fld>
            <a:endParaRPr lang="en-GB" dirty="0"/>
          </a:p>
        </p:txBody>
      </p:sp>
      <p:sp>
        <p:nvSpPr>
          <p:cNvPr id="6" name="Text Placeholder 60">
            <a:extLst>
              <a:ext uri="{FF2B5EF4-FFF2-40B4-BE49-F238E27FC236}">
                <a16:creationId xmlns:a16="http://schemas.microsoft.com/office/drawing/2014/main" id="{FB818A15-D69C-97BB-162D-7A2FB1C8047E}"/>
              </a:ext>
            </a:extLst>
          </p:cNvPr>
          <p:cNvSpPr>
            <a:spLocks noGrp="1"/>
          </p:cNvSpPr>
          <p:nvPr>
            <p:ph type="body" sz="quarter" idx="58" hasCustomPrompt="1"/>
          </p:nvPr>
        </p:nvSpPr>
        <p:spPr>
          <a:xfrm>
            <a:off x="2480550" y="1899103"/>
            <a:ext cx="396000" cy="396000"/>
          </a:xfrm>
          <a:solidFill>
            <a:schemeClr val="accent1"/>
          </a:solidFill>
        </p:spPr>
        <p:txBody>
          <a:bodyPr wrap="square" lIns="0" rIns="0" anchor="ctr">
            <a:noAutofit/>
          </a:bodyPr>
          <a:lstStyle>
            <a:lvl1pPr algn="ctr">
              <a:defRPr sz="1800">
                <a:latin typeface="Gotham Medium" pitchFamily="50" charset="0"/>
              </a:defRPr>
            </a:lvl1pPr>
          </a:lstStyle>
          <a:p>
            <a:pPr lvl="0"/>
            <a:r>
              <a:rPr lang="en-GB"/>
              <a:t>1</a:t>
            </a:r>
            <a:endParaRPr lang="en-GB" dirty="0"/>
          </a:p>
        </p:txBody>
      </p:sp>
      <p:sp>
        <p:nvSpPr>
          <p:cNvPr id="26" name="Title 25">
            <a:extLst>
              <a:ext uri="{FF2B5EF4-FFF2-40B4-BE49-F238E27FC236}">
                <a16:creationId xmlns:a16="http://schemas.microsoft.com/office/drawing/2014/main" id="{895D500E-2877-B3D5-B24B-CB35F61A7217}"/>
              </a:ext>
            </a:extLst>
          </p:cNvPr>
          <p:cNvSpPr>
            <a:spLocks noGrp="1"/>
          </p:cNvSpPr>
          <p:nvPr>
            <p:ph type="title" hasCustomPrompt="1"/>
          </p:nvPr>
        </p:nvSpPr>
        <p:spPr/>
        <p:txBody>
          <a:bodyPr/>
          <a:lstStyle/>
          <a:p>
            <a:r>
              <a:rPr lang="en-US" dirty="0"/>
              <a:t>Insert title here</a:t>
            </a:r>
            <a:endParaRPr lang="en-GB" dirty="0"/>
          </a:p>
        </p:txBody>
      </p:sp>
      <p:sp>
        <p:nvSpPr>
          <p:cNvPr id="27" name="Footer Placeholder 4">
            <a:extLst>
              <a:ext uri="{FF2B5EF4-FFF2-40B4-BE49-F238E27FC236}">
                <a16:creationId xmlns:a16="http://schemas.microsoft.com/office/drawing/2014/main" id="{99C0C63B-522D-F5C2-B1E7-58BC48BCAD9A}"/>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2" name="Text Placeholder 30">
            <a:extLst>
              <a:ext uri="{FF2B5EF4-FFF2-40B4-BE49-F238E27FC236}">
                <a16:creationId xmlns:a16="http://schemas.microsoft.com/office/drawing/2014/main" id="{F2A9EC53-FD39-547D-9E9B-C5E66D7F8F30}"/>
              </a:ext>
            </a:extLst>
          </p:cNvPr>
          <p:cNvSpPr>
            <a:spLocks noGrp="1"/>
          </p:cNvSpPr>
          <p:nvPr>
            <p:ph type="body" sz="quarter" idx="77" hasCustomPrompt="1"/>
          </p:nvPr>
        </p:nvSpPr>
        <p:spPr>
          <a:xfrm>
            <a:off x="3328988" y="1898650"/>
            <a:ext cx="2428875" cy="2970328"/>
          </a:xfrm>
          <a:solidFill>
            <a:schemeClr val="accent4">
              <a:alpha val="50000"/>
            </a:schemeClr>
          </a:solidFill>
        </p:spPr>
        <p:txBody>
          <a:bodyPr lIns="144000" tIns="144000" rIns="144000">
            <a:noAutofit/>
          </a:bodyPr>
          <a:lstStyle>
            <a:lvl8pPr>
              <a:spcAft>
                <a:spcPts val="1200"/>
              </a:spcAft>
              <a:defRPr/>
            </a:lvl8pPr>
          </a:lstStyle>
          <a:p>
            <a:pPr lvl="7"/>
            <a:r>
              <a:rPr lang="en-GB" dirty="0"/>
              <a:t>Insert Heading</a:t>
            </a:r>
          </a:p>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33" name="Picture Placeholder 60">
            <a:extLst>
              <a:ext uri="{FF2B5EF4-FFF2-40B4-BE49-F238E27FC236}">
                <a16:creationId xmlns:a16="http://schemas.microsoft.com/office/drawing/2014/main" id="{34E69017-8FF6-7579-FC31-711E05E39E09}"/>
              </a:ext>
            </a:extLst>
          </p:cNvPr>
          <p:cNvSpPr>
            <a:spLocks noGrp="1"/>
          </p:cNvSpPr>
          <p:nvPr>
            <p:ph type="pic" sz="quarter" idx="78" hasCustomPrompt="1"/>
          </p:nvPr>
        </p:nvSpPr>
        <p:spPr>
          <a:xfrm>
            <a:off x="3328988" y="4868978"/>
            <a:ext cx="2430000" cy="1079501"/>
          </a:xfrm>
        </p:spPr>
        <p:txBody>
          <a:bodyPr/>
          <a:lstStyle>
            <a:lvl1pPr algn="ctr">
              <a:defRPr sz="1100"/>
            </a:lvl1pPr>
          </a:lstStyle>
          <a:p>
            <a:r>
              <a:rPr lang="en-GB" dirty="0"/>
              <a:t>Click to insert image</a:t>
            </a:r>
          </a:p>
        </p:txBody>
      </p:sp>
      <p:sp>
        <p:nvSpPr>
          <p:cNvPr id="34" name="Text Placeholder 60">
            <a:extLst>
              <a:ext uri="{FF2B5EF4-FFF2-40B4-BE49-F238E27FC236}">
                <a16:creationId xmlns:a16="http://schemas.microsoft.com/office/drawing/2014/main" id="{1833531F-AAE2-3619-5062-1DD3734637FD}"/>
              </a:ext>
            </a:extLst>
          </p:cNvPr>
          <p:cNvSpPr>
            <a:spLocks noGrp="1"/>
          </p:cNvSpPr>
          <p:nvPr>
            <p:ph type="body" sz="quarter" idx="79" hasCustomPrompt="1"/>
          </p:nvPr>
        </p:nvSpPr>
        <p:spPr>
          <a:xfrm>
            <a:off x="5361863" y="1899103"/>
            <a:ext cx="396000" cy="396000"/>
          </a:xfrm>
          <a:solidFill>
            <a:schemeClr val="accent1"/>
          </a:solidFill>
        </p:spPr>
        <p:txBody>
          <a:bodyPr wrap="square" lIns="0" rIns="0" anchor="ctr">
            <a:noAutofit/>
          </a:bodyPr>
          <a:lstStyle>
            <a:lvl1pPr algn="ctr">
              <a:defRPr sz="1800">
                <a:latin typeface="Gotham Medium" pitchFamily="50" charset="0"/>
              </a:defRPr>
            </a:lvl1pPr>
          </a:lstStyle>
          <a:p>
            <a:pPr lvl="0"/>
            <a:r>
              <a:rPr lang="en-GB" dirty="0"/>
              <a:t>2</a:t>
            </a:r>
          </a:p>
        </p:txBody>
      </p:sp>
      <p:sp>
        <p:nvSpPr>
          <p:cNvPr id="35" name="Text Placeholder 30">
            <a:extLst>
              <a:ext uri="{FF2B5EF4-FFF2-40B4-BE49-F238E27FC236}">
                <a16:creationId xmlns:a16="http://schemas.microsoft.com/office/drawing/2014/main" id="{2ACC1AD7-762D-5A3B-8A0F-C75124D4D3D8}"/>
              </a:ext>
            </a:extLst>
          </p:cNvPr>
          <p:cNvSpPr>
            <a:spLocks noGrp="1"/>
          </p:cNvSpPr>
          <p:nvPr>
            <p:ph type="body" sz="quarter" idx="80" hasCustomPrompt="1"/>
          </p:nvPr>
        </p:nvSpPr>
        <p:spPr>
          <a:xfrm>
            <a:off x="6208396" y="1898650"/>
            <a:ext cx="2428875" cy="2970328"/>
          </a:xfrm>
          <a:solidFill>
            <a:schemeClr val="accent4">
              <a:alpha val="50000"/>
            </a:schemeClr>
          </a:solidFill>
        </p:spPr>
        <p:txBody>
          <a:bodyPr lIns="144000" tIns="144000" rIns="144000">
            <a:noAutofit/>
          </a:bodyPr>
          <a:lstStyle>
            <a:lvl8pPr>
              <a:spcAft>
                <a:spcPts val="1200"/>
              </a:spcAft>
              <a:defRPr/>
            </a:lvl8pPr>
          </a:lstStyle>
          <a:p>
            <a:pPr lvl="7"/>
            <a:r>
              <a:rPr lang="en-GB" dirty="0"/>
              <a:t>Insert Heading</a:t>
            </a:r>
          </a:p>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36" name="Picture Placeholder 60">
            <a:extLst>
              <a:ext uri="{FF2B5EF4-FFF2-40B4-BE49-F238E27FC236}">
                <a16:creationId xmlns:a16="http://schemas.microsoft.com/office/drawing/2014/main" id="{B9426229-D663-2CB8-3AF6-2B1D3980E3C7}"/>
              </a:ext>
            </a:extLst>
          </p:cNvPr>
          <p:cNvSpPr>
            <a:spLocks noGrp="1"/>
          </p:cNvSpPr>
          <p:nvPr>
            <p:ph type="pic" sz="quarter" idx="81" hasCustomPrompt="1"/>
          </p:nvPr>
        </p:nvSpPr>
        <p:spPr>
          <a:xfrm>
            <a:off x="6208396" y="4868978"/>
            <a:ext cx="2430000" cy="1079501"/>
          </a:xfrm>
        </p:spPr>
        <p:txBody>
          <a:bodyPr/>
          <a:lstStyle>
            <a:lvl1pPr algn="ctr">
              <a:defRPr sz="1100"/>
            </a:lvl1pPr>
          </a:lstStyle>
          <a:p>
            <a:r>
              <a:rPr lang="en-GB" dirty="0"/>
              <a:t>Click to insert image</a:t>
            </a:r>
          </a:p>
        </p:txBody>
      </p:sp>
      <p:sp>
        <p:nvSpPr>
          <p:cNvPr id="37" name="Text Placeholder 60">
            <a:extLst>
              <a:ext uri="{FF2B5EF4-FFF2-40B4-BE49-F238E27FC236}">
                <a16:creationId xmlns:a16="http://schemas.microsoft.com/office/drawing/2014/main" id="{0B380AD5-BA2F-9D12-E0F7-553A13BCB7C1}"/>
              </a:ext>
            </a:extLst>
          </p:cNvPr>
          <p:cNvSpPr>
            <a:spLocks noGrp="1"/>
          </p:cNvSpPr>
          <p:nvPr>
            <p:ph type="body" sz="quarter" idx="82" hasCustomPrompt="1"/>
          </p:nvPr>
        </p:nvSpPr>
        <p:spPr>
          <a:xfrm>
            <a:off x="8241271" y="1899103"/>
            <a:ext cx="396000" cy="396000"/>
          </a:xfrm>
          <a:solidFill>
            <a:schemeClr val="accent1"/>
          </a:solidFill>
        </p:spPr>
        <p:txBody>
          <a:bodyPr wrap="square" lIns="0" rIns="0" anchor="ctr">
            <a:noAutofit/>
          </a:bodyPr>
          <a:lstStyle>
            <a:lvl1pPr algn="ctr">
              <a:defRPr sz="1800">
                <a:latin typeface="Gotham Medium" pitchFamily="50" charset="0"/>
              </a:defRPr>
            </a:lvl1pPr>
          </a:lstStyle>
          <a:p>
            <a:pPr lvl="0"/>
            <a:r>
              <a:rPr lang="en-GB" dirty="0"/>
              <a:t>3</a:t>
            </a:r>
          </a:p>
        </p:txBody>
      </p:sp>
      <p:sp>
        <p:nvSpPr>
          <p:cNvPr id="38" name="Text Placeholder 30">
            <a:extLst>
              <a:ext uri="{FF2B5EF4-FFF2-40B4-BE49-F238E27FC236}">
                <a16:creationId xmlns:a16="http://schemas.microsoft.com/office/drawing/2014/main" id="{349F7792-678B-ECC0-65FE-B75198644736}"/>
              </a:ext>
            </a:extLst>
          </p:cNvPr>
          <p:cNvSpPr>
            <a:spLocks noGrp="1"/>
          </p:cNvSpPr>
          <p:nvPr>
            <p:ph type="body" sz="quarter" idx="83" hasCustomPrompt="1"/>
          </p:nvPr>
        </p:nvSpPr>
        <p:spPr>
          <a:xfrm>
            <a:off x="9096117" y="1898650"/>
            <a:ext cx="2428875" cy="2970328"/>
          </a:xfrm>
          <a:solidFill>
            <a:schemeClr val="accent4">
              <a:alpha val="50000"/>
            </a:schemeClr>
          </a:solidFill>
        </p:spPr>
        <p:txBody>
          <a:bodyPr lIns="144000" tIns="144000" rIns="144000">
            <a:noAutofit/>
          </a:bodyPr>
          <a:lstStyle>
            <a:lvl8pPr>
              <a:spcAft>
                <a:spcPts val="1200"/>
              </a:spcAft>
              <a:defRPr/>
            </a:lvl8pPr>
          </a:lstStyle>
          <a:p>
            <a:pPr lvl="7"/>
            <a:r>
              <a:rPr lang="en-GB" dirty="0"/>
              <a:t>Insert Heading</a:t>
            </a:r>
          </a:p>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39" name="Picture Placeholder 60">
            <a:extLst>
              <a:ext uri="{FF2B5EF4-FFF2-40B4-BE49-F238E27FC236}">
                <a16:creationId xmlns:a16="http://schemas.microsoft.com/office/drawing/2014/main" id="{F49B2F12-5123-93E1-0AC1-A43287ADA3C9}"/>
              </a:ext>
            </a:extLst>
          </p:cNvPr>
          <p:cNvSpPr>
            <a:spLocks noGrp="1"/>
          </p:cNvSpPr>
          <p:nvPr>
            <p:ph type="pic" sz="quarter" idx="84" hasCustomPrompt="1"/>
          </p:nvPr>
        </p:nvSpPr>
        <p:spPr>
          <a:xfrm>
            <a:off x="9096117" y="4868978"/>
            <a:ext cx="2430000" cy="1079501"/>
          </a:xfrm>
        </p:spPr>
        <p:txBody>
          <a:bodyPr/>
          <a:lstStyle>
            <a:lvl1pPr algn="ctr">
              <a:defRPr sz="1100"/>
            </a:lvl1pPr>
          </a:lstStyle>
          <a:p>
            <a:r>
              <a:rPr lang="en-GB" dirty="0"/>
              <a:t>Click to insert image</a:t>
            </a:r>
          </a:p>
        </p:txBody>
      </p:sp>
      <p:sp>
        <p:nvSpPr>
          <p:cNvPr id="40" name="Text Placeholder 60">
            <a:extLst>
              <a:ext uri="{FF2B5EF4-FFF2-40B4-BE49-F238E27FC236}">
                <a16:creationId xmlns:a16="http://schemas.microsoft.com/office/drawing/2014/main" id="{39761F95-E7D4-4CC0-38AE-56F1ADF3403F}"/>
              </a:ext>
            </a:extLst>
          </p:cNvPr>
          <p:cNvSpPr>
            <a:spLocks noGrp="1"/>
          </p:cNvSpPr>
          <p:nvPr>
            <p:ph type="body" sz="quarter" idx="85" hasCustomPrompt="1"/>
          </p:nvPr>
        </p:nvSpPr>
        <p:spPr>
          <a:xfrm>
            <a:off x="11128992" y="1899103"/>
            <a:ext cx="396000" cy="396000"/>
          </a:xfrm>
          <a:solidFill>
            <a:schemeClr val="accent1"/>
          </a:solidFill>
        </p:spPr>
        <p:txBody>
          <a:bodyPr wrap="square" lIns="0" rIns="0" anchor="ctr">
            <a:noAutofit/>
          </a:bodyPr>
          <a:lstStyle>
            <a:lvl1pPr algn="ctr">
              <a:defRPr sz="1800">
                <a:latin typeface="Gotham Medium" pitchFamily="50" charset="0"/>
              </a:defRPr>
            </a:lvl1pPr>
          </a:lstStyle>
          <a:p>
            <a:pPr lvl="0"/>
            <a:r>
              <a:rPr lang="en-GB" dirty="0"/>
              <a:t>4</a:t>
            </a:r>
          </a:p>
        </p:txBody>
      </p:sp>
      <p:sp>
        <p:nvSpPr>
          <p:cNvPr id="2" name="Text Placeholder 27">
            <a:extLst>
              <a:ext uri="{FF2B5EF4-FFF2-40B4-BE49-F238E27FC236}">
                <a16:creationId xmlns:a16="http://schemas.microsoft.com/office/drawing/2014/main" id="{DAD0FC72-0143-0BCE-686B-57102E059528}"/>
              </a:ext>
            </a:extLst>
          </p:cNvPr>
          <p:cNvSpPr>
            <a:spLocks noGrp="1"/>
          </p:cNvSpPr>
          <p:nvPr>
            <p:ph type="body" sz="quarter" idx="86"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329050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aking a positive impac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8FE27F4-8DA6-656A-BA92-D39077173075}"/>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61" name="Text Placeholder 60">
            <a:extLst>
              <a:ext uri="{FF2B5EF4-FFF2-40B4-BE49-F238E27FC236}">
                <a16:creationId xmlns:a16="http://schemas.microsoft.com/office/drawing/2014/main" id="{35435BC4-037F-0CB7-32C8-F0250F6DBB17}"/>
              </a:ext>
            </a:extLst>
          </p:cNvPr>
          <p:cNvSpPr>
            <a:spLocks noGrp="1"/>
          </p:cNvSpPr>
          <p:nvPr>
            <p:ph type="body" sz="quarter" idx="52" hasCustomPrompt="1"/>
          </p:nvPr>
        </p:nvSpPr>
        <p:spPr>
          <a:xfrm>
            <a:off x="1652435" y="2689256"/>
            <a:ext cx="974248" cy="338554"/>
          </a:xfrm>
          <a:solidFill>
            <a:schemeClr val="accent1"/>
          </a:solidFill>
        </p:spPr>
        <p:txBody>
          <a:bodyPr wrap="square" anchor="ctr">
            <a:spAutoFit/>
          </a:bodyPr>
          <a:lstStyle>
            <a:lvl1pPr algn="ctr">
              <a:defRPr sz="1600">
                <a:latin typeface="Gotham Medium" pitchFamily="50" charset="0"/>
              </a:defRPr>
            </a:lvl1pPr>
          </a:lstStyle>
          <a:p>
            <a:pPr lvl="0"/>
            <a:r>
              <a:rPr lang="en-GB"/>
              <a:t>Climate</a:t>
            </a:r>
            <a:endParaRPr lang="en-GB" dirty="0"/>
          </a:p>
        </p:txBody>
      </p:sp>
      <p:sp>
        <p:nvSpPr>
          <p:cNvPr id="63" name="Text Placeholder 60">
            <a:extLst>
              <a:ext uri="{FF2B5EF4-FFF2-40B4-BE49-F238E27FC236}">
                <a16:creationId xmlns:a16="http://schemas.microsoft.com/office/drawing/2014/main" id="{74EE91B3-8658-954A-DA45-2EE3C22A6614}"/>
              </a:ext>
            </a:extLst>
          </p:cNvPr>
          <p:cNvSpPr>
            <a:spLocks noGrp="1"/>
          </p:cNvSpPr>
          <p:nvPr>
            <p:ph type="body" sz="quarter" idx="54" hasCustomPrompt="1"/>
          </p:nvPr>
        </p:nvSpPr>
        <p:spPr>
          <a:xfrm>
            <a:off x="5495687" y="2689256"/>
            <a:ext cx="974248" cy="338554"/>
          </a:xfrm>
          <a:solidFill>
            <a:schemeClr val="accent1"/>
          </a:solidFill>
        </p:spPr>
        <p:txBody>
          <a:bodyPr wrap="square" anchor="ctr">
            <a:spAutoFit/>
          </a:bodyPr>
          <a:lstStyle>
            <a:lvl1pPr algn="ctr">
              <a:defRPr sz="1600">
                <a:latin typeface="Gotham Medium" pitchFamily="50" charset="0"/>
              </a:defRPr>
            </a:lvl1pPr>
          </a:lstStyle>
          <a:p>
            <a:pPr lvl="0"/>
            <a:r>
              <a:rPr lang="en-GB"/>
              <a:t>Culture</a:t>
            </a:r>
            <a:endParaRPr lang="en-GB" dirty="0"/>
          </a:p>
        </p:txBody>
      </p:sp>
      <p:sp>
        <p:nvSpPr>
          <p:cNvPr id="65" name="Text Placeholder 60">
            <a:extLst>
              <a:ext uri="{FF2B5EF4-FFF2-40B4-BE49-F238E27FC236}">
                <a16:creationId xmlns:a16="http://schemas.microsoft.com/office/drawing/2014/main" id="{DA998AB0-9B85-35BE-FB28-440D24AE412D}"/>
              </a:ext>
            </a:extLst>
          </p:cNvPr>
          <p:cNvSpPr>
            <a:spLocks noGrp="1"/>
          </p:cNvSpPr>
          <p:nvPr>
            <p:ph type="body" sz="quarter" idx="56" hasCustomPrompt="1"/>
          </p:nvPr>
        </p:nvSpPr>
        <p:spPr>
          <a:xfrm>
            <a:off x="9117777" y="2689256"/>
            <a:ext cx="1419918" cy="338554"/>
          </a:xfrm>
          <a:solidFill>
            <a:schemeClr val="accent1"/>
          </a:solidFill>
        </p:spPr>
        <p:txBody>
          <a:bodyPr wrap="square" anchor="ctr">
            <a:spAutoFit/>
          </a:bodyPr>
          <a:lstStyle>
            <a:lvl1pPr algn="ctr">
              <a:defRPr sz="1600">
                <a:latin typeface="Gotham Medium" pitchFamily="50" charset="0"/>
              </a:defRPr>
            </a:lvl1pPr>
          </a:lstStyle>
          <a:p>
            <a:pPr lvl="0"/>
            <a:r>
              <a:rPr lang="en-GB"/>
              <a:t>Community</a:t>
            </a:r>
            <a:endParaRPr lang="en-GB" dirty="0"/>
          </a:p>
        </p:txBody>
      </p:sp>
      <p:sp>
        <p:nvSpPr>
          <p:cNvPr id="77" name="Date Placeholder 76">
            <a:extLst>
              <a:ext uri="{FF2B5EF4-FFF2-40B4-BE49-F238E27FC236}">
                <a16:creationId xmlns:a16="http://schemas.microsoft.com/office/drawing/2014/main" id="{B68169B6-CA19-6616-370C-66B9FF13F8D0}"/>
              </a:ext>
            </a:extLst>
          </p:cNvPr>
          <p:cNvSpPr>
            <a:spLocks noGrp="1"/>
          </p:cNvSpPr>
          <p:nvPr>
            <p:ph type="dt" sz="half" idx="57"/>
          </p:nvPr>
        </p:nvSpPr>
        <p:spPr/>
        <p:txBody>
          <a:bodyPr>
            <a:noAutofit/>
          </a:bodyPr>
          <a:lstStyle/>
          <a:p>
            <a:endParaRPr lang="en-GB" dirty="0"/>
          </a:p>
        </p:txBody>
      </p:sp>
      <p:sp>
        <p:nvSpPr>
          <p:cNvPr id="79" name="Slide Number Placeholder 78">
            <a:extLst>
              <a:ext uri="{FF2B5EF4-FFF2-40B4-BE49-F238E27FC236}">
                <a16:creationId xmlns:a16="http://schemas.microsoft.com/office/drawing/2014/main" id="{F16656DC-7FFE-8C5C-3736-419F325CAD5D}"/>
              </a:ext>
            </a:extLst>
          </p:cNvPr>
          <p:cNvSpPr>
            <a:spLocks noGrp="1"/>
          </p:cNvSpPr>
          <p:nvPr>
            <p:ph type="sldNum" sz="quarter" idx="59"/>
          </p:nvPr>
        </p:nvSpPr>
        <p:spPr/>
        <p:txBody>
          <a:bodyPr>
            <a:noAutofit/>
          </a:bodyPr>
          <a:lstStyle/>
          <a:p>
            <a:fld id="{BB07EAE1-021A-493C-B07F-6FE9E5D11BEB}" type="slidenum">
              <a:rPr lang="en-GB" smtClean="0"/>
              <a:pPr/>
              <a:t>‹#›</a:t>
            </a:fld>
            <a:endParaRPr lang="en-GB" dirty="0"/>
          </a:p>
        </p:txBody>
      </p:sp>
      <p:sp>
        <p:nvSpPr>
          <p:cNvPr id="59" name="Picture Placeholder 60">
            <a:extLst>
              <a:ext uri="{FF2B5EF4-FFF2-40B4-BE49-F238E27FC236}">
                <a16:creationId xmlns:a16="http://schemas.microsoft.com/office/drawing/2014/main" id="{A13804A4-E1BD-954C-E869-024C7132F8A6}"/>
              </a:ext>
            </a:extLst>
          </p:cNvPr>
          <p:cNvSpPr>
            <a:spLocks noGrp="1"/>
          </p:cNvSpPr>
          <p:nvPr>
            <p:ph type="pic" sz="quarter" idx="51" hasCustomPrompt="1"/>
          </p:nvPr>
        </p:nvSpPr>
        <p:spPr>
          <a:xfrm>
            <a:off x="448480" y="2031699"/>
            <a:ext cx="3382158" cy="1653668"/>
          </a:xfrm>
        </p:spPr>
        <p:txBody>
          <a:bodyPr/>
          <a:lstStyle>
            <a:lvl1pPr algn="ctr">
              <a:defRPr sz="1100"/>
            </a:lvl1pPr>
          </a:lstStyle>
          <a:p>
            <a:r>
              <a:rPr lang="en-GB" dirty="0"/>
              <a:t>Click to insert image &gt; Right click &gt; Send to Back</a:t>
            </a:r>
          </a:p>
        </p:txBody>
      </p:sp>
      <p:sp>
        <p:nvSpPr>
          <p:cNvPr id="62" name="Picture Placeholder 60">
            <a:extLst>
              <a:ext uri="{FF2B5EF4-FFF2-40B4-BE49-F238E27FC236}">
                <a16:creationId xmlns:a16="http://schemas.microsoft.com/office/drawing/2014/main" id="{13702FEE-B821-2951-5E06-CE469A114285}"/>
              </a:ext>
            </a:extLst>
          </p:cNvPr>
          <p:cNvSpPr>
            <a:spLocks noGrp="1"/>
          </p:cNvSpPr>
          <p:nvPr>
            <p:ph type="pic" sz="quarter" idx="53" hasCustomPrompt="1"/>
          </p:nvPr>
        </p:nvSpPr>
        <p:spPr>
          <a:xfrm>
            <a:off x="4290060" y="2031699"/>
            <a:ext cx="3385503" cy="1653668"/>
          </a:xfrm>
        </p:spPr>
        <p:txBody>
          <a:bodyPr/>
          <a:lstStyle>
            <a:lvl1pPr algn="ctr">
              <a:defRPr sz="1100"/>
            </a:lvl1pPr>
          </a:lstStyle>
          <a:p>
            <a:r>
              <a:rPr lang="en-GB" dirty="0"/>
              <a:t>Click to insert image &gt; Right click &gt; Send to Back</a:t>
            </a:r>
          </a:p>
        </p:txBody>
      </p:sp>
      <p:sp>
        <p:nvSpPr>
          <p:cNvPr id="64" name="Picture Placeholder 60">
            <a:extLst>
              <a:ext uri="{FF2B5EF4-FFF2-40B4-BE49-F238E27FC236}">
                <a16:creationId xmlns:a16="http://schemas.microsoft.com/office/drawing/2014/main" id="{466B70B9-9BBA-0CF2-5FFC-EA067CD51B8D}"/>
              </a:ext>
            </a:extLst>
          </p:cNvPr>
          <p:cNvSpPr>
            <a:spLocks noGrp="1"/>
          </p:cNvSpPr>
          <p:nvPr>
            <p:ph type="pic" sz="quarter" idx="55" hasCustomPrompt="1"/>
          </p:nvPr>
        </p:nvSpPr>
        <p:spPr>
          <a:xfrm>
            <a:off x="8134985" y="2031699"/>
            <a:ext cx="3385503" cy="1653668"/>
          </a:xfrm>
        </p:spPr>
        <p:txBody>
          <a:bodyPr/>
          <a:lstStyle>
            <a:lvl1pPr algn="ctr">
              <a:defRPr sz="1100"/>
            </a:lvl1pPr>
          </a:lstStyle>
          <a:p>
            <a:r>
              <a:rPr lang="en-GB" dirty="0"/>
              <a:t>Click to insert image &gt; Right click &gt; Send to Back</a:t>
            </a:r>
          </a:p>
        </p:txBody>
      </p:sp>
      <p:grpSp>
        <p:nvGrpSpPr>
          <p:cNvPr id="18" name="Group 17">
            <a:extLst>
              <a:ext uri="{FF2B5EF4-FFF2-40B4-BE49-F238E27FC236}">
                <a16:creationId xmlns:a16="http://schemas.microsoft.com/office/drawing/2014/main" id="{7F01887F-6C92-4E71-D4B8-9F7081D4A67E}"/>
              </a:ext>
            </a:extLst>
          </p:cNvPr>
          <p:cNvGrpSpPr/>
          <p:nvPr userDrawn="1"/>
        </p:nvGrpSpPr>
        <p:grpSpPr>
          <a:xfrm>
            <a:off x="12287572" y="0"/>
            <a:ext cx="2175021" cy="5486150"/>
            <a:chOff x="12287572" y="0"/>
            <a:chExt cx="2175021" cy="5486150"/>
          </a:xfrm>
        </p:grpSpPr>
        <p:grpSp>
          <p:nvGrpSpPr>
            <p:cNvPr id="19" name="Group 18">
              <a:extLst>
                <a:ext uri="{FF2B5EF4-FFF2-40B4-BE49-F238E27FC236}">
                  <a16:creationId xmlns:a16="http://schemas.microsoft.com/office/drawing/2014/main" id="{536EDF78-4944-BDB1-9689-5B3E28EC84F3}"/>
                </a:ext>
              </a:extLst>
            </p:cNvPr>
            <p:cNvGrpSpPr/>
            <p:nvPr/>
          </p:nvGrpSpPr>
          <p:grpSpPr>
            <a:xfrm>
              <a:off x="12287572" y="0"/>
              <a:ext cx="2175021" cy="4839558"/>
              <a:chOff x="838200" y="1150069"/>
              <a:chExt cx="2175021" cy="4839558"/>
            </a:xfrm>
          </p:grpSpPr>
          <p:sp>
            <p:nvSpPr>
              <p:cNvPr id="31" name="Rectangle 30">
                <a:extLst>
                  <a:ext uri="{FF2B5EF4-FFF2-40B4-BE49-F238E27FC236}">
                    <a16:creationId xmlns:a16="http://schemas.microsoft.com/office/drawing/2014/main" id="{00B9DC64-0C67-370F-79BF-4FA54E2977E1}"/>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2" name="Rectangle 31">
                <a:extLst>
                  <a:ext uri="{FF2B5EF4-FFF2-40B4-BE49-F238E27FC236}">
                    <a16:creationId xmlns:a16="http://schemas.microsoft.com/office/drawing/2014/main" id="{FBA67B3C-7C49-655B-1AC9-67E8C75824AD}"/>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3" name="TextBox 32">
                <a:extLst>
                  <a:ext uri="{FF2B5EF4-FFF2-40B4-BE49-F238E27FC236}">
                    <a16:creationId xmlns:a16="http://schemas.microsoft.com/office/drawing/2014/main" id="{D7ED5C29-31FA-9BC0-1271-90F81514254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4" name="TextBox 33">
                <a:extLst>
                  <a:ext uri="{FF2B5EF4-FFF2-40B4-BE49-F238E27FC236}">
                    <a16:creationId xmlns:a16="http://schemas.microsoft.com/office/drawing/2014/main" id="{CD953AE5-1706-C309-76EB-3B23E27DC458}"/>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5" name="TextBox 34">
                <a:extLst>
                  <a:ext uri="{FF2B5EF4-FFF2-40B4-BE49-F238E27FC236}">
                    <a16:creationId xmlns:a16="http://schemas.microsoft.com/office/drawing/2014/main" id="{C3787D94-8B9B-6E7B-5EDC-5D81FE128612}"/>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6" name="TextBox 35">
                <a:extLst>
                  <a:ext uri="{FF2B5EF4-FFF2-40B4-BE49-F238E27FC236}">
                    <a16:creationId xmlns:a16="http://schemas.microsoft.com/office/drawing/2014/main" id="{E23C4422-73F2-ED5C-D79E-76D110D5A7F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7" name="TextBox 36">
                <a:extLst>
                  <a:ext uri="{FF2B5EF4-FFF2-40B4-BE49-F238E27FC236}">
                    <a16:creationId xmlns:a16="http://schemas.microsoft.com/office/drawing/2014/main" id="{F893E798-2909-3763-3739-62A95B151CA8}"/>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38" name="TextBox 37">
                <a:extLst>
                  <a:ext uri="{FF2B5EF4-FFF2-40B4-BE49-F238E27FC236}">
                    <a16:creationId xmlns:a16="http://schemas.microsoft.com/office/drawing/2014/main" id="{0E17376A-179F-8D0A-9217-5182F07B0B5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9" name="TextBox 38">
                <a:extLst>
                  <a:ext uri="{FF2B5EF4-FFF2-40B4-BE49-F238E27FC236}">
                    <a16:creationId xmlns:a16="http://schemas.microsoft.com/office/drawing/2014/main" id="{364C3C1E-86C2-B507-8FD3-2D862C43BA1F}"/>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20" name="Group 19">
              <a:extLst>
                <a:ext uri="{FF2B5EF4-FFF2-40B4-BE49-F238E27FC236}">
                  <a16:creationId xmlns:a16="http://schemas.microsoft.com/office/drawing/2014/main" id="{88969742-9925-91A0-B3ED-F9C0B45DE426}"/>
                </a:ext>
              </a:extLst>
            </p:cNvPr>
            <p:cNvGrpSpPr/>
            <p:nvPr userDrawn="1"/>
          </p:nvGrpSpPr>
          <p:grpSpPr>
            <a:xfrm>
              <a:off x="12287572" y="0"/>
              <a:ext cx="2175021" cy="5486150"/>
              <a:chOff x="838200" y="1150069"/>
              <a:chExt cx="2175021" cy="5486150"/>
            </a:xfrm>
          </p:grpSpPr>
          <p:sp>
            <p:nvSpPr>
              <p:cNvPr id="22" name="Rectangle 21">
                <a:extLst>
                  <a:ext uri="{FF2B5EF4-FFF2-40B4-BE49-F238E27FC236}">
                    <a16:creationId xmlns:a16="http://schemas.microsoft.com/office/drawing/2014/main" id="{E4980784-E64E-6601-5DB0-1A6A8F50AB08}"/>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067E9D69-154D-681A-48A2-AC5394B74DD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4" name="TextBox 23">
                <a:extLst>
                  <a:ext uri="{FF2B5EF4-FFF2-40B4-BE49-F238E27FC236}">
                    <a16:creationId xmlns:a16="http://schemas.microsoft.com/office/drawing/2014/main" id="{8D77A1F7-C693-5758-A663-B4B7F2BA065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5" name="TextBox 24">
                <a:extLst>
                  <a:ext uri="{FF2B5EF4-FFF2-40B4-BE49-F238E27FC236}">
                    <a16:creationId xmlns:a16="http://schemas.microsoft.com/office/drawing/2014/main" id="{7F6506AD-2CF4-2594-A14D-1888F81D7A4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6" name="TextBox 25">
                <a:extLst>
                  <a:ext uri="{FF2B5EF4-FFF2-40B4-BE49-F238E27FC236}">
                    <a16:creationId xmlns:a16="http://schemas.microsoft.com/office/drawing/2014/main" id="{51BDB137-9F92-64A5-C270-298FF680FBE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7" name="TextBox 26">
                <a:extLst>
                  <a:ext uri="{FF2B5EF4-FFF2-40B4-BE49-F238E27FC236}">
                    <a16:creationId xmlns:a16="http://schemas.microsoft.com/office/drawing/2014/main" id="{4F486797-4E87-4A8B-B3B8-2BEA1E50187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8" name="TextBox 27">
                <a:extLst>
                  <a:ext uri="{FF2B5EF4-FFF2-40B4-BE49-F238E27FC236}">
                    <a16:creationId xmlns:a16="http://schemas.microsoft.com/office/drawing/2014/main" id="{FE47587E-0671-B274-58C3-FAD4C0B088F5}"/>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29" name="TextBox 28">
                <a:extLst>
                  <a:ext uri="{FF2B5EF4-FFF2-40B4-BE49-F238E27FC236}">
                    <a16:creationId xmlns:a16="http://schemas.microsoft.com/office/drawing/2014/main" id="{934EBCE1-9FE7-CCE3-BC1D-4C30FCB72C94}"/>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0" name="TextBox 29">
                <a:extLst>
                  <a:ext uri="{FF2B5EF4-FFF2-40B4-BE49-F238E27FC236}">
                    <a16:creationId xmlns:a16="http://schemas.microsoft.com/office/drawing/2014/main" id="{F415E5E0-763A-5024-95E7-7FCB5B74A46E}"/>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1" name="TextBox 20">
              <a:extLst>
                <a:ext uri="{FF2B5EF4-FFF2-40B4-BE49-F238E27FC236}">
                  <a16:creationId xmlns:a16="http://schemas.microsoft.com/office/drawing/2014/main" id="{242D9867-057B-EEBA-E544-F7760FD4E36D}"/>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8" name="Title 7">
            <a:extLst>
              <a:ext uri="{FF2B5EF4-FFF2-40B4-BE49-F238E27FC236}">
                <a16:creationId xmlns:a16="http://schemas.microsoft.com/office/drawing/2014/main" id="{D1E98901-8000-2ADF-16CA-3A93FCF2536D}"/>
              </a:ext>
            </a:extLst>
          </p:cNvPr>
          <p:cNvSpPr>
            <a:spLocks noGrp="1"/>
          </p:cNvSpPr>
          <p:nvPr>
            <p:ph type="title" hasCustomPrompt="1"/>
          </p:nvPr>
        </p:nvSpPr>
        <p:spPr/>
        <p:txBody>
          <a:bodyPr/>
          <a:lstStyle/>
          <a:p>
            <a:r>
              <a:rPr lang="en-US" dirty="0"/>
              <a:t>Insert title here</a:t>
            </a:r>
            <a:endParaRPr lang="en-GB" dirty="0"/>
          </a:p>
        </p:txBody>
      </p:sp>
      <p:sp>
        <p:nvSpPr>
          <p:cNvPr id="9" name="Footer Placeholder 4">
            <a:extLst>
              <a:ext uri="{FF2B5EF4-FFF2-40B4-BE49-F238E27FC236}">
                <a16:creationId xmlns:a16="http://schemas.microsoft.com/office/drawing/2014/main" id="{6C3F3886-A117-1912-CB2E-F04F96AFC740}"/>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0" name="Text Placeholder 30">
            <a:extLst>
              <a:ext uri="{FF2B5EF4-FFF2-40B4-BE49-F238E27FC236}">
                <a16:creationId xmlns:a16="http://schemas.microsoft.com/office/drawing/2014/main" id="{27B630E3-94DE-B87C-7B26-F58BBDC786D3}"/>
              </a:ext>
            </a:extLst>
          </p:cNvPr>
          <p:cNvSpPr>
            <a:spLocks noGrp="1"/>
          </p:cNvSpPr>
          <p:nvPr>
            <p:ph type="body" sz="quarter" idx="76" hasCustomPrompt="1"/>
          </p:nvPr>
        </p:nvSpPr>
        <p:spPr>
          <a:xfrm>
            <a:off x="447675" y="3685368"/>
            <a:ext cx="3382963" cy="2264582"/>
          </a:xfrm>
          <a:solidFill>
            <a:schemeClr val="accent4">
              <a:alpha val="50000"/>
            </a:schemeClr>
          </a:solidFill>
        </p:spPr>
        <p:txBody>
          <a:bodyPr lIns="252000" tIns="252000" rIns="252000" bIns="252000">
            <a:noAutofit/>
          </a:bodyPr>
          <a:lstStyle/>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11" name="Text Placeholder 30">
            <a:extLst>
              <a:ext uri="{FF2B5EF4-FFF2-40B4-BE49-F238E27FC236}">
                <a16:creationId xmlns:a16="http://schemas.microsoft.com/office/drawing/2014/main" id="{2D2B2B30-CF76-4B20-46F5-05DE0C21215B}"/>
              </a:ext>
            </a:extLst>
          </p:cNvPr>
          <p:cNvSpPr>
            <a:spLocks noGrp="1"/>
          </p:cNvSpPr>
          <p:nvPr>
            <p:ph type="body" sz="quarter" idx="77" hasCustomPrompt="1"/>
          </p:nvPr>
        </p:nvSpPr>
        <p:spPr>
          <a:xfrm>
            <a:off x="4292600" y="3685368"/>
            <a:ext cx="3382963" cy="2264582"/>
          </a:xfrm>
          <a:solidFill>
            <a:schemeClr val="accent4">
              <a:alpha val="50000"/>
            </a:schemeClr>
          </a:solidFill>
        </p:spPr>
        <p:txBody>
          <a:bodyPr lIns="252000" tIns="252000" rIns="252000" bIns="252000">
            <a:noAutofit/>
          </a:bodyPr>
          <a:lstStyle/>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12" name="Text Placeholder 30">
            <a:extLst>
              <a:ext uri="{FF2B5EF4-FFF2-40B4-BE49-F238E27FC236}">
                <a16:creationId xmlns:a16="http://schemas.microsoft.com/office/drawing/2014/main" id="{F08E44B8-1B9C-DC02-FDBB-6A498FDD58B6}"/>
              </a:ext>
            </a:extLst>
          </p:cNvPr>
          <p:cNvSpPr>
            <a:spLocks noGrp="1"/>
          </p:cNvSpPr>
          <p:nvPr>
            <p:ph type="body" sz="quarter" idx="78" hasCustomPrompt="1"/>
          </p:nvPr>
        </p:nvSpPr>
        <p:spPr>
          <a:xfrm>
            <a:off x="8137525" y="3685368"/>
            <a:ext cx="3382963" cy="2264582"/>
          </a:xfrm>
          <a:solidFill>
            <a:schemeClr val="accent4">
              <a:alpha val="50000"/>
            </a:schemeClr>
          </a:solidFill>
        </p:spPr>
        <p:txBody>
          <a:bodyPr lIns="252000" tIns="252000" rIns="252000" bIns="252000">
            <a:noAutofit/>
          </a:bodyPr>
          <a:lstStyle/>
          <a:p>
            <a:pPr lvl="0"/>
            <a:r>
              <a:rPr lang="en-GB" dirty="0"/>
              <a:t>Insert text</a:t>
            </a:r>
          </a:p>
          <a:p>
            <a:pPr lvl="1"/>
            <a:r>
              <a:rPr lang="en-GB" dirty="0"/>
              <a:t>Second level</a:t>
            </a:r>
          </a:p>
          <a:p>
            <a:pPr lvl="2"/>
            <a:r>
              <a:rPr lang="en-GB" dirty="0"/>
              <a:t>Third level</a:t>
            </a:r>
          </a:p>
          <a:p>
            <a:pPr lvl="3"/>
            <a:r>
              <a:rPr lang="en-GB" dirty="0"/>
              <a:t>Fourth level</a:t>
            </a:r>
          </a:p>
          <a:p>
            <a:pPr marL="0" lvl="4" indent="0" algn="l" defTabSz="914400" rtl="0" eaLnBrk="1" latinLnBrk="0" hangingPunct="1">
              <a:lnSpc>
                <a:spcPct val="100000"/>
              </a:lnSpc>
              <a:spcBef>
                <a:spcPts val="0"/>
              </a:spcBef>
              <a:spcAft>
                <a:spcPts val="1200"/>
              </a:spcAft>
              <a:buClr>
                <a:schemeClr val="accent1"/>
              </a:buClr>
              <a:buFont typeface="Wingdings" panose="05000000000000000000" pitchFamily="2" charset="2"/>
              <a:buNone/>
            </a:pPr>
            <a:r>
              <a:rPr lang="en-GB" dirty="0"/>
              <a:t>Fifth level</a:t>
            </a:r>
          </a:p>
        </p:txBody>
      </p:sp>
      <p:sp>
        <p:nvSpPr>
          <p:cNvPr id="3" name="Text Placeholder 27">
            <a:extLst>
              <a:ext uri="{FF2B5EF4-FFF2-40B4-BE49-F238E27FC236}">
                <a16:creationId xmlns:a16="http://schemas.microsoft.com/office/drawing/2014/main" id="{0FC4E18B-2350-8893-3C10-FF83E4452400}"/>
              </a:ext>
            </a:extLst>
          </p:cNvPr>
          <p:cNvSpPr>
            <a:spLocks noGrp="1"/>
          </p:cNvSpPr>
          <p:nvPr>
            <p:ph type="body" sz="quarter" idx="81"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202836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ur services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58C912-8061-1B6C-A26F-C124D2EA1411}"/>
              </a:ext>
            </a:extLst>
          </p:cNvPr>
          <p:cNvSpPr>
            <a:spLocks noGrp="1"/>
          </p:cNvSpPr>
          <p:nvPr>
            <p:ph type="pic" sz="quarter" idx="16" hasCustomPrompt="1"/>
          </p:nvPr>
        </p:nvSpPr>
        <p:spPr>
          <a:xfrm>
            <a:off x="4991099" y="0"/>
            <a:ext cx="7193508" cy="6858000"/>
          </a:xfrm>
        </p:spPr>
        <p:txBody>
          <a:bodyPr anchor="ctr"/>
          <a:lstStyle>
            <a:lvl1pPr algn="ctr">
              <a:defRPr/>
            </a:lvl1pPr>
          </a:lstStyle>
          <a:p>
            <a:r>
              <a:rPr lang="en-GB" dirty="0"/>
              <a:t>Click icon to insert image &gt; Right click &gt; Send to Back</a:t>
            </a:r>
            <a:br>
              <a:rPr lang="en-GB" dirty="0"/>
            </a:br>
            <a:br>
              <a:rPr lang="en-GB" dirty="0"/>
            </a:br>
            <a:br>
              <a:rPr lang="en-GB" dirty="0"/>
            </a:br>
            <a:endParaRPr lang="en-GB" dirty="0"/>
          </a:p>
        </p:txBody>
      </p:sp>
      <p:sp>
        <p:nvSpPr>
          <p:cNvPr id="21" name="Text Placeholder 3">
            <a:extLst>
              <a:ext uri="{FF2B5EF4-FFF2-40B4-BE49-F238E27FC236}">
                <a16:creationId xmlns:a16="http://schemas.microsoft.com/office/drawing/2014/main" id="{58407BAC-5573-C140-1F0D-B66F11CE201A}"/>
              </a:ext>
            </a:extLst>
          </p:cNvPr>
          <p:cNvSpPr>
            <a:spLocks noGrp="1"/>
          </p:cNvSpPr>
          <p:nvPr>
            <p:ph type="body" sz="quarter" idx="32"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26" name="Text Placeholder 25">
            <a:extLst>
              <a:ext uri="{FF2B5EF4-FFF2-40B4-BE49-F238E27FC236}">
                <a16:creationId xmlns:a16="http://schemas.microsoft.com/office/drawing/2014/main" id="{EC6DE52E-FA26-EEAC-325A-93E1D969249B}"/>
              </a:ext>
            </a:extLst>
          </p:cNvPr>
          <p:cNvSpPr>
            <a:spLocks noGrp="1"/>
          </p:cNvSpPr>
          <p:nvPr>
            <p:ph type="body" sz="quarter" idx="33" hasCustomPrompt="1"/>
          </p:nvPr>
        </p:nvSpPr>
        <p:spPr>
          <a:xfrm>
            <a:off x="0" y="4437855"/>
            <a:ext cx="4286250" cy="963612"/>
          </a:xfrm>
          <a:solidFill>
            <a:schemeClr val="accent4">
              <a:alpha val="50000"/>
            </a:schemeClr>
          </a:solidFill>
        </p:spPr>
        <p:txBody>
          <a:bodyPr lIns="540000" anchor="ctr">
            <a:noAutofit/>
          </a:bodyPr>
          <a:lstStyle>
            <a:lvl1pPr>
              <a:defRPr sz="1600">
                <a:latin typeface="+mj-lt"/>
              </a:defRPr>
            </a:lvl1pPr>
          </a:lstStyle>
          <a:p>
            <a:pPr lvl="0"/>
            <a:r>
              <a:rPr lang="en-GB" dirty="0"/>
              <a:t>So, how can we help you?</a:t>
            </a:r>
          </a:p>
        </p:txBody>
      </p:sp>
      <p:sp>
        <p:nvSpPr>
          <p:cNvPr id="35" name="Date Placeholder 34">
            <a:extLst>
              <a:ext uri="{FF2B5EF4-FFF2-40B4-BE49-F238E27FC236}">
                <a16:creationId xmlns:a16="http://schemas.microsoft.com/office/drawing/2014/main" id="{87B33954-630F-6013-DBB1-74E384618E48}"/>
              </a:ext>
            </a:extLst>
          </p:cNvPr>
          <p:cNvSpPr>
            <a:spLocks noGrp="1"/>
          </p:cNvSpPr>
          <p:nvPr>
            <p:ph type="dt" sz="half" idx="34"/>
          </p:nvPr>
        </p:nvSpPr>
        <p:spPr/>
        <p:txBody>
          <a:bodyPr>
            <a:noAutofit/>
          </a:bodyPr>
          <a:lstStyle/>
          <a:p>
            <a:endParaRPr lang="en-GB" dirty="0"/>
          </a:p>
        </p:txBody>
      </p:sp>
      <p:sp>
        <p:nvSpPr>
          <p:cNvPr id="39" name="Slide Number Placeholder 38">
            <a:extLst>
              <a:ext uri="{FF2B5EF4-FFF2-40B4-BE49-F238E27FC236}">
                <a16:creationId xmlns:a16="http://schemas.microsoft.com/office/drawing/2014/main" id="{2F5F056C-BA3A-E2B0-8A8E-1133DBD520E9}"/>
              </a:ext>
            </a:extLst>
          </p:cNvPr>
          <p:cNvSpPr>
            <a:spLocks noGrp="1"/>
          </p:cNvSpPr>
          <p:nvPr>
            <p:ph type="sldNum" sz="quarter" idx="36"/>
          </p:nvPr>
        </p:nvSpPr>
        <p:spPr/>
        <p:txBody>
          <a:bodyPr>
            <a:noAutofit/>
          </a:bodyPr>
          <a:lstStyle/>
          <a:p>
            <a:fld id="{BB07EAE1-021A-493C-B07F-6FE9E5D11BEB}" type="slidenum">
              <a:rPr lang="en-GB" smtClean="0"/>
              <a:pPr/>
              <a:t>‹#›</a:t>
            </a:fld>
            <a:endParaRPr lang="en-GB" dirty="0"/>
          </a:p>
        </p:txBody>
      </p:sp>
      <p:grpSp>
        <p:nvGrpSpPr>
          <p:cNvPr id="19" name="Group 18">
            <a:extLst>
              <a:ext uri="{FF2B5EF4-FFF2-40B4-BE49-F238E27FC236}">
                <a16:creationId xmlns:a16="http://schemas.microsoft.com/office/drawing/2014/main" id="{E2FED313-AF3C-2F83-9A5A-C9243CDD09DC}"/>
              </a:ext>
            </a:extLst>
          </p:cNvPr>
          <p:cNvGrpSpPr/>
          <p:nvPr userDrawn="1"/>
        </p:nvGrpSpPr>
        <p:grpSpPr>
          <a:xfrm>
            <a:off x="12287571" y="0"/>
            <a:ext cx="2175022" cy="5067300"/>
            <a:chOff x="838199" y="1150069"/>
            <a:chExt cx="2175022" cy="5067300"/>
          </a:xfrm>
        </p:grpSpPr>
        <p:sp>
          <p:nvSpPr>
            <p:cNvPr id="20" name="Rectangle 19">
              <a:extLst>
                <a:ext uri="{FF2B5EF4-FFF2-40B4-BE49-F238E27FC236}">
                  <a16:creationId xmlns:a16="http://schemas.microsoft.com/office/drawing/2014/main" id="{35FF9B5A-CF40-ACFA-46F2-A871D7545159}"/>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2" name="Rectangle 21">
              <a:extLst>
                <a:ext uri="{FF2B5EF4-FFF2-40B4-BE49-F238E27FC236}">
                  <a16:creationId xmlns:a16="http://schemas.microsoft.com/office/drawing/2014/main" id="{C81D4BFF-FFCB-B1DC-028A-B22C9F1664E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3" name="TextBox 22">
              <a:extLst>
                <a:ext uri="{FF2B5EF4-FFF2-40B4-BE49-F238E27FC236}">
                  <a16:creationId xmlns:a16="http://schemas.microsoft.com/office/drawing/2014/main" id="{A361257A-18CC-D575-5811-1EDA9FEE8ACB}"/>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4" name="TextBox 33">
              <a:extLst>
                <a:ext uri="{FF2B5EF4-FFF2-40B4-BE49-F238E27FC236}">
                  <a16:creationId xmlns:a16="http://schemas.microsoft.com/office/drawing/2014/main" id="{327E26B8-F641-762F-511C-00239115D46B}"/>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6" name="TextBox 35">
              <a:extLst>
                <a:ext uri="{FF2B5EF4-FFF2-40B4-BE49-F238E27FC236}">
                  <a16:creationId xmlns:a16="http://schemas.microsoft.com/office/drawing/2014/main" id="{6F1747B9-B092-33DC-909F-9800D600B5DB}"/>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8" name="TextBox 37">
              <a:extLst>
                <a:ext uri="{FF2B5EF4-FFF2-40B4-BE49-F238E27FC236}">
                  <a16:creationId xmlns:a16="http://schemas.microsoft.com/office/drawing/2014/main" id="{53361FC6-2A45-E965-63B4-2AE32B179573}"/>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0" name="TextBox 39">
              <a:extLst>
                <a:ext uri="{FF2B5EF4-FFF2-40B4-BE49-F238E27FC236}">
                  <a16:creationId xmlns:a16="http://schemas.microsoft.com/office/drawing/2014/main" id="{EFB0E1F0-2C86-619F-998A-114D7760B819}"/>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1" name="TextBox 40">
              <a:extLst>
                <a:ext uri="{FF2B5EF4-FFF2-40B4-BE49-F238E27FC236}">
                  <a16:creationId xmlns:a16="http://schemas.microsoft.com/office/drawing/2014/main" id="{E00CB47E-9C26-5712-C9A8-71ED108D7FB6}"/>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42" name="TextBox 41">
              <a:extLst>
                <a:ext uri="{FF2B5EF4-FFF2-40B4-BE49-F238E27FC236}">
                  <a16:creationId xmlns:a16="http://schemas.microsoft.com/office/drawing/2014/main" id="{A539EC66-EE3C-7961-0B4A-B4394E876A46}"/>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 name="Title 3">
            <a:extLst>
              <a:ext uri="{FF2B5EF4-FFF2-40B4-BE49-F238E27FC236}">
                <a16:creationId xmlns:a16="http://schemas.microsoft.com/office/drawing/2014/main" id="{D3FD7A04-FF3A-D911-8726-D78195627598}"/>
              </a:ext>
            </a:extLst>
          </p:cNvPr>
          <p:cNvSpPr>
            <a:spLocks noGrp="1"/>
          </p:cNvSpPr>
          <p:nvPr>
            <p:ph type="title" hasCustomPrompt="1"/>
          </p:nvPr>
        </p:nvSpPr>
        <p:spPr>
          <a:xfrm>
            <a:off x="450851" y="517402"/>
            <a:ext cx="3835400" cy="498598"/>
          </a:xfrm>
        </p:spPr>
        <p:txBody>
          <a:bodyPr/>
          <a:lstStyle/>
          <a:p>
            <a:r>
              <a:rPr lang="en-US" dirty="0"/>
              <a:t>Insert title here</a:t>
            </a:r>
            <a:endParaRPr lang="en-GB" dirty="0"/>
          </a:p>
        </p:txBody>
      </p:sp>
      <p:sp>
        <p:nvSpPr>
          <p:cNvPr id="5" name="Text Placeholder 10">
            <a:extLst>
              <a:ext uri="{FF2B5EF4-FFF2-40B4-BE49-F238E27FC236}">
                <a16:creationId xmlns:a16="http://schemas.microsoft.com/office/drawing/2014/main" id="{255F67DA-35C4-19E7-8367-1615706E4E77}"/>
              </a:ext>
            </a:extLst>
          </p:cNvPr>
          <p:cNvSpPr>
            <a:spLocks noGrp="1"/>
          </p:cNvSpPr>
          <p:nvPr>
            <p:ph type="body" sz="quarter" idx="37"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6" name="Footer Placeholder 4">
            <a:extLst>
              <a:ext uri="{FF2B5EF4-FFF2-40B4-BE49-F238E27FC236}">
                <a16:creationId xmlns:a16="http://schemas.microsoft.com/office/drawing/2014/main" id="{0E53C0AC-7192-6473-2C36-39F93222E70A}"/>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7" name="Text Placeholder 6">
            <a:extLst>
              <a:ext uri="{FF2B5EF4-FFF2-40B4-BE49-F238E27FC236}">
                <a16:creationId xmlns:a16="http://schemas.microsoft.com/office/drawing/2014/main" id="{C60651E1-4482-5697-76C3-89B01B83BBB1}"/>
              </a:ext>
            </a:extLst>
          </p:cNvPr>
          <p:cNvSpPr>
            <a:spLocks noGrp="1"/>
          </p:cNvSpPr>
          <p:nvPr>
            <p:ph type="body" sz="quarter" idx="38" hasCustomPrompt="1"/>
          </p:nvPr>
        </p:nvSpPr>
        <p:spPr>
          <a:xfrm>
            <a:off x="468309" y="1520825"/>
            <a:ext cx="3817941" cy="2554545"/>
          </a:xfrm>
        </p:spPr>
        <p:txBody>
          <a:bodyPr/>
          <a:lstStyle>
            <a:lvl5pPr>
              <a:defRPr/>
            </a:lvl5pPr>
          </a:lstStyle>
          <a:p>
            <a:pPr lvl="0"/>
            <a:r>
              <a:rPr lang="en-GB" dirty="0"/>
              <a:t>Use this space to add in a summary of the service line here. This should help to cover e.g. the questions/challenges we’re able to help our clients answer or overcome. We suggest you sign off the text with:</a:t>
            </a:r>
          </a:p>
          <a:p>
            <a:pPr lvl="1"/>
            <a:r>
              <a:rPr lang="en-GB" dirty="0"/>
              <a:t>Second level</a:t>
            </a:r>
          </a:p>
          <a:p>
            <a:pPr lvl="2"/>
            <a:r>
              <a:rPr lang="en-GB" dirty="0"/>
              <a:t>Third level</a:t>
            </a:r>
          </a:p>
          <a:p>
            <a:pPr lvl="3"/>
            <a:r>
              <a:rPr lang="en-GB" dirty="0"/>
              <a:t>Fourth level</a:t>
            </a:r>
          </a:p>
          <a:p>
            <a:pPr lvl="4"/>
            <a:r>
              <a:rPr lang="en-GB" dirty="0"/>
              <a:t>Fifth level </a:t>
            </a:r>
          </a:p>
        </p:txBody>
      </p:sp>
    </p:spTree>
    <p:custDataLst>
      <p:tags r:id="rId1"/>
    </p:custDataLst>
    <p:extLst>
      <p:ext uri="{BB962C8B-B14F-4D97-AF65-F5344CB8AC3E}">
        <p14:creationId xmlns:p14="http://schemas.microsoft.com/office/powerpoint/2010/main" val="46491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ur services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58C912-8061-1B6C-A26F-C124D2EA1411}"/>
              </a:ext>
            </a:extLst>
          </p:cNvPr>
          <p:cNvSpPr>
            <a:spLocks noGrp="1"/>
          </p:cNvSpPr>
          <p:nvPr>
            <p:ph type="pic" sz="quarter" idx="16" hasCustomPrompt="1"/>
          </p:nvPr>
        </p:nvSpPr>
        <p:spPr>
          <a:xfrm>
            <a:off x="4991099" y="0"/>
            <a:ext cx="7193508" cy="6858000"/>
          </a:xfrm>
        </p:spPr>
        <p:txBody>
          <a:bodyPr anchor="ctr"/>
          <a:lstStyle>
            <a:lvl1pPr algn="ctr">
              <a:defRPr/>
            </a:lvl1pPr>
          </a:lstStyle>
          <a:p>
            <a:r>
              <a:rPr lang="en-GB" dirty="0"/>
              <a:t>Click icon to insert image &gt; Right click &gt; Send to Back</a:t>
            </a:r>
            <a:br>
              <a:rPr lang="en-GB" dirty="0"/>
            </a:br>
            <a:br>
              <a:rPr lang="en-GB" dirty="0"/>
            </a:br>
            <a:br>
              <a:rPr lang="en-GB" dirty="0"/>
            </a:br>
            <a:endParaRPr lang="en-GB" dirty="0"/>
          </a:p>
        </p:txBody>
      </p:sp>
      <p:sp>
        <p:nvSpPr>
          <p:cNvPr id="21" name="Text Placeholder 3">
            <a:extLst>
              <a:ext uri="{FF2B5EF4-FFF2-40B4-BE49-F238E27FC236}">
                <a16:creationId xmlns:a16="http://schemas.microsoft.com/office/drawing/2014/main" id="{58407BAC-5573-C140-1F0D-B66F11CE201A}"/>
              </a:ext>
            </a:extLst>
          </p:cNvPr>
          <p:cNvSpPr>
            <a:spLocks noGrp="1"/>
          </p:cNvSpPr>
          <p:nvPr>
            <p:ph type="body" sz="quarter" idx="32"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9" name="Text Placeholder 18">
            <a:extLst>
              <a:ext uri="{FF2B5EF4-FFF2-40B4-BE49-F238E27FC236}">
                <a16:creationId xmlns:a16="http://schemas.microsoft.com/office/drawing/2014/main" id="{8C4384F4-4786-CA33-07FD-2788AA0F1F99}"/>
              </a:ext>
            </a:extLst>
          </p:cNvPr>
          <p:cNvSpPr>
            <a:spLocks noGrp="1"/>
          </p:cNvSpPr>
          <p:nvPr>
            <p:ph type="body" sz="quarter" idx="31" hasCustomPrompt="1"/>
          </p:nvPr>
        </p:nvSpPr>
        <p:spPr>
          <a:xfrm>
            <a:off x="8392479" y="3252156"/>
            <a:ext cx="3132000" cy="3132000"/>
          </a:xfrm>
          <a:blipFill dpi="0" rotWithShape="1">
            <a:blip r:embed="rId3"/>
            <a:srcRect/>
            <a:tile tx="0" ty="0" sx="100000" sy="100000" flip="none" algn="tl"/>
          </a:blipFill>
        </p:spPr>
        <p:txBody>
          <a:bodyPr>
            <a:noAutofit/>
          </a:bodyPr>
          <a:lstStyle>
            <a:lvl1pPr>
              <a:defRPr/>
            </a:lvl1pPr>
          </a:lstStyle>
          <a:p>
            <a:pPr lvl="0"/>
            <a:r>
              <a:rPr lang="en-GB"/>
              <a:t> </a:t>
            </a:r>
            <a:endParaRPr lang="en-GB" dirty="0"/>
          </a:p>
        </p:txBody>
      </p:sp>
      <p:sp>
        <p:nvSpPr>
          <p:cNvPr id="40" name="Date Placeholder 39">
            <a:extLst>
              <a:ext uri="{FF2B5EF4-FFF2-40B4-BE49-F238E27FC236}">
                <a16:creationId xmlns:a16="http://schemas.microsoft.com/office/drawing/2014/main" id="{F03C8A8E-7B4C-2427-9C20-10D0D700768A}"/>
              </a:ext>
            </a:extLst>
          </p:cNvPr>
          <p:cNvSpPr>
            <a:spLocks noGrp="1"/>
          </p:cNvSpPr>
          <p:nvPr>
            <p:ph type="dt" sz="half" idx="34"/>
          </p:nvPr>
        </p:nvSpPr>
        <p:spPr/>
        <p:txBody>
          <a:bodyPr>
            <a:noAutofit/>
          </a:bodyPr>
          <a:lstStyle/>
          <a:p>
            <a:endParaRPr lang="en-GB" dirty="0"/>
          </a:p>
        </p:txBody>
      </p:sp>
      <p:sp>
        <p:nvSpPr>
          <p:cNvPr id="42" name="Slide Number Placeholder 41">
            <a:extLst>
              <a:ext uri="{FF2B5EF4-FFF2-40B4-BE49-F238E27FC236}">
                <a16:creationId xmlns:a16="http://schemas.microsoft.com/office/drawing/2014/main" id="{BFCFE170-17AD-B044-5C11-8432F675B5BD}"/>
              </a:ext>
            </a:extLst>
          </p:cNvPr>
          <p:cNvSpPr>
            <a:spLocks noGrp="1"/>
          </p:cNvSpPr>
          <p:nvPr>
            <p:ph type="sldNum" sz="quarter" idx="36"/>
          </p:nvPr>
        </p:nvSpPr>
        <p:spPr/>
        <p:txBody>
          <a:bodyPr>
            <a:noAutofit/>
          </a:bodyPr>
          <a:lstStyle/>
          <a:p>
            <a:fld id="{BB07EAE1-021A-493C-B07F-6FE9E5D11BEB}" type="slidenum">
              <a:rPr lang="en-GB" smtClean="0"/>
              <a:pPr/>
              <a:t>‹#›</a:t>
            </a:fld>
            <a:endParaRPr lang="en-GB" dirty="0"/>
          </a:p>
        </p:txBody>
      </p:sp>
      <p:grpSp>
        <p:nvGrpSpPr>
          <p:cNvPr id="45" name="Group 44">
            <a:extLst>
              <a:ext uri="{FF2B5EF4-FFF2-40B4-BE49-F238E27FC236}">
                <a16:creationId xmlns:a16="http://schemas.microsoft.com/office/drawing/2014/main" id="{11655657-D024-44D0-E5DB-892A57E4CB97}"/>
              </a:ext>
            </a:extLst>
          </p:cNvPr>
          <p:cNvGrpSpPr/>
          <p:nvPr userDrawn="1"/>
        </p:nvGrpSpPr>
        <p:grpSpPr>
          <a:xfrm>
            <a:off x="12287571" y="0"/>
            <a:ext cx="2175022" cy="5067300"/>
            <a:chOff x="838199" y="1150069"/>
            <a:chExt cx="2175022" cy="5067300"/>
          </a:xfrm>
        </p:grpSpPr>
        <p:sp>
          <p:nvSpPr>
            <p:cNvPr id="46" name="Rectangle 45">
              <a:extLst>
                <a:ext uri="{FF2B5EF4-FFF2-40B4-BE49-F238E27FC236}">
                  <a16:creationId xmlns:a16="http://schemas.microsoft.com/office/drawing/2014/main" id="{56D9E249-3F1E-84E8-729C-DD99077C9DA6}"/>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7" name="Rectangle 46">
              <a:extLst>
                <a:ext uri="{FF2B5EF4-FFF2-40B4-BE49-F238E27FC236}">
                  <a16:creationId xmlns:a16="http://schemas.microsoft.com/office/drawing/2014/main" id="{DFD5DD30-89E5-29A5-56E8-06033F1A145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8" name="TextBox 47">
              <a:extLst>
                <a:ext uri="{FF2B5EF4-FFF2-40B4-BE49-F238E27FC236}">
                  <a16:creationId xmlns:a16="http://schemas.microsoft.com/office/drawing/2014/main" id="{6D8A8E57-34DD-6E51-34B8-E69AFF7F3507}"/>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9" name="TextBox 48">
              <a:extLst>
                <a:ext uri="{FF2B5EF4-FFF2-40B4-BE49-F238E27FC236}">
                  <a16:creationId xmlns:a16="http://schemas.microsoft.com/office/drawing/2014/main" id="{79FA99D7-CDA5-4390-1190-FCABECAD30C5}"/>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0" name="TextBox 49">
              <a:extLst>
                <a:ext uri="{FF2B5EF4-FFF2-40B4-BE49-F238E27FC236}">
                  <a16:creationId xmlns:a16="http://schemas.microsoft.com/office/drawing/2014/main" id="{CAAB25AD-CD26-5CE0-FE7E-826A6E046DC5}"/>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1" name="TextBox 50">
              <a:extLst>
                <a:ext uri="{FF2B5EF4-FFF2-40B4-BE49-F238E27FC236}">
                  <a16:creationId xmlns:a16="http://schemas.microsoft.com/office/drawing/2014/main" id="{94A34292-32A6-C49D-889F-41BD0B1506A6}"/>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2" name="TextBox 51">
              <a:extLst>
                <a:ext uri="{FF2B5EF4-FFF2-40B4-BE49-F238E27FC236}">
                  <a16:creationId xmlns:a16="http://schemas.microsoft.com/office/drawing/2014/main" id="{4DBD5CB2-BA88-8E9B-868E-70AC4F94371C}"/>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3" name="TextBox 52">
              <a:extLst>
                <a:ext uri="{FF2B5EF4-FFF2-40B4-BE49-F238E27FC236}">
                  <a16:creationId xmlns:a16="http://schemas.microsoft.com/office/drawing/2014/main" id="{1C3D0519-C91C-FEF0-C917-97E06A80E2AA}"/>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54" name="TextBox 53">
              <a:extLst>
                <a:ext uri="{FF2B5EF4-FFF2-40B4-BE49-F238E27FC236}">
                  <a16:creationId xmlns:a16="http://schemas.microsoft.com/office/drawing/2014/main" id="{98331026-2771-0CAF-5402-C8447BF98AE6}"/>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55" name="Group 54">
            <a:extLst>
              <a:ext uri="{FF2B5EF4-FFF2-40B4-BE49-F238E27FC236}">
                <a16:creationId xmlns:a16="http://schemas.microsoft.com/office/drawing/2014/main" id="{18239C6E-E06D-224C-ECE1-5C8FBE8A90BA}"/>
              </a:ext>
            </a:extLst>
          </p:cNvPr>
          <p:cNvGrpSpPr/>
          <p:nvPr userDrawn="1"/>
        </p:nvGrpSpPr>
        <p:grpSpPr>
          <a:xfrm>
            <a:off x="12287572" y="0"/>
            <a:ext cx="2175021" cy="5486150"/>
            <a:chOff x="12287572" y="0"/>
            <a:chExt cx="2175021" cy="5486150"/>
          </a:xfrm>
        </p:grpSpPr>
        <p:grpSp>
          <p:nvGrpSpPr>
            <p:cNvPr id="56" name="Group 55">
              <a:extLst>
                <a:ext uri="{FF2B5EF4-FFF2-40B4-BE49-F238E27FC236}">
                  <a16:creationId xmlns:a16="http://schemas.microsoft.com/office/drawing/2014/main" id="{6246A7FB-6FF4-AEC9-B2D4-B74B2D1E1D6E}"/>
                </a:ext>
              </a:extLst>
            </p:cNvPr>
            <p:cNvGrpSpPr/>
            <p:nvPr/>
          </p:nvGrpSpPr>
          <p:grpSpPr>
            <a:xfrm>
              <a:off x="12287572" y="0"/>
              <a:ext cx="2175021" cy="4839558"/>
              <a:chOff x="838200" y="1150069"/>
              <a:chExt cx="2175021" cy="4839558"/>
            </a:xfrm>
          </p:grpSpPr>
          <p:sp>
            <p:nvSpPr>
              <p:cNvPr id="68" name="Rectangle 67">
                <a:extLst>
                  <a:ext uri="{FF2B5EF4-FFF2-40B4-BE49-F238E27FC236}">
                    <a16:creationId xmlns:a16="http://schemas.microsoft.com/office/drawing/2014/main" id="{C7624226-3CA1-9064-241F-231BC01CAA47}"/>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9" name="Rectangle 68">
                <a:extLst>
                  <a:ext uri="{FF2B5EF4-FFF2-40B4-BE49-F238E27FC236}">
                    <a16:creationId xmlns:a16="http://schemas.microsoft.com/office/drawing/2014/main" id="{89F57542-9703-6E46-B6C9-7CC009D92B4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0" name="TextBox 69">
                <a:extLst>
                  <a:ext uri="{FF2B5EF4-FFF2-40B4-BE49-F238E27FC236}">
                    <a16:creationId xmlns:a16="http://schemas.microsoft.com/office/drawing/2014/main" id="{FD211677-D0AB-4361-B6C0-BEBDCEDA164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1" name="TextBox 70">
                <a:extLst>
                  <a:ext uri="{FF2B5EF4-FFF2-40B4-BE49-F238E27FC236}">
                    <a16:creationId xmlns:a16="http://schemas.microsoft.com/office/drawing/2014/main" id="{80B506D1-EBD7-BEA3-CBB4-67E536B291A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2" name="TextBox 71">
                <a:extLst>
                  <a:ext uri="{FF2B5EF4-FFF2-40B4-BE49-F238E27FC236}">
                    <a16:creationId xmlns:a16="http://schemas.microsoft.com/office/drawing/2014/main" id="{2132C6BF-BB02-F450-8A6E-E35DA8B1CA84}"/>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3" name="TextBox 72">
                <a:extLst>
                  <a:ext uri="{FF2B5EF4-FFF2-40B4-BE49-F238E27FC236}">
                    <a16:creationId xmlns:a16="http://schemas.microsoft.com/office/drawing/2014/main" id="{4ABFF4F3-DD81-94E7-4D32-A984213F15A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4" name="TextBox 73">
                <a:extLst>
                  <a:ext uri="{FF2B5EF4-FFF2-40B4-BE49-F238E27FC236}">
                    <a16:creationId xmlns:a16="http://schemas.microsoft.com/office/drawing/2014/main" id="{AEBDA3DE-A19D-844F-CADF-2F99442289E7}"/>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5" name="TextBox 74">
                <a:extLst>
                  <a:ext uri="{FF2B5EF4-FFF2-40B4-BE49-F238E27FC236}">
                    <a16:creationId xmlns:a16="http://schemas.microsoft.com/office/drawing/2014/main" id="{0FFF4031-5299-F392-DDE3-C08C601C1AA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6" name="TextBox 75">
                <a:extLst>
                  <a:ext uri="{FF2B5EF4-FFF2-40B4-BE49-F238E27FC236}">
                    <a16:creationId xmlns:a16="http://schemas.microsoft.com/office/drawing/2014/main" id="{95892906-9407-BAF2-25B2-86BB1325DF46}"/>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7" name="Group 56">
              <a:extLst>
                <a:ext uri="{FF2B5EF4-FFF2-40B4-BE49-F238E27FC236}">
                  <a16:creationId xmlns:a16="http://schemas.microsoft.com/office/drawing/2014/main" id="{54DF6102-0208-B2CB-AFC0-191437EDE369}"/>
                </a:ext>
              </a:extLst>
            </p:cNvPr>
            <p:cNvGrpSpPr/>
            <p:nvPr userDrawn="1"/>
          </p:nvGrpSpPr>
          <p:grpSpPr>
            <a:xfrm>
              <a:off x="12287572" y="0"/>
              <a:ext cx="2175021" cy="5486150"/>
              <a:chOff x="838200" y="1150069"/>
              <a:chExt cx="2175021" cy="5486150"/>
            </a:xfrm>
          </p:grpSpPr>
          <p:sp>
            <p:nvSpPr>
              <p:cNvPr id="59" name="Rectangle 58">
                <a:extLst>
                  <a:ext uri="{FF2B5EF4-FFF2-40B4-BE49-F238E27FC236}">
                    <a16:creationId xmlns:a16="http://schemas.microsoft.com/office/drawing/2014/main" id="{B3A1AF16-1E76-8FDD-62B2-0B055833C761}"/>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0" name="Rectangle 59">
                <a:extLst>
                  <a:ext uri="{FF2B5EF4-FFF2-40B4-BE49-F238E27FC236}">
                    <a16:creationId xmlns:a16="http://schemas.microsoft.com/office/drawing/2014/main" id="{E5EFC55A-BFA0-F333-5335-D394B3A1028B}"/>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1" name="TextBox 60">
                <a:extLst>
                  <a:ext uri="{FF2B5EF4-FFF2-40B4-BE49-F238E27FC236}">
                    <a16:creationId xmlns:a16="http://schemas.microsoft.com/office/drawing/2014/main" id="{5EDAC296-7904-67CA-78A2-E820C885DC1E}"/>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2" name="TextBox 61">
                <a:extLst>
                  <a:ext uri="{FF2B5EF4-FFF2-40B4-BE49-F238E27FC236}">
                    <a16:creationId xmlns:a16="http://schemas.microsoft.com/office/drawing/2014/main" id="{F2F9996D-4729-935D-F729-D8460EF5844F}"/>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3" name="TextBox 62">
                <a:extLst>
                  <a:ext uri="{FF2B5EF4-FFF2-40B4-BE49-F238E27FC236}">
                    <a16:creationId xmlns:a16="http://schemas.microsoft.com/office/drawing/2014/main" id="{BF607D8E-13CE-667D-91D1-6C419E82BF9A}"/>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4" name="TextBox 63">
                <a:extLst>
                  <a:ext uri="{FF2B5EF4-FFF2-40B4-BE49-F238E27FC236}">
                    <a16:creationId xmlns:a16="http://schemas.microsoft.com/office/drawing/2014/main" id="{D55E42BD-61F3-4326-F077-1F4CDC406D6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5" name="TextBox 64">
                <a:extLst>
                  <a:ext uri="{FF2B5EF4-FFF2-40B4-BE49-F238E27FC236}">
                    <a16:creationId xmlns:a16="http://schemas.microsoft.com/office/drawing/2014/main" id="{EC166E79-4D21-56FB-7FF5-49293CB7AA3C}"/>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6" name="TextBox 65">
                <a:extLst>
                  <a:ext uri="{FF2B5EF4-FFF2-40B4-BE49-F238E27FC236}">
                    <a16:creationId xmlns:a16="http://schemas.microsoft.com/office/drawing/2014/main" id="{C6CC56E0-BD59-0523-FFB9-BB8C249CA4C3}"/>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7" name="TextBox 66">
                <a:extLst>
                  <a:ext uri="{FF2B5EF4-FFF2-40B4-BE49-F238E27FC236}">
                    <a16:creationId xmlns:a16="http://schemas.microsoft.com/office/drawing/2014/main" id="{4D67F511-27D9-FE04-1FA7-1BBEC77BE50A}"/>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8" name="TextBox 57">
              <a:extLst>
                <a:ext uri="{FF2B5EF4-FFF2-40B4-BE49-F238E27FC236}">
                  <a16:creationId xmlns:a16="http://schemas.microsoft.com/office/drawing/2014/main" id="{2C9B62D6-D3EF-C817-8A98-3DD6E1088528}"/>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 name="Title 3">
            <a:extLst>
              <a:ext uri="{FF2B5EF4-FFF2-40B4-BE49-F238E27FC236}">
                <a16:creationId xmlns:a16="http://schemas.microsoft.com/office/drawing/2014/main" id="{8FAC2ED6-3BBE-9B83-41BF-F62B588D94BE}"/>
              </a:ext>
            </a:extLst>
          </p:cNvPr>
          <p:cNvSpPr>
            <a:spLocks noGrp="1"/>
          </p:cNvSpPr>
          <p:nvPr>
            <p:ph type="title" hasCustomPrompt="1"/>
          </p:nvPr>
        </p:nvSpPr>
        <p:spPr/>
        <p:txBody>
          <a:bodyPr/>
          <a:lstStyle/>
          <a:p>
            <a:r>
              <a:rPr lang="en-US" dirty="0"/>
              <a:t>Insert title here</a:t>
            </a:r>
            <a:endParaRPr lang="en-GB" dirty="0"/>
          </a:p>
        </p:txBody>
      </p:sp>
      <p:sp>
        <p:nvSpPr>
          <p:cNvPr id="5" name="Text Placeholder 10">
            <a:extLst>
              <a:ext uri="{FF2B5EF4-FFF2-40B4-BE49-F238E27FC236}">
                <a16:creationId xmlns:a16="http://schemas.microsoft.com/office/drawing/2014/main" id="{75AC9C03-E6DA-4A09-48FC-94C94E429D80}"/>
              </a:ext>
            </a:extLst>
          </p:cNvPr>
          <p:cNvSpPr>
            <a:spLocks noGrp="1"/>
          </p:cNvSpPr>
          <p:nvPr>
            <p:ph type="body" sz="quarter" idx="37" hasCustomPrompt="1"/>
          </p:nvPr>
        </p:nvSpPr>
        <p:spPr>
          <a:xfrm>
            <a:off x="10958140" y="449777"/>
            <a:ext cx="565200" cy="565200"/>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
        <p:nvSpPr>
          <p:cNvPr id="6" name="Footer Placeholder 4">
            <a:extLst>
              <a:ext uri="{FF2B5EF4-FFF2-40B4-BE49-F238E27FC236}">
                <a16:creationId xmlns:a16="http://schemas.microsoft.com/office/drawing/2014/main" id="{D5951493-C1B4-9EB8-58EC-B291807D21B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25">
            <a:extLst>
              <a:ext uri="{FF2B5EF4-FFF2-40B4-BE49-F238E27FC236}">
                <a16:creationId xmlns:a16="http://schemas.microsoft.com/office/drawing/2014/main" id="{0DE59C91-5FA0-383F-BDE7-8A7F3853C542}"/>
              </a:ext>
            </a:extLst>
          </p:cNvPr>
          <p:cNvSpPr>
            <a:spLocks noGrp="1"/>
          </p:cNvSpPr>
          <p:nvPr>
            <p:ph type="body" sz="quarter" idx="33" hasCustomPrompt="1"/>
          </p:nvPr>
        </p:nvSpPr>
        <p:spPr>
          <a:xfrm>
            <a:off x="0" y="4437855"/>
            <a:ext cx="4286250" cy="963612"/>
          </a:xfrm>
          <a:solidFill>
            <a:schemeClr val="accent4">
              <a:alpha val="50000"/>
            </a:schemeClr>
          </a:solidFill>
        </p:spPr>
        <p:txBody>
          <a:bodyPr lIns="540000" anchor="ctr">
            <a:noAutofit/>
          </a:bodyPr>
          <a:lstStyle>
            <a:lvl1pPr>
              <a:defRPr sz="1600">
                <a:latin typeface="+mj-lt"/>
              </a:defRPr>
            </a:lvl1pPr>
          </a:lstStyle>
          <a:p>
            <a:pPr lvl="0"/>
            <a:r>
              <a:rPr lang="en-GB" dirty="0"/>
              <a:t>So, how can we help you?</a:t>
            </a:r>
          </a:p>
        </p:txBody>
      </p:sp>
      <p:sp>
        <p:nvSpPr>
          <p:cNvPr id="7" name="Text Placeholder 6">
            <a:extLst>
              <a:ext uri="{FF2B5EF4-FFF2-40B4-BE49-F238E27FC236}">
                <a16:creationId xmlns:a16="http://schemas.microsoft.com/office/drawing/2014/main" id="{7E91D1D3-70D6-37A3-8F60-45FC5A1F0BCD}"/>
              </a:ext>
            </a:extLst>
          </p:cNvPr>
          <p:cNvSpPr>
            <a:spLocks noGrp="1"/>
          </p:cNvSpPr>
          <p:nvPr>
            <p:ph type="body" sz="quarter" idx="38" hasCustomPrompt="1"/>
          </p:nvPr>
        </p:nvSpPr>
        <p:spPr>
          <a:xfrm>
            <a:off x="468309" y="1520825"/>
            <a:ext cx="3817941" cy="2554545"/>
          </a:xfrm>
        </p:spPr>
        <p:txBody>
          <a:bodyPr>
            <a:noAutofit/>
          </a:bodyPr>
          <a:lstStyle>
            <a:lvl5pPr>
              <a:defRPr/>
            </a:lvl5pPr>
          </a:lstStyle>
          <a:p>
            <a:pPr lvl="0"/>
            <a:r>
              <a:rPr lang="en-GB" dirty="0"/>
              <a:t>Use this space to add in a summary of the service line here. This should help to cover e.g. the questions/challenges we’re able to help our clients answer or overcome. We suggest you sign off the text with:</a:t>
            </a:r>
          </a:p>
          <a:p>
            <a:pPr lvl="1"/>
            <a:r>
              <a:rPr lang="en-GB" dirty="0"/>
              <a:t>Second level</a:t>
            </a:r>
          </a:p>
          <a:p>
            <a:pPr lvl="2"/>
            <a:r>
              <a:rPr lang="en-GB" dirty="0"/>
              <a:t>Third level</a:t>
            </a:r>
          </a:p>
          <a:p>
            <a:pPr lvl="3"/>
            <a:r>
              <a:rPr lang="en-GB" dirty="0"/>
              <a:t>Fourth level</a:t>
            </a:r>
          </a:p>
          <a:p>
            <a:pPr lvl="4"/>
            <a:r>
              <a:rPr lang="en-GB" dirty="0"/>
              <a:t>Fifth level </a:t>
            </a:r>
          </a:p>
        </p:txBody>
      </p:sp>
      <p:sp>
        <p:nvSpPr>
          <p:cNvPr id="8" name="Text Placeholder 10">
            <a:extLst>
              <a:ext uri="{FF2B5EF4-FFF2-40B4-BE49-F238E27FC236}">
                <a16:creationId xmlns:a16="http://schemas.microsoft.com/office/drawing/2014/main" id="{F1BD2526-5E06-0DC3-4117-F79EF32037AC}"/>
              </a:ext>
            </a:extLst>
          </p:cNvPr>
          <p:cNvSpPr>
            <a:spLocks noGrp="1"/>
          </p:cNvSpPr>
          <p:nvPr>
            <p:ph type="body" sz="quarter" idx="39" hasCustomPrompt="1"/>
          </p:nvPr>
        </p:nvSpPr>
        <p:spPr>
          <a:xfrm>
            <a:off x="4769650" y="5388517"/>
            <a:ext cx="999006" cy="995639"/>
          </a:xfrm>
          <a:blipFill>
            <a:blip r:embed="rId6">
              <a:extLst>
                <a:ext uri="{96DAC541-7B7A-43D3-8B79-37D633B846F1}">
                  <asvg:svgBlip xmlns:asvg="http://schemas.microsoft.com/office/drawing/2016/SVG/main" r:embed="rId7"/>
                </a:ext>
              </a:extLst>
            </a:blip>
            <a:stretch>
              <a:fillRect/>
            </a:stretch>
          </a:blipFill>
        </p:spPr>
        <p:txBody>
          <a:bodyPr>
            <a:noAutofit/>
          </a:bodyPr>
          <a:lstStyle>
            <a:lvl1pPr>
              <a:defRPr/>
            </a:lvl1pPr>
          </a:lstStyle>
          <a:p>
            <a:pPr lvl="0"/>
            <a:r>
              <a:rPr lang="en-GB"/>
              <a:t> </a:t>
            </a:r>
            <a:endParaRPr lang="en-GB" dirty="0"/>
          </a:p>
        </p:txBody>
      </p:sp>
      <p:sp>
        <p:nvSpPr>
          <p:cNvPr id="9" name="Text Placeholder 8">
            <a:extLst>
              <a:ext uri="{FF2B5EF4-FFF2-40B4-BE49-F238E27FC236}">
                <a16:creationId xmlns:a16="http://schemas.microsoft.com/office/drawing/2014/main" id="{BD08F75F-7897-CCDF-8FF9-30184172B7ED}"/>
              </a:ext>
            </a:extLst>
          </p:cNvPr>
          <p:cNvSpPr>
            <a:spLocks noGrp="1"/>
          </p:cNvSpPr>
          <p:nvPr>
            <p:ph type="body" sz="quarter" idx="104" hasCustomPrompt="1"/>
          </p:nvPr>
        </p:nvSpPr>
        <p:spPr>
          <a:xfrm>
            <a:off x="8710086" y="3636481"/>
            <a:ext cx="880617" cy="195814"/>
          </a:xfrm>
          <a:solidFill>
            <a:schemeClr val="accent3"/>
          </a:solidFill>
        </p:spPr>
        <p:txBody>
          <a:bodyPr wrap="none" lIns="36000" tIns="36000" rIns="36000" bIns="36000" anchor="ctr">
            <a:noAutofit/>
          </a:bodyPr>
          <a:lstStyle>
            <a:lvl1pPr algn="l">
              <a:defRPr sz="800" cap="all" spc="70" baseline="0">
                <a:solidFill>
                  <a:schemeClr val="bg1"/>
                </a:solidFill>
                <a:latin typeface="+mj-lt"/>
              </a:defRPr>
            </a:lvl1pPr>
          </a:lstStyle>
          <a:p>
            <a:pPr lvl="0"/>
            <a:r>
              <a:rPr lang="en-GB" dirty="0"/>
              <a:t>subheading</a:t>
            </a:r>
          </a:p>
        </p:txBody>
      </p:sp>
      <p:sp>
        <p:nvSpPr>
          <p:cNvPr id="10" name="Text Placeholder 74">
            <a:extLst>
              <a:ext uri="{FF2B5EF4-FFF2-40B4-BE49-F238E27FC236}">
                <a16:creationId xmlns:a16="http://schemas.microsoft.com/office/drawing/2014/main" id="{9F06D9C6-E53C-B2E2-C23B-5178E1703197}"/>
              </a:ext>
            </a:extLst>
          </p:cNvPr>
          <p:cNvSpPr>
            <a:spLocks noGrp="1"/>
          </p:cNvSpPr>
          <p:nvPr>
            <p:ph type="body" sz="quarter" idx="105" hasCustomPrompt="1"/>
          </p:nvPr>
        </p:nvSpPr>
        <p:spPr>
          <a:xfrm>
            <a:off x="8710085" y="4001220"/>
            <a:ext cx="2556085" cy="1692771"/>
          </a:xfrm>
        </p:spPr>
        <p:txBody>
          <a:bodyPr>
            <a:noAutofit/>
          </a:bodyPr>
          <a:lstStyle>
            <a:lvl1pPr>
              <a:defRPr/>
            </a:lvl1pPr>
            <a:lvl2pPr>
              <a:buClr>
                <a:schemeClr val="accent3"/>
              </a:buClr>
              <a:defRPr/>
            </a:lvl2pPr>
            <a:lvl3pPr>
              <a:buClr>
                <a:schemeClr val="accent3"/>
              </a:buClr>
              <a:defRPr/>
            </a:lvl3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130464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xpertise (1)">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D301570-C281-17F3-7340-9336433523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Picture Placeholder 2">
            <a:extLst>
              <a:ext uri="{FF2B5EF4-FFF2-40B4-BE49-F238E27FC236}">
                <a16:creationId xmlns:a16="http://schemas.microsoft.com/office/drawing/2014/main" id="{26F4FC27-7FAA-018A-CCE2-4A7FED475C81}"/>
              </a:ext>
            </a:extLst>
          </p:cNvPr>
          <p:cNvSpPr>
            <a:spLocks noGrp="1"/>
          </p:cNvSpPr>
          <p:nvPr>
            <p:ph type="pic" sz="quarter" idx="16" hasCustomPrompt="1"/>
          </p:nvPr>
        </p:nvSpPr>
        <p:spPr>
          <a:xfrm>
            <a:off x="8128000" y="0"/>
            <a:ext cx="3843017" cy="6858000"/>
          </a:xfrm>
        </p:spPr>
        <p:txBody>
          <a:bodyPr anchor="ctr"/>
          <a:lstStyle>
            <a:lvl1pPr algn="ctr">
              <a:defRPr/>
            </a:lvl1pPr>
          </a:lstStyle>
          <a:p>
            <a:r>
              <a:rPr lang="en-GB" dirty="0"/>
              <a:t>Click icon to insert image &gt; Right click &gt; Send to Back</a:t>
            </a:r>
            <a:br>
              <a:rPr lang="en-GB" dirty="0"/>
            </a:br>
            <a:br>
              <a:rPr lang="en-GB" dirty="0"/>
            </a:br>
            <a:br>
              <a:rPr lang="en-GB" dirty="0"/>
            </a:br>
            <a:endParaRPr lang="en-GB" dirty="0"/>
          </a:p>
        </p:txBody>
      </p:sp>
      <p:sp>
        <p:nvSpPr>
          <p:cNvPr id="20" name="Date Placeholder 19">
            <a:extLst>
              <a:ext uri="{FF2B5EF4-FFF2-40B4-BE49-F238E27FC236}">
                <a16:creationId xmlns:a16="http://schemas.microsoft.com/office/drawing/2014/main" id="{EA61E1B2-599D-E0D3-38CF-A28BC1BE1C4C}"/>
              </a:ext>
            </a:extLst>
          </p:cNvPr>
          <p:cNvSpPr>
            <a:spLocks noGrp="1"/>
          </p:cNvSpPr>
          <p:nvPr>
            <p:ph type="dt" sz="half" idx="52"/>
          </p:nvPr>
        </p:nvSpPr>
        <p:spPr/>
        <p:txBody>
          <a:bodyPr>
            <a:noAutofit/>
          </a:bodyPr>
          <a:lstStyle/>
          <a:p>
            <a:endParaRPr lang="en-GB" dirty="0"/>
          </a:p>
        </p:txBody>
      </p:sp>
      <p:sp>
        <p:nvSpPr>
          <p:cNvPr id="22" name="Slide Number Placeholder 21">
            <a:extLst>
              <a:ext uri="{FF2B5EF4-FFF2-40B4-BE49-F238E27FC236}">
                <a16:creationId xmlns:a16="http://schemas.microsoft.com/office/drawing/2014/main" id="{5B1ABF82-ACCE-C11A-76DE-13DA4ED38773}"/>
              </a:ext>
            </a:extLst>
          </p:cNvPr>
          <p:cNvSpPr>
            <a:spLocks noGrp="1"/>
          </p:cNvSpPr>
          <p:nvPr>
            <p:ph type="sldNum" sz="quarter" idx="54"/>
          </p:nvPr>
        </p:nvSpPr>
        <p:spPr/>
        <p:txBody>
          <a:bodyPr>
            <a:noAutofit/>
          </a:bodyPr>
          <a:lstStyle/>
          <a:p>
            <a:fld id="{BB07EAE1-021A-493C-B07F-6FE9E5D11BEB}" type="slidenum">
              <a:rPr lang="en-GB" smtClean="0"/>
              <a:pPr/>
              <a:t>‹#›</a:t>
            </a:fld>
            <a:endParaRPr lang="en-GB" dirty="0"/>
          </a:p>
        </p:txBody>
      </p:sp>
      <p:grpSp>
        <p:nvGrpSpPr>
          <p:cNvPr id="33" name="Group 32">
            <a:extLst>
              <a:ext uri="{FF2B5EF4-FFF2-40B4-BE49-F238E27FC236}">
                <a16:creationId xmlns:a16="http://schemas.microsoft.com/office/drawing/2014/main" id="{2E06567C-95C9-88DD-D706-F204962576A6}"/>
              </a:ext>
            </a:extLst>
          </p:cNvPr>
          <p:cNvGrpSpPr/>
          <p:nvPr userDrawn="1"/>
        </p:nvGrpSpPr>
        <p:grpSpPr>
          <a:xfrm>
            <a:off x="12287572" y="0"/>
            <a:ext cx="2175021" cy="5486150"/>
            <a:chOff x="12287572" y="0"/>
            <a:chExt cx="2175021" cy="5486150"/>
          </a:xfrm>
        </p:grpSpPr>
        <p:grpSp>
          <p:nvGrpSpPr>
            <p:cNvPr id="34" name="Group 33">
              <a:extLst>
                <a:ext uri="{FF2B5EF4-FFF2-40B4-BE49-F238E27FC236}">
                  <a16:creationId xmlns:a16="http://schemas.microsoft.com/office/drawing/2014/main" id="{8E9506F0-3C1F-EB45-7029-2754E1422F40}"/>
                </a:ext>
              </a:extLst>
            </p:cNvPr>
            <p:cNvGrpSpPr/>
            <p:nvPr/>
          </p:nvGrpSpPr>
          <p:grpSpPr>
            <a:xfrm>
              <a:off x="12287572" y="0"/>
              <a:ext cx="2175021" cy="4839558"/>
              <a:chOff x="838200" y="1150069"/>
              <a:chExt cx="2175021" cy="4839558"/>
            </a:xfrm>
          </p:grpSpPr>
          <p:sp>
            <p:nvSpPr>
              <p:cNvPr id="46" name="Rectangle 45">
                <a:extLst>
                  <a:ext uri="{FF2B5EF4-FFF2-40B4-BE49-F238E27FC236}">
                    <a16:creationId xmlns:a16="http://schemas.microsoft.com/office/drawing/2014/main" id="{6C81495B-A9A0-C3CB-89E1-8E0F22B378F0}"/>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7" name="Rectangle 46">
                <a:extLst>
                  <a:ext uri="{FF2B5EF4-FFF2-40B4-BE49-F238E27FC236}">
                    <a16:creationId xmlns:a16="http://schemas.microsoft.com/office/drawing/2014/main" id="{3E8B2FB8-2A71-3132-F1C5-A154B882C0E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8" name="TextBox 47">
                <a:extLst>
                  <a:ext uri="{FF2B5EF4-FFF2-40B4-BE49-F238E27FC236}">
                    <a16:creationId xmlns:a16="http://schemas.microsoft.com/office/drawing/2014/main" id="{274898EA-E3D4-2238-B463-A1B3835CCD39}"/>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9" name="TextBox 48">
                <a:extLst>
                  <a:ext uri="{FF2B5EF4-FFF2-40B4-BE49-F238E27FC236}">
                    <a16:creationId xmlns:a16="http://schemas.microsoft.com/office/drawing/2014/main" id="{EB7A8078-A5AE-A55D-F4A9-9DF05CE8DC1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0" name="TextBox 49">
                <a:extLst>
                  <a:ext uri="{FF2B5EF4-FFF2-40B4-BE49-F238E27FC236}">
                    <a16:creationId xmlns:a16="http://schemas.microsoft.com/office/drawing/2014/main" id="{8D3613EA-7E77-42E6-515A-6120434ABC2F}"/>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1" name="TextBox 50">
                <a:extLst>
                  <a:ext uri="{FF2B5EF4-FFF2-40B4-BE49-F238E27FC236}">
                    <a16:creationId xmlns:a16="http://schemas.microsoft.com/office/drawing/2014/main" id="{A7EED9F7-7F79-E96E-FE32-173C0175A7C2}"/>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2" name="TextBox 51">
                <a:extLst>
                  <a:ext uri="{FF2B5EF4-FFF2-40B4-BE49-F238E27FC236}">
                    <a16:creationId xmlns:a16="http://schemas.microsoft.com/office/drawing/2014/main" id="{D72337FF-B03B-4744-8EBA-3C1B299AE608}"/>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3" name="TextBox 52">
                <a:extLst>
                  <a:ext uri="{FF2B5EF4-FFF2-40B4-BE49-F238E27FC236}">
                    <a16:creationId xmlns:a16="http://schemas.microsoft.com/office/drawing/2014/main" id="{86533980-C072-D2BB-1508-945C4A81210F}"/>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4" name="TextBox 53">
                <a:extLst>
                  <a:ext uri="{FF2B5EF4-FFF2-40B4-BE49-F238E27FC236}">
                    <a16:creationId xmlns:a16="http://schemas.microsoft.com/office/drawing/2014/main" id="{E3A5819A-90E3-D607-0204-52D0D9B2C192}"/>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35" name="Group 34">
              <a:extLst>
                <a:ext uri="{FF2B5EF4-FFF2-40B4-BE49-F238E27FC236}">
                  <a16:creationId xmlns:a16="http://schemas.microsoft.com/office/drawing/2014/main" id="{59481F93-A12B-5CAF-0021-396D19C26897}"/>
                </a:ext>
              </a:extLst>
            </p:cNvPr>
            <p:cNvGrpSpPr/>
            <p:nvPr userDrawn="1"/>
          </p:nvGrpSpPr>
          <p:grpSpPr>
            <a:xfrm>
              <a:off x="12287572" y="0"/>
              <a:ext cx="2175021" cy="5486150"/>
              <a:chOff x="838200" y="1150069"/>
              <a:chExt cx="2175021" cy="5486150"/>
            </a:xfrm>
          </p:grpSpPr>
          <p:sp>
            <p:nvSpPr>
              <p:cNvPr id="37" name="Rectangle 36">
                <a:extLst>
                  <a:ext uri="{FF2B5EF4-FFF2-40B4-BE49-F238E27FC236}">
                    <a16:creationId xmlns:a16="http://schemas.microsoft.com/office/drawing/2014/main" id="{D03A8D05-B7D7-3425-56FB-B86429FB1657}"/>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8" name="Rectangle 37">
                <a:extLst>
                  <a:ext uri="{FF2B5EF4-FFF2-40B4-BE49-F238E27FC236}">
                    <a16:creationId xmlns:a16="http://schemas.microsoft.com/office/drawing/2014/main" id="{E75BDD9C-B872-8302-8B5E-C77E1220114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9" name="TextBox 38">
                <a:extLst>
                  <a:ext uri="{FF2B5EF4-FFF2-40B4-BE49-F238E27FC236}">
                    <a16:creationId xmlns:a16="http://schemas.microsoft.com/office/drawing/2014/main" id="{96BFB6E8-F4E1-3D15-FE04-161DEA6205E3}"/>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0" name="TextBox 39">
                <a:extLst>
                  <a:ext uri="{FF2B5EF4-FFF2-40B4-BE49-F238E27FC236}">
                    <a16:creationId xmlns:a16="http://schemas.microsoft.com/office/drawing/2014/main" id="{DEBC67A3-EE43-046E-BF7F-B997E9F6C7A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1" name="TextBox 40">
                <a:extLst>
                  <a:ext uri="{FF2B5EF4-FFF2-40B4-BE49-F238E27FC236}">
                    <a16:creationId xmlns:a16="http://schemas.microsoft.com/office/drawing/2014/main" id="{543C0D4A-65C4-8137-5F54-25DA7CF08D2F}"/>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2" name="TextBox 41">
                <a:extLst>
                  <a:ext uri="{FF2B5EF4-FFF2-40B4-BE49-F238E27FC236}">
                    <a16:creationId xmlns:a16="http://schemas.microsoft.com/office/drawing/2014/main" id="{5F49B976-53BA-0AF9-CC20-E6F17B6346C6}"/>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3" name="TextBox 42">
                <a:extLst>
                  <a:ext uri="{FF2B5EF4-FFF2-40B4-BE49-F238E27FC236}">
                    <a16:creationId xmlns:a16="http://schemas.microsoft.com/office/drawing/2014/main" id="{8500205C-68F8-0FDB-E987-CB615E5C01FF}"/>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44" name="TextBox 43">
                <a:extLst>
                  <a:ext uri="{FF2B5EF4-FFF2-40B4-BE49-F238E27FC236}">
                    <a16:creationId xmlns:a16="http://schemas.microsoft.com/office/drawing/2014/main" id="{9E8E516A-8A6D-820E-4CA2-1E803128BDB0}"/>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5" name="TextBox 44">
                <a:extLst>
                  <a:ext uri="{FF2B5EF4-FFF2-40B4-BE49-F238E27FC236}">
                    <a16:creationId xmlns:a16="http://schemas.microsoft.com/office/drawing/2014/main" id="{09010324-4CA3-7318-643B-F7F897DC90DD}"/>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36" name="TextBox 35">
              <a:extLst>
                <a:ext uri="{FF2B5EF4-FFF2-40B4-BE49-F238E27FC236}">
                  <a16:creationId xmlns:a16="http://schemas.microsoft.com/office/drawing/2014/main" id="{CD1C2B99-38E9-BA0D-2BDC-D095F59EAF9D}"/>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5" name="Title 4">
            <a:extLst>
              <a:ext uri="{FF2B5EF4-FFF2-40B4-BE49-F238E27FC236}">
                <a16:creationId xmlns:a16="http://schemas.microsoft.com/office/drawing/2014/main" id="{6B06A4E8-9878-1794-3605-510CD980D2FC}"/>
              </a:ext>
            </a:extLst>
          </p:cNvPr>
          <p:cNvSpPr>
            <a:spLocks noGrp="1"/>
          </p:cNvSpPr>
          <p:nvPr>
            <p:ph type="title" hasCustomPrompt="1"/>
          </p:nvPr>
        </p:nvSpPr>
        <p:spPr>
          <a:xfrm>
            <a:off x="450850" y="517402"/>
            <a:ext cx="7224713" cy="498598"/>
          </a:xfrm>
        </p:spPr>
        <p:txBody>
          <a:bodyPr/>
          <a:lstStyle/>
          <a:p>
            <a:r>
              <a:rPr lang="en-US" dirty="0"/>
              <a:t>Insert title here</a:t>
            </a:r>
            <a:endParaRPr lang="en-GB" dirty="0"/>
          </a:p>
        </p:txBody>
      </p:sp>
      <p:sp>
        <p:nvSpPr>
          <p:cNvPr id="6" name="Text Placeholder 10">
            <a:extLst>
              <a:ext uri="{FF2B5EF4-FFF2-40B4-BE49-F238E27FC236}">
                <a16:creationId xmlns:a16="http://schemas.microsoft.com/office/drawing/2014/main" id="{DB4E584A-6493-68E7-1EC3-118A5515F360}"/>
              </a:ext>
            </a:extLst>
          </p:cNvPr>
          <p:cNvSpPr>
            <a:spLocks noGrp="1"/>
          </p:cNvSpPr>
          <p:nvPr>
            <p:ph type="body" sz="quarter" idx="55"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7" name="Footer Placeholder 4">
            <a:extLst>
              <a:ext uri="{FF2B5EF4-FFF2-40B4-BE49-F238E27FC236}">
                <a16:creationId xmlns:a16="http://schemas.microsoft.com/office/drawing/2014/main" id="{D6531627-5B10-1765-E5E5-3C9AF4493386}"/>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 name="Text Placeholder 3">
            <a:extLst>
              <a:ext uri="{FF2B5EF4-FFF2-40B4-BE49-F238E27FC236}">
                <a16:creationId xmlns:a16="http://schemas.microsoft.com/office/drawing/2014/main" id="{8B1DE873-9446-2C10-6E2B-5DDED813C518}"/>
              </a:ext>
            </a:extLst>
          </p:cNvPr>
          <p:cNvSpPr>
            <a:spLocks noGrp="1"/>
          </p:cNvSpPr>
          <p:nvPr>
            <p:ph type="body" sz="quarter" idx="56" hasCustomPrompt="1"/>
          </p:nvPr>
        </p:nvSpPr>
        <p:spPr>
          <a:xfrm>
            <a:off x="450850" y="1815527"/>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
        <p:nvSpPr>
          <p:cNvPr id="10" name="Text Placeholder 3">
            <a:extLst>
              <a:ext uri="{FF2B5EF4-FFF2-40B4-BE49-F238E27FC236}">
                <a16:creationId xmlns:a16="http://schemas.microsoft.com/office/drawing/2014/main" id="{BFE238EF-DB77-7866-82E3-AFC574481348}"/>
              </a:ext>
            </a:extLst>
          </p:cNvPr>
          <p:cNvSpPr>
            <a:spLocks noGrp="1"/>
          </p:cNvSpPr>
          <p:nvPr>
            <p:ph type="body" sz="quarter" idx="58" hasCustomPrompt="1"/>
          </p:nvPr>
        </p:nvSpPr>
        <p:spPr>
          <a:xfrm>
            <a:off x="4286250" y="1815527"/>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
        <p:nvSpPr>
          <p:cNvPr id="2" name="Text Placeholder 27">
            <a:extLst>
              <a:ext uri="{FF2B5EF4-FFF2-40B4-BE49-F238E27FC236}">
                <a16:creationId xmlns:a16="http://schemas.microsoft.com/office/drawing/2014/main" id="{5AA76702-863E-970E-0D57-4C3131787827}"/>
              </a:ext>
            </a:extLst>
          </p:cNvPr>
          <p:cNvSpPr>
            <a:spLocks noGrp="1"/>
          </p:cNvSpPr>
          <p:nvPr>
            <p:ph type="body" sz="quarter" idx="81" hasCustomPrompt="1"/>
          </p:nvPr>
        </p:nvSpPr>
        <p:spPr>
          <a:xfrm>
            <a:off x="449263" y="1125735"/>
            <a:ext cx="7226300"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567979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xpertise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D301570-C281-17F3-7340-9336433523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28" name="Picture Placeholder 2">
            <a:extLst>
              <a:ext uri="{FF2B5EF4-FFF2-40B4-BE49-F238E27FC236}">
                <a16:creationId xmlns:a16="http://schemas.microsoft.com/office/drawing/2014/main" id="{D4382543-5EA1-38BB-9B4F-4C722E835648}"/>
              </a:ext>
            </a:extLst>
          </p:cNvPr>
          <p:cNvSpPr>
            <a:spLocks noGrp="1"/>
          </p:cNvSpPr>
          <p:nvPr>
            <p:ph type="pic" sz="quarter" idx="16" hasCustomPrompt="1"/>
          </p:nvPr>
        </p:nvSpPr>
        <p:spPr>
          <a:xfrm>
            <a:off x="0" y="-9428"/>
            <a:ext cx="3833814" cy="6867427"/>
          </a:xfrm>
        </p:spPr>
        <p:txBody>
          <a:bodyPr anchor="ctr"/>
          <a:lstStyle>
            <a:lvl1pPr algn="ctr">
              <a:defRPr/>
            </a:lvl1pPr>
          </a:lstStyle>
          <a:p>
            <a:r>
              <a:rPr lang="en-GB" dirty="0"/>
              <a:t>Click icon to insert image</a:t>
            </a:r>
            <a:br>
              <a:rPr lang="en-GB" dirty="0"/>
            </a:br>
            <a:br>
              <a:rPr lang="en-GB" dirty="0"/>
            </a:br>
            <a:br>
              <a:rPr lang="en-GB" dirty="0"/>
            </a:br>
            <a:endParaRPr lang="en-GB" dirty="0"/>
          </a:p>
        </p:txBody>
      </p:sp>
      <p:sp>
        <p:nvSpPr>
          <p:cNvPr id="41" name="Date Placeholder 40">
            <a:extLst>
              <a:ext uri="{FF2B5EF4-FFF2-40B4-BE49-F238E27FC236}">
                <a16:creationId xmlns:a16="http://schemas.microsoft.com/office/drawing/2014/main" id="{F82DC00B-A2B8-30F4-37B9-D47C2F11B6C2}"/>
              </a:ext>
            </a:extLst>
          </p:cNvPr>
          <p:cNvSpPr>
            <a:spLocks noGrp="1"/>
          </p:cNvSpPr>
          <p:nvPr>
            <p:ph type="dt" sz="half" idx="52"/>
          </p:nvPr>
        </p:nvSpPr>
        <p:spPr/>
        <p:txBody>
          <a:bodyPr>
            <a:noAutofit/>
          </a:bodyPr>
          <a:lstStyle/>
          <a:p>
            <a:endParaRPr lang="en-GB" dirty="0"/>
          </a:p>
        </p:txBody>
      </p:sp>
      <p:sp>
        <p:nvSpPr>
          <p:cNvPr id="43" name="Slide Number Placeholder 42">
            <a:extLst>
              <a:ext uri="{FF2B5EF4-FFF2-40B4-BE49-F238E27FC236}">
                <a16:creationId xmlns:a16="http://schemas.microsoft.com/office/drawing/2014/main" id="{9C657DF0-94B2-5337-876D-BC2E3593FBA5}"/>
              </a:ext>
            </a:extLst>
          </p:cNvPr>
          <p:cNvSpPr>
            <a:spLocks noGrp="1"/>
          </p:cNvSpPr>
          <p:nvPr>
            <p:ph type="sldNum" sz="quarter" idx="54"/>
          </p:nvPr>
        </p:nvSpPr>
        <p:spPr/>
        <p:txBody>
          <a:bodyPr>
            <a:noAutofit/>
          </a:bodyPr>
          <a:lstStyle/>
          <a:p>
            <a:fld id="{BB07EAE1-021A-493C-B07F-6FE9E5D11BEB}" type="slidenum">
              <a:rPr lang="en-GB" smtClean="0"/>
              <a:pPr/>
              <a:t>‹#›</a:t>
            </a:fld>
            <a:endParaRPr lang="en-GB" dirty="0"/>
          </a:p>
        </p:txBody>
      </p:sp>
      <p:grpSp>
        <p:nvGrpSpPr>
          <p:cNvPr id="14" name="Group 13">
            <a:extLst>
              <a:ext uri="{FF2B5EF4-FFF2-40B4-BE49-F238E27FC236}">
                <a16:creationId xmlns:a16="http://schemas.microsoft.com/office/drawing/2014/main" id="{DE65473B-95F4-A7E6-F98F-1D44CFB763FE}"/>
              </a:ext>
            </a:extLst>
          </p:cNvPr>
          <p:cNvGrpSpPr/>
          <p:nvPr userDrawn="1"/>
        </p:nvGrpSpPr>
        <p:grpSpPr>
          <a:xfrm>
            <a:off x="12287572" y="0"/>
            <a:ext cx="2175021" cy="5486150"/>
            <a:chOff x="12287572" y="0"/>
            <a:chExt cx="2175021" cy="5486150"/>
          </a:xfrm>
        </p:grpSpPr>
        <p:grpSp>
          <p:nvGrpSpPr>
            <p:cNvPr id="15" name="Group 14">
              <a:extLst>
                <a:ext uri="{FF2B5EF4-FFF2-40B4-BE49-F238E27FC236}">
                  <a16:creationId xmlns:a16="http://schemas.microsoft.com/office/drawing/2014/main" id="{5A125FD3-54BA-9971-731E-3FDDF220F2B5}"/>
                </a:ext>
              </a:extLst>
            </p:cNvPr>
            <p:cNvGrpSpPr/>
            <p:nvPr/>
          </p:nvGrpSpPr>
          <p:grpSpPr>
            <a:xfrm>
              <a:off x="12287572" y="0"/>
              <a:ext cx="2175021" cy="4839558"/>
              <a:chOff x="838200" y="1150069"/>
              <a:chExt cx="2175021" cy="4839558"/>
            </a:xfrm>
          </p:grpSpPr>
          <p:sp>
            <p:nvSpPr>
              <p:cNvPr id="45" name="Rectangle 44">
                <a:extLst>
                  <a:ext uri="{FF2B5EF4-FFF2-40B4-BE49-F238E27FC236}">
                    <a16:creationId xmlns:a16="http://schemas.microsoft.com/office/drawing/2014/main" id="{2E87C889-911C-FE40-F7ED-AEFC3C6AEDCB}"/>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6" name="Rectangle 45">
                <a:extLst>
                  <a:ext uri="{FF2B5EF4-FFF2-40B4-BE49-F238E27FC236}">
                    <a16:creationId xmlns:a16="http://schemas.microsoft.com/office/drawing/2014/main" id="{FEF7D7BC-BF64-37DB-F79C-CDDA904210E7}"/>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7" name="TextBox 46">
                <a:extLst>
                  <a:ext uri="{FF2B5EF4-FFF2-40B4-BE49-F238E27FC236}">
                    <a16:creationId xmlns:a16="http://schemas.microsoft.com/office/drawing/2014/main" id="{9A1DD24C-4805-4619-84E4-DB14286AEA1F}"/>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8" name="TextBox 47">
                <a:extLst>
                  <a:ext uri="{FF2B5EF4-FFF2-40B4-BE49-F238E27FC236}">
                    <a16:creationId xmlns:a16="http://schemas.microsoft.com/office/drawing/2014/main" id="{571A672E-DE28-1A04-07C7-53E6A0198E4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9" name="TextBox 48">
                <a:extLst>
                  <a:ext uri="{FF2B5EF4-FFF2-40B4-BE49-F238E27FC236}">
                    <a16:creationId xmlns:a16="http://schemas.microsoft.com/office/drawing/2014/main" id="{8528D221-EAC2-21C6-8867-F101DE27ED2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0" name="TextBox 49">
                <a:extLst>
                  <a:ext uri="{FF2B5EF4-FFF2-40B4-BE49-F238E27FC236}">
                    <a16:creationId xmlns:a16="http://schemas.microsoft.com/office/drawing/2014/main" id="{2E811534-E4F0-0AB8-6B05-42BFC7334328}"/>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1" name="TextBox 50">
                <a:extLst>
                  <a:ext uri="{FF2B5EF4-FFF2-40B4-BE49-F238E27FC236}">
                    <a16:creationId xmlns:a16="http://schemas.microsoft.com/office/drawing/2014/main" id="{2C87D308-EE8D-746C-4E60-220B22D11AD1}"/>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2" name="TextBox 51">
                <a:extLst>
                  <a:ext uri="{FF2B5EF4-FFF2-40B4-BE49-F238E27FC236}">
                    <a16:creationId xmlns:a16="http://schemas.microsoft.com/office/drawing/2014/main" id="{032AEAEB-00CA-8EF5-28F7-E745F552BCB2}"/>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3" name="TextBox 52">
                <a:extLst>
                  <a:ext uri="{FF2B5EF4-FFF2-40B4-BE49-F238E27FC236}">
                    <a16:creationId xmlns:a16="http://schemas.microsoft.com/office/drawing/2014/main" id="{2DE0810F-2B32-5631-0300-04B41DD4013F}"/>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16" name="Group 15">
              <a:extLst>
                <a:ext uri="{FF2B5EF4-FFF2-40B4-BE49-F238E27FC236}">
                  <a16:creationId xmlns:a16="http://schemas.microsoft.com/office/drawing/2014/main" id="{48CDBA2C-795E-5AF0-2425-3BAAB2DC10F7}"/>
                </a:ext>
              </a:extLst>
            </p:cNvPr>
            <p:cNvGrpSpPr/>
            <p:nvPr userDrawn="1"/>
          </p:nvGrpSpPr>
          <p:grpSpPr>
            <a:xfrm>
              <a:off x="12287572" y="0"/>
              <a:ext cx="2175021" cy="5486150"/>
              <a:chOff x="838200" y="1150069"/>
              <a:chExt cx="2175021" cy="5486150"/>
            </a:xfrm>
          </p:grpSpPr>
          <p:sp>
            <p:nvSpPr>
              <p:cNvPr id="18" name="Rectangle 17">
                <a:extLst>
                  <a:ext uri="{FF2B5EF4-FFF2-40B4-BE49-F238E27FC236}">
                    <a16:creationId xmlns:a16="http://schemas.microsoft.com/office/drawing/2014/main" id="{22248921-DB5F-C958-CCEB-DD536A242649}"/>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9" name="Rectangle 18">
                <a:extLst>
                  <a:ext uri="{FF2B5EF4-FFF2-40B4-BE49-F238E27FC236}">
                    <a16:creationId xmlns:a16="http://schemas.microsoft.com/office/drawing/2014/main" id="{ACE47B89-23AE-A580-C647-36C45B20ABA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0" name="TextBox 19">
                <a:extLst>
                  <a:ext uri="{FF2B5EF4-FFF2-40B4-BE49-F238E27FC236}">
                    <a16:creationId xmlns:a16="http://schemas.microsoft.com/office/drawing/2014/main" id="{8CE3E623-05F9-AAF0-7073-FDEAC2D21B8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1" name="TextBox 20">
                <a:extLst>
                  <a:ext uri="{FF2B5EF4-FFF2-40B4-BE49-F238E27FC236}">
                    <a16:creationId xmlns:a16="http://schemas.microsoft.com/office/drawing/2014/main" id="{CE8FCD98-EE85-9648-1491-8BC27C032CA3}"/>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2" name="TextBox 21">
                <a:extLst>
                  <a:ext uri="{FF2B5EF4-FFF2-40B4-BE49-F238E27FC236}">
                    <a16:creationId xmlns:a16="http://schemas.microsoft.com/office/drawing/2014/main" id="{A86E00D4-C833-3911-6A35-6A5B1D9ACD0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7" name="TextBox 26">
                <a:extLst>
                  <a:ext uri="{FF2B5EF4-FFF2-40B4-BE49-F238E27FC236}">
                    <a16:creationId xmlns:a16="http://schemas.microsoft.com/office/drawing/2014/main" id="{38A544A1-301A-01F4-5247-C92F76340ED5}"/>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8" name="TextBox 37">
                <a:extLst>
                  <a:ext uri="{FF2B5EF4-FFF2-40B4-BE49-F238E27FC236}">
                    <a16:creationId xmlns:a16="http://schemas.microsoft.com/office/drawing/2014/main" id="{1EBA4B77-836F-303D-BE63-F58125F36B80}"/>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40" name="TextBox 39">
                <a:extLst>
                  <a:ext uri="{FF2B5EF4-FFF2-40B4-BE49-F238E27FC236}">
                    <a16:creationId xmlns:a16="http://schemas.microsoft.com/office/drawing/2014/main" id="{9B9E52C9-F4A4-650F-DF19-A7E429D7350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4" name="TextBox 43">
                <a:extLst>
                  <a:ext uri="{FF2B5EF4-FFF2-40B4-BE49-F238E27FC236}">
                    <a16:creationId xmlns:a16="http://schemas.microsoft.com/office/drawing/2014/main" id="{F5D36A17-A4E6-3E30-0217-2819FEA5090A}"/>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7" name="TextBox 16">
              <a:extLst>
                <a:ext uri="{FF2B5EF4-FFF2-40B4-BE49-F238E27FC236}">
                  <a16:creationId xmlns:a16="http://schemas.microsoft.com/office/drawing/2014/main" id="{49C1C745-7DBD-B6FE-CF97-C35B04D8C206}"/>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 name="Title 3">
            <a:extLst>
              <a:ext uri="{FF2B5EF4-FFF2-40B4-BE49-F238E27FC236}">
                <a16:creationId xmlns:a16="http://schemas.microsoft.com/office/drawing/2014/main" id="{C601F24E-D394-9B7D-C5F9-8F44B9E70F2F}"/>
              </a:ext>
            </a:extLst>
          </p:cNvPr>
          <p:cNvSpPr>
            <a:spLocks noGrp="1"/>
          </p:cNvSpPr>
          <p:nvPr>
            <p:ph type="title" hasCustomPrompt="1"/>
          </p:nvPr>
        </p:nvSpPr>
        <p:spPr>
          <a:xfrm>
            <a:off x="4286250" y="517402"/>
            <a:ext cx="6202363" cy="498598"/>
          </a:xfrm>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2831C5E9-EB91-B501-F247-323CD2F90E50}"/>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3">
            <a:extLst>
              <a:ext uri="{FF2B5EF4-FFF2-40B4-BE49-F238E27FC236}">
                <a16:creationId xmlns:a16="http://schemas.microsoft.com/office/drawing/2014/main" id="{62B1833D-A28E-4121-D38E-DB5E7171FD12}"/>
              </a:ext>
            </a:extLst>
          </p:cNvPr>
          <p:cNvSpPr>
            <a:spLocks noGrp="1"/>
          </p:cNvSpPr>
          <p:nvPr>
            <p:ph type="body" sz="quarter" idx="56" hasCustomPrompt="1"/>
          </p:nvPr>
        </p:nvSpPr>
        <p:spPr>
          <a:xfrm>
            <a:off x="4302125" y="1528763"/>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
        <p:nvSpPr>
          <p:cNvPr id="8" name="Text Placeholder 3">
            <a:extLst>
              <a:ext uri="{FF2B5EF4-FFF2-40B4-BE49-F238E27FC236}">
                <a16:creationId xmlns:a16="http://schemas.microsoft.com/office/drawing/2014/main" id="{EABB3F23-EC05-4C98-25A9-EDE01EDEF89B}"/>
              </a:ext>
            </a:extLst>
          </p:cNvPr>
          <p:cNvSpPr>
            <a:spLocks noGrp="1"/>
          </p:cNvSpPr>
          <p:nvPr>
            <p:ph type="body" sz="quarter" idx="58" hasCustomPrompt="1"/>
          </p:nvPr>
        </p:nvSpPr>
        <p:spPr>
          <a:xfrm>
            <a:off x="8137525" y="1528763"/>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Tree>
    <p:custDataLst>
      <p:tags r:id="rId1"/>
    </p:custDataLst>
    <p:extLst>
      <p:ext uri="{BB962C8B-B14F-4D97-AF65-F5344CB8AC3E}">
        <p14:creationId xmlns:p14="http://schemas.microsoft.com/office/powerpoint/2010/main" val="199469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xpertise (3)">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C1276132-1358-6BB5-EF31-A7BC5CBB5A30}"/>
              </a:ext>
            </a:extLst>
          </p:cNvPr>
          <p:cNvSpPr>
            <a:spLocks noGrp="1"/>
          </p:cNvSpPr>
          <p:nvPr>
            <p:ph type="body" sz="quarter" idx="62" hasCustomPrompt="1"/>
          </p:nvPr>
        </p:nvSpPr>
        <p:spPr>
          <a:xfrm>
            <a:off x="8121651" y="5040557"/>
            <a:ext cx="1466850" cy="335077"/>
          </a:xfrm>
        </p:spPr>
        <p:txBody>
          <a:bodyPr>
            <a:noAutofit/>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8" name="Text Placeholder 81">
            <a:extLst>
              <a:ext uri="{FF2B5EF4-FFF2-40B4-BE49-F238E27FC236}">
                <a16:creationId xmlns:a16="http://schemas.microsoft.com/office/drawing/2014/main" id="{7A4FCD1D-C0EE-FD7E-7FF3-15AE8F299C9D}"/>
              </a:ext>
            </a:extLst>
          </p:cNvPr>
          <p:cNvSpPr>
            <a:spLocks noGrp="1"/>
          </p:cNvSpPr>
          <p:nvPr>
            <p:ph type="body" sz="quarter" idx="64" hasCustomPrompt="1"/>
          </p:nvPr>
        </p:nvSpPr>
        <p:spPr>
          <a:xfrm>
            <a:off x="8269289" y="3643672"/>
            <a:ext cx="1171575" cy="1171575"/>
          </a:xfrm>
          <a:solidFill>
            <a:schemeClr val="accent1"/>
          </a:solidFill>
        </p:spPr>
        <p:txBody>
          <a:bodyPr>
            <a:noAutofit/>
          </a:bodyPr>
          <a:lstStyle>
            <a:lvl1pPr>
              <a:defRPr/>
            </a:lvl1pPr>
          </a:lstStyle>
          <a:p>
            <a:pPr lvl="0"/>
            <a:r>
              <a:rPr lang="en-GB"/>
              <a:t> </a:t>
            </a:r>
            <a:endParaRPr lang="en-GB" dirty="0"/>
          </a:p>
        </p:txBody>
      </p:sp>
      <p:sp>
        <p:nvSpPr>
          <p:cNvPr id="3" name="Text Placeholder 3">
            <a:extLst>
              <a:ext uri="{FF2B5EF4-FFF2-40B4-BE49-F238E27FC236}">
                <a16:creationId xmlns:a16="http://schemas.microsoft.com/office/drawing/2014/main" id="{ED301570-C281-17F3-7340-9336433523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9" name="Picture Placeholder 79">
            <a:extLst>
              <a:ext uri="{FF2B5EF4-FFF2-40B4-BE49-F238E27FC236}">
                <a16:creationId xmlns:a16="http://schemas.microsoft.com/office/drawing/2014/main" id="{16E84308-6734-10A3-EB26-D11B0255E58E}"/>
              </a:ext>
            </a:extLst>
          </p:cNvPr>
          <p:cNvSpPr>
            <a:spLocks noGrp="1"/>
          </p:cNvSpPr>
          <p:nvPr>
            <p:ph type="pic" sz="quarter" idx="38" hasCustomPrompt="1"/>
          </p:nvPr>
        </p:nvSpPr>
        <p:spPr>
          <a:xfrm>
            <a:off x="8506620" y="3880210"/>
            <a:ext cx="696913" cy="698500"/>
          </a:xfrm>
        </p:spPr>
        <p:txBody>
          <a:bodyPr>
            <a:noAutofit/>
          </a:bodyPr>
          <a:lstStyle>
            <a:lvl1pPr algn="ctr">
              <a:defRPr/>
            </a:lvl1pPr>
          </a:lstStyle>
          <a:p>
            <a:r>
              <a:rPr lang="en-GB" dirty="0"/>
              <a:t>Icon</a:t>
            </a:r>
          </a:p>
        </p:txBody>
      </p:sp>
      <p:sp>
        <p:nvSpPr>
          <p:cNvPr id="50" name="Text Placeholder 81">
            <a:extLst>
              <a:ext uri="{FF2B5EF4-FFF2-40B4-BE49-F238E27FC236}">
                <a16:creationId xmlns:a16="http://schemas.microsoft.com/office/drawing/2014/main" id="{85A10C07-39FB-2F66-93EF-ED47684126C8}"/>
              </a:ext>
            </a:extLst>
          </p:cNvPr>
          <p:cNvSpPr>
            <a:spLocks noGrp="1"/>
          </p:cNvSpPr>
          <p:nvPr>
            <p:ph type="body" sz="quarter" idx="33" hasCustomPrompt="1"/>
          </p:nvPr>
        </p:nvSpPr>
        <p:spPr>
          <a:xfrm>
            <a:off x="10199689" y="3643672"/>
            <a:ext cx="1171575" cy="1171575"/>
          </a:xfrm>
          <a:solidFill>
            <a:schemeClr val="accent1"/>
          </a:solidFill>
        </p:spPr>
        <p:txBody>
          <a:bodyPr>
            <a:noAutofit/>
          </a:bodyPr>
          <a:lstStyle>
            <a:lvl1pPr>
              <a:defRPr/>
            </a:lvl1pPr>
          </a:lstStyle>
          <a:p>
            <a:pPr lvl="0"/>
            <a:r>
              <a:rPr lang="en-GB"/>
              <a:t> </a:t>
            </a:r>
            <a:endParaRPr lang="en-GB" dirty="0"/>
          </a:p>
        </p:txBody>
      </p:sp>
      <p:sp>
        <p:nvSpPr>
          <p:cNvPr id="65" name="Picture Placeholder 79">
            <a:extLst>
              <a:ext uri="{FF2B5EF4-FFF2-40B4-BE49-F238E27FC236}">
                <a16:creationId xmlns:a16="http://schemas.microsoft.com/office/drawing/2014/main" id="{FE504F2D-54C1-B0E9-0ED0-470C89E9B03D}"/>
              </a:ext>
            </a:extLst>
          </p:cNvPr>
          <p:cNvSpPr>
            <a:spLocks noGrp="1"/>
          </p:cNvSpPr>
          <p:nvPr>
            <p:ph type="pic" sz="quarter" idx="41" hasCustomPrompt="1"/>
          </p:nvPr>
        </p:nvSpPr>
        <p:spPr>
          <a:xfrm>
            <a:off x="10437020" y="3880210"/>
            <a:ext cx="696913" cy="698500"/>
          </a:xfrm>
        </p:spPr>
        <p:txBody>
          <a:bodyPr>
            <a:noAutofit/>
          </a:bodyPr>
          <a:lstStyle>
            <a:lvl1pPr algn="ctr">
              <a:defRPr/>
            </a:lvl1pPr>
          </a:lstStyle>
          <a:p>
            <a:r>
              <a:rPr lang="en-GB" dirty="0"/>
              <a:t>Icon</a:t>
            </a:r>
          </a:p>
        </p:txBody>
      </p:sp>
      <p:sp>
        <p:nvSpPr>
          <p:cNvPr id="57" name="Text Placeholder 81">
            <a:extLst>
              <a:ext uri="{FF2B5EF4-FFF2-40B4-BE49-F238E27FC236}">
                <a16:creationId xmlns:a16="http://schemas.microsoft.com/office/drawing/2014/main" id="{C0CE4CE1-B0E6-5974-315A-C6087690CE9D}"/>
              </a:ext>
            </a:extLst>
          </p:cNvPr>
          <p:cNvSpPr>
            <a:spLocks noGrp="1"/>
          </p:cNvSpPr>
          <p:nvPr>
            <p:ph type="body" sz="quarter" idx="36" hasCustomPrompt="1"/>
          </p:nvPr>
        </p:nvSpPr>
        <p:spPr>
          <a:xfrm>
            <a:off x="8269289" y="1528763"/>
            <a:ext cx="1171575" cy="1171575"/>
          </a:xfrm>
          <a:solidFill>
            <a:schemeClr val="accent1"/>
          </a:solidFill>
        </p:spPr>
        <p:txBody>
          <a:bodyPr>
            <a:noAutofit/>
          </a:bodyPr>
          <a:lstStyle>
            <a:lvl1pPr>
              <a:defRPr/>
            </a:lvl1pPr>
          </a:lstStyle>
          <a:p>
            <a:pPr lvl="0"/>
            <a:r>
              <a:rPr lang="en-GB"/>
              <a:t> </a:t>
            </a:r>
            <a:endParaRPr lang="en-GB" dirty="0"/>
          </a:p>
        </p:txBody>
      </p:sp>
      <p:sp>
        <p:nvSpPr>
          <p:cNvPr id="44" name="Picture Placeholder 79">
            <a:extLst>
              <a:ext uri="{FF2B5EF4-FFF2-40B4-BE49-F238E27FC236}">
                <a16:creationId xmlns:a16="http://schemas.microsoft.com/office/drawing/2014/main" id="{E12776F1-9835-FEA3-CB39-20114E9C2370}"/>
              </a:ext>
            </a:extLst>
          </p:cNvPr>
          <p:cNvSpPr>
            <a:spLocks noGrp="1"/>
          </p:cNvSpPr>
          <p:nvPr>
            <p:ph type="pic" sz="quarter" idx="30" hasCustomPrompt="1"/>
          </p:nvPr>
        </p:nvSpPr>
        <p:spPr>
          <a:xfrm>
            <a:off x="8506620" y="1765301"/>
            <a:ext cx="696913" cy="698500"/>
          </a:xfrm>
        </p:spPr>
        <p:txBody>
          <a:bodyPr>
            <a:noAutofit/>
          </a:bodyPr>
          <a:lstStyle>
            <a:lvl1pPr algn="ctr">
              <a:defRPr/>
            </a:lvl1pPr>
          </a:lstStyle>
          <a:p>
            <a:r>
              <a:rPr lang="en-GB" dirty="0"/>
              <a:t>Icon</a:t>
            </a:r>
          </a:p>
        </p:txBody>
      </p:sp>
      <p:sp>
        <p:nvSpPr>
          <p:cNvPr id="62" name="Text Placeholder 81">
            <a:extLst>
              <a:ext uri="{FF2B5EF4-FFF2-40B4-BE49-F238E27FC236}">
                <a16:creationId xmlns:a16="http://schemas.microsoft.com/office/drawing/2014/main" id="{495A5493-4332-DED3-1690-04C7BA2ADED6}"/>
              </a:ext>
            </a:extLst>
          </p:cNvPr>
          <p:cNvSpPr>
            <a:spLocks noGrp="1"/>
          </p:cNvSpPr>
          <p:nvPr>
            <p:ph type="body" sz="quarter" idx="39" hasCustomPrompt="1"/>
          </p:nvPr>
        </p:nvSpPr>
        <p:spPr>
          <a:xfrm>
            <a:off x="10199689" y="1528763"/>
            <a:ext cx="1171575" cy="1171575"/>
          </a:xfrm>
          <a:solidFill>
            <a:schemeClr val="accent1"/>
          </a:solidFill>
        </p:spPr>
        <p:txBody>
          <a:bodyPr>
            <a:noAutofit/>
          </a:bodyPr>
          <a:lstStyle>
            <a:lvl1pPr>
              <a:defRPr/>
            </a:lvl1pPr>
          </a:lstStyle>
          <a:p>
            <a:pPr lvl="0"/>
            <a:r>
              <a:rPr lang="en-GB"/>
              <a:t> </a:t>
            </a:r>
            <a:endParaRPr lang="en-GB" dirty="0"/>
          </a:p>
        </p:txBody>
      </p:sp>
      <p:sp>
        <p:nvSpPr>
          <p:cNvPr id="56" name="Picture Placeholder 79">
            <a:extLst>
              <a:ext uri="{FF2B5EF4-FFF2-40B4-BE49-F238E27FC236}">
                <a16:creationId xmlns:a16="http://schemas.microsoft.com/office/drawing/2014/main" id="{A671436E-8F46-6B94-DFB5-7F15FEEABD0B}"/>
              </a:ext>
            </a:extLst>
          </p:cNvPr>
          <p:cNvSpPr>
            <a:spLocks noGrp="1"/>
          </p:cNvSpPr>
          <p:nvPr>
            <p:ph type="pic" sz="quarter" idx="35" hasCustomPrompt="1"/>
          </p:nvPr>
        </p:nvSpPr>
        <p:spPr>
          <a:xfrm>
            <a:off x="10437020" y="1765301"/>
            <a:ext cx="696913" cy="698500"/>
          </a:xfrm>
        </p:spPr>
        <p:txBody>
          <a:bodyPr>
            <a:noAutofit/>
          </a:bodyPr>
          <a:lstStyle>
            <a:lvl1pPr algn="ctr">
              <a:defRPr/>
            </a:lvl1pPr>
          </a:lstStyle>
          <a:p>
            <a:r>
              <a:rPr lang="en-GB" dirty="0"/>
              <a:t>Icon</a:t>
            </a:r>
          </a:p>
        </p:txBody>
      </p:sp>
      <p:sp>
        <p:nvSpPr>
          <p:cNvPr id="16" name="Date Placeholder 15">
            <a:extLst>
              <a:ext uri="{FF2B5EF4-FFF2-40B4-BE49-F238E27FC236}">
                <a16:creationId xmlns:a16="http://schemas.microsoft.com/office/drawing/2014/main" id="{31DE9C2D-576A-6167-2AAB-8831FEFA7087}"/>
              </a:ext>
            </a:extLst>
          </p:cNvPr>
          <p:cNvSpPr>
            <a:spLocks noGrp="1"/>
          </p:cNvSpPr>
          <p:nvPr>
            <p:ph type="dt" sz="half" idx="52"/>
          </p:nvPr>
        </p:nvSpPr>
        <p:spPr/>
        <p:txBody>
          <a:bodyPr>
            <a:noAutofit/>
          </a:bodyPr>
          <a:lstStyle/>
          <a:p>
            <a:endParaRPr lang="en-GB" dirty="0"/>
          </a:p>
        </p:txBody>
      </p:sp>
      <p:sp>
        <p:nvSpPr>
          <p:cNvPr id="18" name="Slide Number Placeholder 17">
            <a:extLst>
              <a:ext uri="{FF2B5EF4-FFF2-40B4-BE49-F238E27FC236}">
                <a16:creationId xmlns:a16="http://schemas.microsoft.com/office/drawing/2014/main" id="{F1201561-0A56-B1EA-74E2-AA6A026CFCFB}"/>
              </a:ext>
            </a:extLst>
          </p:cNvPr>
          <p:cNvSpPr>
            <a:spLocks noGrp="1"/>
          </p:cNvSpPr>
          <p:nvPr>
            <p:ph type="sldNum" sz="quarter" idx="54"/>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8E2752DD-BC91-6949-AC1A-37781DF9C689}"/>
              </a:ext>
            </a:extLst>
          </p:cNvPr>
          <p:cNvGrpSpPr/>
          <p:nvPr userDrawn="1"/>
        </p:nvGrpSpPr>
        <p:grpSpPr>
          <a:xfrm>
            <a:off x="12338004" y="0"/>
            <a:ext cx="2094954" cy="3914775"/>
            <a:chOff x="-2178418" y="4487679"/>
            <a:chExt cx="2094954" cy="3914775"/>
          </a:xfrm>
        </p:grpSpPr>
        <p:sp>
          <p:nvSpPr>
            <p:cNvPr id="5" name="Rectangle 4">
              <a:extLst>
                <a:ext uri="{FF2B5EF4-FFF2-40B4-BE49-F238E27FC236}">
                  <a16:creationId xmlns:a16="http://schemas.microsoft.com/office/drawing/2014/main" id="{AD40C43E-24B4-392F-A4C0-72052E48F944}"/>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 name="Rectangle 5">
              <a:extLst>
                <a:ext uri="{FF2B5EF4-FFF2-40B4-BE49-F238E27FC236}">
                  <a16:creationId xmlns:a16="http://schemas.microsoft.com/office/drawing/2014/main" id="{7A05ABB9-6101-9AF1-F203-05D9C3B4D886}"/>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 name="TextBox 6">
              <a:extLst>
                <a:ext uri="{FF2B5EF4-FFF2-40B4-BE49-F238E27FC236}">
                  <a16:creationId xmlns:a16="http://schemas.microsoft.com/office/drawing/2014/main" id="{5AE2483F-E665-5D17-DAD2-117281BBB5E0}"/>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8" name="TextBox 7">
              <a:extLst>
                <a:ext uri="{FF2B5EF4-FFF2-40B4-BE49-F238E27FC236}">
                  <a16:creationId xmlns:a16="http://schemas.microsoft.com/office/drawing/2014/main" id="{09FD0B53-EC07-3B2D-3FF9-35DE673C9FA7}"/>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9" name="TextBox 8">
              <a:extLst>
                <a:ext uri="{FF2B5EF4-FFF2-40B4-BE49-F238E27FC236}">
                  <a16:creationId xmlns:a16="http://schemas.microsoft.com/office/drawing/2014/main" id="{93A94EC0-F046-A717-F7F2-A55302604723}"/>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10" name="TextBox 9">
              <a:extLst>
                <a:ext uri="{FF2B5EF4-FFF2-40B4-BE49-F238E27FC236}">
                  <a16:creationId xmlns:a16="http://schemas.microsoft.com/office/drawing/2014/main" id="{77904110-C6B6-9B58-51BB-1B77116D065F}"/>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11" name="TextBox 10">
              <a:extLst>
                <a:ext uri="{FF2B5EF4-FFF2-40B4-BE49-F238E27FC236}">
                  <a16:creationId xmlns:a16="http://schemas.microsoft.com/office/drawing/2014/main" id="{BD67C341-0A2D-E81E-015B-6CCD2CE8B718}"/>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12" name="Title 11">
            <a:extLst>
              <a:ext uri="{FF2B5EF4-FFF2-40B4-BE49-F238E27FC236}">
                <a16:creationId xmlns:a16="http://schemas.microsoft.com/office/drawing/2014/main" id="{E5F4AA51-8E59-9620-DEDB-8C9963A37196}"/>
              </a:ext>
            </a:extLst>
          </p:cNvPr>
          <p:cNvSpPr>
            <a:spLocks noGrp="1"/>
          </p:cNvSpPr>
          <p:nvPr>
            <p:ph type="title" hasCustomPrompt="1"/>
          </p:nvPr>
        </p:nvSpPr>
        <p:spPr/>
        <p:txBody>
          <a:bodyPr/>
          <a:lstStyle/>
          <a:p>
            <a:r>
              <a:rPr lang="en-US" dirty="0"/>
              <a:t>Insert title here</a:t>
            </a:r>
            <a:endParaRPr lang="en-GB" dirty="0"/>
          </a:p>
        </p:txBody>
      </p:sp>
      <p:sp>
        <p:nvSpPr>
          <p:cNvPr id="13" name="Footer Placeholder 4">
            <a:extLst>
              <a:ext uri="{FF2B5EF4-FFF2-40B4-BE49-F238E27FC236}">
                <a16:creationId xmlns:a16="http://schemas.microsoft.com/office/drawing/2014/main" id="{1B86525C-459D-DE65-DA0C-075D98FC5664}"/>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3" name="Text Placeholder 3">
            <a:extLst>
              <a:ext uri="{FF2B5EF4-FFF2-40B4-BE49-F238E27FC236}">
                <a16:creationId xmlns:a16="http://schemas.microsoft.com/office/drawing/2014/main" id="{6017DC0A-5827-09EF-E598-2415D8CE30FA}"/>
              </a:ext>
            </a:extLst>
          </p:cNvPr>
          <p:cNvSpPr>
            <a:spLocks noGrp="1"/>
          </p:cNvSpPr>
          <p:nvPr>
            <p:ph type="body" sz="quarter" idx="60" hasCustomPrompt="1"/>
          </p:nvPr>
        </p:nvSpPr>
        <p:spPr>
          <a:xfrm>
            <a:off x="8121651" y="2926472"/>
            <a:ext cx="1466850" cy="335077"/>
          </a:xfrm>
        </p:spPr>
        <p:txBody>
          <a:bodyPr>
            <a:noAutofit/>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4" name="Text Placeholder 3">
            <a:extLst>
              <a:ext uri="{FF2B5EF4-FFF2-40B4-BE49-F238E27FC236}">
                <a16:creationId xmlns:a16="http://schemas.microsoft.com/office/drawing/2014/main" id="{C1A1D4C6-AF56-4B7D-0A58-48065F09237C}"/>
              </a:ext>
            </a:extLst>
          </p:cNvPr>
          <p:cNvSpPr>
            <a:spLocks noGrp="1"/>
          </p:cNvSpPr>
          <p:nvPr>
            <p:ph type="body" sz="quarter" idx="61" hasCustomPrompt="1"/>
          </p:nvPr>
        </p:nvSpPr>
        <p:spPr>
          <a:xfrm>
            <a:off x="10052051" y="2926472"/>
            <a:ext cx="1466850" cy="335077"/>
          </a:xfrm>
        </p:spPr>
        <p:txBody>
          <a:bodyPr>
            <a:noAutofit/>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7" name="Text Placeholder 3">
            <a:extLst>
              <a:ext uri="{FF2B5EF4-FFF2-40B4-BE49-F238E27FC236}">
                <a16:creationId xmlns:a16="http://schemas.microsoft.com/office/drawing/2014/main" id="{F0DAC7CB-047A-11A7-505F-96FAE43254A8}"/>
              </a:ext>
            </a:extLst>
          </p:cNvPr>
          <p:cNvSpPr>
            <a:spLocks noGrp="1"/>
          </p:cNvSpPr>
          <p:nvPr>
            <p:ph type="body" sz="quarter" idx="63" hasCustomPrompt="1"/>
          </p:nvPr>
        </p:nvSpPr>
        <p:spPr>
          <a:xfrm>
            <a:off x="10052051" y="5040557"/>
            <a:ext cx="1466850" cy="335077"/>
          </a:xfrm>
        </p:spPr>
        <p:txBody>
          <a:bodyPr>
            <a:noAutofit/>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14" name="Text Placeholder 3">
            <a:extLst>
              <a:ext uri="{FF2B5EF4-FFF2-40B4-BE49-F238E27FC236}">
                <a16:creationId xmlns:a16="http://schemas.microsoft.com/office/drawing/2014/main" id="{5571423F-5FC5-CFDC-A598-588F1810E674}"/>
              </a:ext>
            </a:extLst>
          </p:cNvPr>
          <p:cNvSpPr>
            <a:spLocks noGrp="1"/>
          </p:cNvSpPr>
          <p:nvPr>
            <p:ph type="body" sz="quarter" idx="56" hasCustomPrompt="1"/>
          </p:nvPr>
        </p:nvSpPr>
        <p:spPr>
          <a:xfrm>
            <a:off x="450850" y="1815527"/>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
        <p:nvSpPr>
          <p:cNvPr id="15" name="Text Placeholder 3">
            <a:extLst>
              <a:ext uri="{FF2B5EF4-FFF2-40B4-BE49-F238E27FC236}">
                <a16:creationId xmlns:a16="http://schemas.microsoft.com/office/drawing/2014/main" id="{C014B554-0BC7-7BCF-9180-953D1445F04A}"/>
              </a:ext>
            </a:extLst>
          </p:cNvPr>
          <p:cNvSpPr>
            <a:spLocks noGrp="1"/>
          </p:cNvSpPr>
          <p:nvPr>
            <p:ph type="body" sz="quarter" idx="58" hasCustomPrompt="1"/>
          </p:nvPr>
        </p:nvSpPr>
        <p:spPr>
          <a:xfrm>
            <a:off x="4286250" y="1815527"/>
            <a:ext cx="3382963" cy="2462213"/>
          </a:xfrm>
        </p:spPr>
        <p:txBody>
          <a:bodyPr/>
          <a:lstStyle>
            <a:lvl1pPr>
              <a:defRPr b="0"/>
            </a:lvl1pPr>
            <a:lvl2pPr>
              <a:defRPr b="0"/>
            </a:lvl2pPr>
            <a:lvl3pPr>
              <a:defRPr b="0"/>
            </a:lvl3pPr>
            <a:lvl4pPr>
              <a:defRPr b="0"/>
            </a:lvl4pPr>
            <a:lvl5pPr>
              <a:defRPr b="0"/>
            </a:lvl5pPr>
            <a:lvl8pPr>
              <a:defRPr/>
            </a:lvl8pPr>
          </a:lstStyle>
          <a:p>
            <a:pPr lvl="7"/>
            <a:r>
              <a:rPr lang="en-GB" dirty="0"/>
              <a:t>Insert service list title</a:t>
            </a:r>
          </a:p>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a:p>
            <a:pPr lvl="7"/>
            <a:endParaRPr lang="en-GB" dirty="0"/>
          </a:p>
        </p:txBody>
      </p:sp>
    </p:spTree>
    <p:custDataLst>
      <p:tags r:id="rId1"/>
    </p:custDataLst>
    <p:extLst>
      <p:ext uri="{BB962C8B-B14F-4D97-AF65-F5344CB8AC3E}">
        <p14:creationId xmlns:p14="http://schemas.microsoft.com/office/powerpoint/2010/main" val="122757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xpertise (4)">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D301570-C281-17F3-7340-9336433523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19" name="Date Placeholder 118">
            <a:extLst>
              <a:ext uri="{FF2B5EF4-FFF2-40B4-BE49-F238E27FC236}">
                <a16:creationId xmlns:a16="http://schemas.microsoft.com/office/drawing/2014/main" id="{91D76C22-7F81-EF12-6A96-66D53FB23377}"/>
              </a:ext>
            </a:extLst>
          </p:cNvPr>
          <p:cNvSpPr>
            <a:spLocks noGrp="1"/>
          </p:cNvSpPr>
          <p:nvPr>
            <p:ph type="dt" sz="half" idx="51"/>
          </p:nvPr>
        </p:nvSpPr>
        <p:spPr/>
        <p:txBody>
          <a:bodyPr>
            <a:noAutofit/>
          </a:bodyPr>
          <a:lstStyle/>
          <a:p>
            <a:endParaRPr lang="en-GB" dirty="0"/>
          </a:p>
        </p:txBody>
      </p:sp>
      <p:sp>
        <p:nvSpPr>
          <p:cNvPr id="121" name="Slide Number Placeholder 120">
            <a:extLst>
              <a:ext uri="{FF2B5EF4-FFF2-40B4-BE49-F238E27FC236}">
                <a16:creationId xmlns:a16="http://schemas.microsoft.com/office/drawing/2014/main" id="{FCD8D161-F477-AC65-3C41-D257BE983A6F}"/>
              </a:ext>
            </a:extLst>
          </p:cNvPr>
          <p:cNvSpPr>
            <a:spLocks noGrp="1"/>
          </p:cNvSpPr>
          <p:nvPr>
            <p:ph type="sldNum" sz="quarter" idx="5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6B7ABAD9-E4A8-09C9-264E-180D52AE94C2}"/>
              </a:ext>
            </a:extLst>
          </p:cNvPr>
          <p:cNvGrpSpPr/>
          <p:nvPr userDrawn="1"/>
        </p:nvGrpSpPr>
        <p:grpSpPr>
          <a:xfrm>
            <a:off x="12338004" y="0"/>
            <a:ext cx="2094954" cy="3914775"/>
            <a:chOff x="-2178418" y="4487679"/>
            <a:chExt cx="2094954" cy="3914775"/>
          </a:xfrm>
        </p:grpSpPr>
        <p:sp>
          <p:nvSpPr>
            <p:cNvPr id="6" name="Rectangle 5">
              <a:extLst>
                <a:ext uri="{FF2B5EF4-FFF2-40B4-BE49-F238E27FC236}">
                  <a16:creationId xmlns:a16="http://schemas.microsoft.com/office/drawing/2014/main" id="{E31BCA21-A511-E236-9B31-6BFDD9CC9640}"/>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FBF57383-8FD1-438E-C675-B1654D59ED7B}"/>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 name="TextBox 7">
              <a:extLst>
                <a:ext uri="{FF2B5EF4-FFF2-40B4-BE49-F238E27FC236}">
                  <a16:creationId xmlns:a16="http://schemas.microsoft.com/office/drawing/2014/main" id="{A08E00B0-306E-BC11-AB1A-E27C726177B4}"/>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9" name="TextBox 8">
              <a:extLst>
                <a:ext uri="{FF2B5EF4-FFF2-40B4-BE49-F238E27FC236}">
                  <a16:creationId xmlns:a16="http://schemas.microsoft.com/office/drawing/2014/main" id="{908656A6-11D0-98EA-C0C7-E04D8233F740}"/>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10" name="TextBox 9">
              <a:extLst>
                <a:ext uri="{FF2B5EF4-FFF2-40B4-BE49-F238E27FC236}">
                  <a16:creationId xmlns:a16="http://schemas.microsoft.com/office/drawing/2014/main" id="{E4E6FBCB-D2B0-1A7A-DB6B-195A3EE7CFD3}"/>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11" name="TextBox 10">
              <a:extLst>
                <a:ext uri="{FF2B5EF4-FFF2-40B4-BE49-F238E27FC236}">
                  <a16:creationId xmlns:a16="http://schemas.microsoft.com/office/drawing/2014/main" id="{B236FB5A-E2B7-CE4F-C89E-AABF1802CE61}"/>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12" name="TextBox 11">
              <a:extLst>
                <a:ext uri="{FF2B5EF4-FFF2-40B4-BE49-F238E27FC236}">
                  <a16:creationId xmlns:a16="http://schemas.microsoft.com/office/drawing/2014/main" id="{86037B13-BB1E-3D66-D3B5-1B42563E61FA}"/>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13" name="Title 12">
            <a:extLst>
              <a:ext uri="{FF2B5EF4-FFF2-40B4-BE49-F238E27FC236}">
                <a16:creationId xmlns:a16="http://schemas.microsoft.com/office/drawing/2014/main" id="{E8EDD0E5-D951-4551-7EA3-5623DF502744}"/>
              </a:ext>
            </a:extLst>
          </p:cNvPr>
          <p:cNvSpPr>
            <a:spLocks noGrp="1"/>
          </p:cNvSpPr>
          <p:nvPr>
            <p:ph type="title" hasCustomPrompt="1"/>
          </p:nvPr>
        </p:nvSpPr>
        <p:spPr/>
        <p:txBody>
          <a:bodyPr/>
          <a:lstStyle/>
          <a:p>
            <a:r>
              <a:rPr lang="en-US" dirty="0"/>
              <a:t>Insert title here</a:t>
            </a:r>
            <a:endParaRPr lang="en-GB" dirty="0"/>
          </a:p>
        </p:txBody>
      </p:sp>
      <p:sp>
        <p:nvSpPr>
          <p:cNvPr id="14" name="Footer Placeholder 4">
            <a:extLst>
              <a:ext uri="{FF2B5EF4-FFF2-40B4-BE49-F238E27FC236}">
                <a16:creationId xmlns:a16="http://schemas.microsoft.com/office/drawing/2014/main" id="{7AFDD20F-2648-23FA-8901-0E180D8DA53B}"/>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 name="Text Placeholder 81">
            <a:extLst>
              <a:ext uri="{FF2B5EF4-FFF2-40B4-BE49-F238E27FC236}">
                <a16:creationId xmlns:a16="http://schemas.microsoft.com/office/drawing/2014/main" id="{6CA76ED4-6AEF-1B40-C2BD-C39F237BD3DD}"/>
              </a:ext>
            </a:extLst>
          </p:cNvPr>
          <p:cNvSpPr>
            <a:spLocks noGrp="1"/>
          </p:cNvSpPr>
          <p:nvPr>
            <p:ph type="body" sz="quarter" idx="36" hasCustomPrompt="1"/>
          </p:nvPr>
        </p:nvSpPr>
        <p:spPr>
          <a:xfrm>
            <a:off x="4438651" y="1528763"/>
            <a:ext cx="1171575" cy="1171575"/>
          </a:xfrm>
          <a:solidFill>
            <a:schemeClr val="accent1"/>
          </a:solidFill>
        </p:spPr>
        <p:txBody>
          <a:bodyPr>
            <a:noAutofit/>
          </a:bodyPr>
          <a:lstStyle>
            <a:lvl1pPr>
              <a:defRPr/>
            </a:lvl1pPr>
          </a:lstStyle>
          <a:p>
            <a:pPr lvl="0"/>
            <a:r>
              <a:rPr lang="en-GB"/>
              <a:t> </a:t>
            </a:r>
            <a:endParaRPr lang="en-GB" dirty="0"/>
          </a:p>
        </p:txBody>
      </p:sp>
      <p:sp>
        <p:nvSpPr>
          <p:cNvPr id="15" name="Picture Placeholder 79">
            <a:extLst>
              <a:ext uri="{FF2B5EF4-FFF2-40B4-BE49-F238E27FC236}">
                <a16:creationId xmlns:a16="http://schemas.microsoft.com/office/drawing/2014/main" id="{024B3D4B-1E29-5B0A-89BB-CC0417BFE902}"/>
              </a:ext>
            </a:extLst>
          </p:cNvPr>
          <p:cNvSpPr>
            <a:spLocks noGrp="1"/>
          </p:cNvSpPr>
          <p:nvPr>
            <p:ph type="pic" sz="quarter" idx="30" hasCustomPrompt="1"/>
          </p:nvPr>
        </p:nvSpPr>
        <p:spPr>
          <a:xfrm>
            <a:off x="4675982" y="1765301"/>
            <a:ext cx="696913" cy="698500"/>
          </a:xfrm>
        </p:spPr>
        <p:txBody>
          <a:bodyPr/>
          <a:lstStyle>
            <a:lvl1pPr algn="ctr">
              <a:defRPr/>
            </a:lvl1pPr>
          </a:lstStyle>
          <a:p>
            <a:r>
              <a:rPr lang="en-GB" dirty="0"/>
              <a:t>Icon</a:t>
            </a:r>
          </a:p>
        </p:txBody>
      </p:sp>
      <p:sp>
        <p:nvSpPr>
          <p:cNvPr id="16" name="Text Placeholder 3">
            <a:extLst>
              <a:ext uri="{FF2B5EF4-FFF2-40B4-BE49-F238E27FC236}">
                <a16:creationId xmlns:a16="http://schemas.microsoft.com/office/drawing/2014/main" id="{326C84A6-5EB2-3A3C-930E-0CF6E74D6434}"/>
              </a:ext>
            </a:extLst>
          </p:cNvPr>
          <p:cNvSpPr>
            <a:spLocks noGrp="1"/>
          </p:cNvSpPr>
          <p:nvPr>
            <p:ph type="body" sz="quarter" idx="60" hasCustomPrompt="1"/>
          </p:nvPr>
        </p:nvSpPr>
        <p:spPr>
          <a:xfrm>
            <a:off x="4291013" y="2926472"/>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17" name="Text Placeholder 81">
            <a:extLst>
              <a:ext uri="{FF2B5EF4-FFF2-40B4-BE49-F238E27FC236}">
                <a16:creationId xmlns:a16="http://schemas.microsoft.com/office/drawing/2014/main" id="{74EE7AAC-24E2-5B44-96E4-5AE7A06C5176}"/>
              </a:ext>
            </a:extLst>
          </p:cNvPr>
          <p:cNvSpPr>
            <a:spLocks noGrp="1"/>
          </p:cNvSpPr>
          <p:nvPr>
            <p:ph type="body" sz="quarter" idx="61" hasCustomPrompt="1"/>
          </p:nvPr>
        </p:nvSpPr>
        <p:spPr>
          <a:xfrm>
            <a:off x="6360584" y="1528763"/>
            <a:ext cx="1171575" cy="1171575"/>
          </a:xfrm>
          <a:solidFill>
            <a:schemeClr val="accent1"/>
          </a:solidFill>
        </p:spPr>
        <p:txBody>
          <a:bodyPr>
            <a:noAutofit/>
          </a:bodyPr>
          <a:lstStyle>
            <a:lvl1pPr>
              <a:defRPr/>
            </a:lvl1pPr>
          </a:lstStyle>
          <a:p>
            <a:pPr lvl="0"/>
            <a:r>
              <a:rPr lang="en-GB"/>
              <a:t> </a:t>
            </a:r>
            <a:endParaRPr lang="en-GB" dirty="0"/>
          </a:p>
        </p:txBody>
      </p:sp>
      <p:sp>
        <p:nvSpPr>
          <p:cNvPr id="18" name="Picture Placeholder 79">
            <a:extLst>
              <a:ext uri="{FF2B5EF4-FFF2-40B4-BE49-F238E27FC236}">
                <a16:creationId xmlns:a16="http://schemas.microsoft.com/office/drawing/2014/main" id="{09C2E86A-E4F3-4A21-3B54-119230254FDE}"/>
              </a:ext>
            </a:extLst>
          </p:cNvPr>
          <p:cNvSpPr>
            <a:spLocks noGrp="1"/>
          </p:cNvSpPr>
          <p:nvPr>
            <p:ph type="pic" sz="quarter" idx="62" hasCustomPrompt="1"/>
          </p:nvPr>
        </p:nvSpPr>
        <p:spPr>
          <a:xfrm>
            <a:off x="6597915" y="1765301"/>
            <a:ext cx="696913" cy="698500"/>
          </a:xfrm>
        </p:spPr>
        <p:txBody>
          <a:bodyPr/>
          <a:lstStyle>
            <a:lvl1pPr algn="ctr">
              <a:defRPr/>
            </a:lvl1pPr>
          </a:lstStyle>
          <a:p>
            <a:r>
              <a:rPr lang="en-GB" dirty="0"/>
              <a:t>Icon</a:t>
            </a:r>
          </a:p>
        </p:txBody>
      </p:sp>
      <p:sp>
        <p:nvSpPr>
          <p:cNvPr id="19" name="Text Placeholder 3">
            <a:extLst>
              <a:ext uri="{FF2B5EF4-FFF2-40B4-BE49-F238E27FC236}">
                <a16:creationId xmlns:a16="http://schemas.microsoft.com/office/drawing/2014/main" id="{D510F0D1-396F-1564-CAF5-F74C226010AC}"/>
              </a:ext>
            </a:extLst>
          </p:cNvPr>
          <p:cNvSpPr>
            <a:spLocks noGrp="1"/>
          </p:cNvSpPr>
          <p:nvPr>
            <p:ph type="body" sz="quarter" idx="63" hasCustomPrompt="1"/>
          </p:nvPr>
        </p:nvSpPr>
        <p:spPr>
          <a:xfrm>
            <a:off x="6212946" y="2926472"/>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0" name="Text Placeholder 81">
            <a:extLst>
              <a:ext uri="{FF2B5EF4-FFF2-40B4-BE49-F238E27FC236}">
                <a16:creationId xmlns:a16="http://schemas.microsoft.com/office/drawing/2014/main" id="{39739A3D-D0D4-1EE9-E241-21A728DD089A}"/>
              </a:ext>
            </a:extLst>
          </p:cNvPr>
          <p:cNvSpPr>
            <a:spLocks noGrp="1"/>
          </p:cNvSpPr>
          <p:nvPr>
            <p:ph type="body" sz="quarter" idx="64" hasCustomPrompt="1"/>
          </p:nvPr>
        </p:nvSpPr>
        <p:spPr>
          <a:xfrm>
            <a:off x="8282517" y="1528763"/>
            <a:ext cx="1171575" cy="1171575"/>
          </a:xfrm>
          <a:solidFill>
            <a:schemeClr val="accent1"/>
          </a:solidFill>
        </p:spPr>
        <p:txBody>
          <a:bodyPr>
            <a:noAutofit/>
          </a:bodyPr>
          <a:lstStyle>
            <a:lvl1pPr>
              <a:defRPr/>
            </a:lvl1pPr>
          </a:lstStyle>
          <a:p>
            <a:pPr lvl="0"/>
            <a:r>
              <a:rPr lang="en-GB"/>
              <a:t> </a:t>
            </a:r>
            <a:endParaRPr lang="en-GB" dirty="0"/>
          </a:p>
        </p:txBody>
      </p:sp>
      <p:sp>
        <p:nvSpPr>
          <p:cNvPr id="21" name="Picture Placeholder 79">
            <a:extLst>
              <a:ext uri="{FF2B5EF4-FFF2-40B4-BE49-F238E27FC236}">
                <a16:creationId xmlns:a16="http://schemas.microsoft.com/office/drawing/2014/main" id="{02ED76DD-B16F-56DE-3B62-EAF21CE20224}"/>
              </a:ext>
            </a:extLst>
          </p:cNvPr>
          <p:cNvSpPr>
            <a:spLocks noGrp="1"/>
          </p:cNvSpPr>
          <p:nvPr>
            <p:ph type="pic" sz="quarter" idx="65" hasCustomPrompt="1"/>
          </p:nvPr>
        </p:nvSpPr>
        <p:spPr>
          <a:xfrm>
            <a:off x="8519848" y="1765301"/>
            <a:ext cx="696913" cy="698500"/>
          </a:xfrm>
        </p:spPr>
        <p:txBody>
          <a:bodyPr/>
          <a:lstStyle>
            <a:lvl1pPr algn="ctr">
              <a:defRPr/>
            </a:lvl1pPr>
          </a:lstStyle>
          <a:p>
            <a:r>
              <a:rPr lang="en-GB" dirty="0"/>
              <a:t>Icon</a:t>
            </a:r>
          </a:p>
        </p:txBody>
      </p:sp>
      <p:sp>
        <p:nvSpPr>
          <p:cNvPr id="22" name="Text Placeholder 3">
            <a:extLst>
              <a:ext uri="{FF2B5EF4-FFF2-40B4-BE49-F238E27FC236}">
                <a16:creationId xmlns:a16="http://schemas.microsoft.com/office/drawing/2014/main" id="{B0C52EAC-EFFC-6BCF-B2C8-4BE4F9BD9313}"/>
              </a:ext>
            </a:extLst>
          </p:cNvPr>
          <p:cNvSpPr>
            <a:spLocks noGrp="1"/>
          </p:cNvSpPr>
          <p:nvPr>
            <p:ph type="body" sz="quarter" idx="66" hasCustomPrompt="1"/>
          </p:nvPr>
        </p:nvSpPr>
        <p:spPr>
          <a:xfrm>
            <a:off x="8134879" y="2926472"/>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3" name="Text Placeholder 81">
            <a:extLst>
              <a:ext uri="{FF2B5EF4-FFF2-40B4-BE49-F238E27FC236}">
                <a16:creationId xmlns:a16="http://schemas.microsoft.com/office/drawing/2014/main" id="{EA4CBEE4-105B-FD7B-982A-A750E84BC386}"/>
              </a:ext>
            </a:extLst>
          </p:cNvPr>
          <p:cNvSpPr>
            <a:spLocks noGrp="1"/>
          </p:cNvSpPr>
          <p:nvPr>
            <p:ph type="body" sz="quarter" idx="67" hasCustomPrompt="1"/>
          </p:nvPr>
        </p:nvSpPr>
        <p:spPr>
          <a:xfrm>
            <a:off x="10204451" y="1528763"/>
            <a:ext cx="1171575" cy="1171575"/>
          </a:xfrm>
          <a:solidFill>
            <a:schemeClr val="accent1"/>
          </a:solidFill>
        </p:spPr>
        <p:txBody>
          <a:bodyPr>
            <a:noAutofit/>
          </a:bodyPr>
          <a:lstStyle>
            <a:lvl1pPr>
              <a:defRPr/>
            </a:lvl1pPr>
          </a:lstStyle>
          <a:p>
            <a:pPr lvl="0"/>
            <a:r>
              <a:rPr lang="en-GB"/>
              <a:t> </a:t>
            </a:r>
            <a:endParaRPr lang="en-GB" dirty="0"/>
          </a:p>
        </p:txBody>
      </p:sp>
      <p:sp>
        <p:nvSpPr>
          <p:cNvPr id="24" name="Picture Placeholder 79">
            <a:extLst>
              <a:ext uri="{FF2B5EF4-FFF2-40B4-BE49-F238E27FC236}">
                <a16:creationId xmlns:a16="http://schemas.microsoft.com/office/drawing/2014/main" id="{69AA7EDB-8EE0-9F35-1329-3461256B0907}"/>
              </a:ext>
            </a:extLst>
          </p:cNvPr>
          <p:cNvSpPr>
            <a:spLocks noGrp="1"/>
          </p:cNvSpPr>
          <p:nvPr>
            <p:ph type="pic" sz="quarter" idx="68" hasCustomPrompt="1"/>
          </p:nvPr>
        </p:nvSpPr>
        <p:spPr>
          <a:xfrm>
            <a:off x="10441782" y="1765301"/>
            <a:ext cx="696913" cy="698500"/>
          </a:xfrm>
        </p:spPr>
        <p:txBody>
          <a:bodyPr/>
          <a:lstStyle>
            <a:lvl1pPr algn="ctr">
              <a:defRPr/>
            </a:lvl1pPr>
          </a:lstStyle>
          <a:p>
            <a:r>
              <a:rPr lang="en-GB" dirty="0"/>
              <a:t>Icon</a:t>
            </a:r>
          </a:p>
        </p:txBody>
      </p:sp>
      <p:sp>
        <p:nvSpPr>
          <p:cNvPr id="25" name="Text Placeholder 3">
            <a:extLst>
              <a:ext uri="{FF2B5EF4-FFF2-40B4-BE49-F238E27FC236}">
                <a16:creationId xmlns:a16="http://schemas.microsoft.com/office/drawing/2014/main" id="{CA2D5FEB-BB38-2653-A0E3-41A9531B2C3A}"/>
              </a:ext>
            </a:extLst>
          </p:cNvPr>
          <p:cNvSpPr>
            <a:spLocks noGrp="1"/>
          </p:cNvSpPr>
          <p:nvPr>
            <p:ph type="body" sz="quarter" idx="69" hasCustomPrompt="1"/>
          </p:nvPr>
        </p:nvSpPr>
        <p:spPr>
          <a:xfrm>
            <a:off x="10056813" y="2926472"/>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27" name="Text Placeholder 81">
            <a:extLst>
              <a:ext uri="{FF2B5EF4-FFF2-40B4-BE49-F238E27FC236}">
                <a16:creationId xmlns:a16="http://schemas.microsoft.com/office/drawing/2014/main" id="{14663039-063B-EF42-C8CC-AC261CD86A73}"/>
              </a:ext>
            </a:extLst>
          </p:cNvPr>
          <p:cNvSpPr>
            <a:spLocks noGrp="1"/>
          </p:cNvSpPr>
          <p:nvPr>
            <p:ph type="body" sz="quarter" idx="70" hasCustomPrompt="1"/>
          </p:nvPr>
        </p:nvSpPr>
        <p:spPr>
          <a:xfrm>
            <a:off x="4438651" y="3661641"/>
            <a:ext cx="1171575" cy="1171575"/>
          </a:xfrm>
          <a:solidFill>
            <a:schemeClr val="accent1"/>
          </a:solidFill>
        </p:spPr>
        <p:txBody>
          <a:bodyPr>
            <a:noAutofit/>
          </a:bodyPr>
          <a:lstStyle>
            <a:lvl1pPr>
              <a:defRPr/>
            </a:lvl1pPr>
          </a:lstStyle>
          <a:p>
            <a:pPr lvl="0"/>
            <a:r>
              <a:rPr lang="en-GB"/>
              <a:t> </a:t>
            </a:r>
            <a:endParaRPr lang="en-GB" dirty="0"/>
          </a:p>
        </p:txBody>
      </p:sp>
      <p:sp>
        <p:nvSpPr>
          <p:cNvPr id="28" name="Picture Placeholder 79">
            <a:extLst>
              <a:ext uri="{FF2B5EF4-FFF2-40B4-BE49-F238E27FC236}">
                <a16:creationId xmlns:a16="http://schemas.microsoft.com/office/drawing/2014/main" id="{DF988F87-C63E-89CE-C392-2A93381AE3EB}"/>
              </a:ext>
            </a:extLst>
          </p:cNvPr>
          <p:cNvSpPr>
            <a:spLocks noGrp="1"/>
          </p:cNvSpPr>
          <p:nvPr>
            <p:ph type="pic" sz="quarter" idx="71" hasCustomPrompt="1"/>
          </p:nvPr>
        </p:nvSpPr>
        <p:spPr>
          <a:xfrm>
            <a:off x="4675982" y="3898179"/>
            <a:ext cx="696913" cy="698500"/>
          </a:xfrm>
        </p:spPr>
        <p:txBody>
          <a:bodyPr/>
          <a:lstStyle>
            <a:lvl1pPr algn="ctr">
              <a:defRPr/>
            </a:lvl1pPr>
          </a:lstStyle>
          <a:p>
            <a:r>
              <a:rPr lang="en-GB" dirty="0"/>
              <a:t>Icon</a:t>
            </a:r>
          </a:p>
        </p:txBody>
      </p:sp>
      <p:sp>
        <p:nvSpPr>
          <p:cNvPr id="29" name="Text Placeholder 3">
            <a:extLst>
              <a:ext uri="{FF2B5EF4-FFF2-40B4-BE49-F238E27FC236}">
                <a16:creationId xmlns:a16="http://schemas.microsoft.com/office/drawing/2014/main" id="{202A3DAC-475D-22DE-79A0-931622ECDD0E}"/>
              </a:ext>
            </a:extLst>
          </p:cNvPr>
          <p:cNvSpPr>
            <a:spLocks noGrp="1"/>
          </p:cNvSpPr>
          <p:nvPr>
            <p:ph type="body" sz="quarter" idx="72" hasCustomPrompt="1"/>
          </p:nvPr>
        </p:nvSpPr>
        <p:spPr>
          <a:xfrm>
            <a:off x="4291013" y="5059350"/>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30" name="Text Placeholder 81">
            <a:extLst>
              <a:ext uri="{FF2B5EF4-FFF2-40B4-BE49-F238E27FC236}">
                <a16:creationId xmlns:a16="http://schemas.microsoft.com/office/drawing/2014/main" id="{ABF997D1-229D-258B-9D3D-A371F697B7DC}"/>
              </a:ext>
            </a:extLst>
          </p:cNvPr>
          <p:cNvSpPr>
            <a:spLocks noGrp="1"/>
          </p:cNvSpPr>
          <p:nvPr>
            <p:ph type="body" sz="quarter" idx="73" hasCustomPrompt="1"/>
          </p:nvPr>
        </p:nvSpPr>
        <p:spPr>
          <a:xfrm>
            <a:off x="6360584" y="3661641"/>
            <a:ext cx="1171575" cy="1171575"/>
          </a:xfrm>
          <a:solidFill>
            <a:schemeClr val="accent1"/>
          </a:solidFill>
        </p:spPr>
        <p:txBody>
          <a:bodyPr>
            <a:noAutofit/>
          </a:bodyPr>
          <a:lstStyle>
            <a:lvl1pPr>
              <a:defRPr/>
            </a:lvl1pPr>
          </a:lstStyle>
          <a:p>
            <a:pPr lvl="0"/>
            <a:r>
              <a:rPr lang="en-GB"/>
              <a:t> </a:t>
            </a:r>
            <a:endParaRPr lang="en-GB" dirty="0"/>
          </a:p>
        </p:txBody>
      </p:sp>
      <p:sp>
        <p:nvSpPr>
          <p:cNvPr id="31" name="Picture Placeholder 79">
            <a:extLst>
              <a:ext uri="{FF2B5EF4-FFF2-40B4-BE49-F238E27FC236}">
                <a16:creationId xmlns:a16="http://schemas.microsoft.com/office/drawing/2014/main" id="{864CC8E6-90D8-8C5F-E877-61629E1EF582}"/>
              </a:ext>
            </a:extLst>
          </p:cNvPr>
          <p:cNvSpPr>
            <a:spLocks noGrp="1"/>
          </p:cNvSpPr>
          <p:nvPr>
            <p:ph type="pic" sz="quarter" idx="74" hasCustomPrompt="1"/>
          </p:nvPr>
        </p:nvSpPr>
        <p:spPr>
          <a:xfrm>
            <a:off x="6597915" y="3898179"/>
            <a:ext cx="696913" cy="698500"/>
          </a:xfrm>
        </p:spPr>
        <p:txBody>
          <a:bodyPr/>
          <a:lstStyle>
            <a:lvl1pPr algn="ctr">
              <a:defRPr/>
            </a:lvl1pPr>
          </a:lstStyle>
          <a:p>
            <a:r>
              <a:rPr lang="en-GB" dirty="0"/>
              <a:t>Icon</a:t>
            </a:r>
          </a:p>
        </p:txBody>
      </p:sp>
      <p:sp>
        <p:nvSpPr>
          <p:cNvPr id="32" name="Text Placeholder 3">
            <a:extLst>
              <a:ext uri="{FF2B5EF4-FFF2-40B4-BE49-F238E27FC236}">
                <a16:creationId xmlns:a16="http://schemas.microsoft.com/office/drawing/2014/main" id="{D343E853-F3D4-FAF7-D707-41096175C8CE}"/>
              </a:ext>
            </a:extLst>
          </p:cNvPr>
          <p:cNvSpPr>
            <a:spLocks noGrp="1"/>
          </p:cNvSpPr>
          <p:nvPr>
            <p:ph type="body" sz="quarter" idx="75" hasCustomPrompt="1"/>
          </p:nvPr>
        </p:nvSpPr>
        <p:spPr>
          <a:xfrm>
            <a:off x="6212946" y="5059350"/>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33" name="Text Placeholder 81">
            <a:extLst>
              <a:ext uri="{FF2B5EF4-FFF2-40B4-BE49-F238E27FC236}">
                <a16:creationId xmlns:a16="http://schemas.microsoft.com/office/drawing/2014/main" id="{7ECDAE21-F619-1C79-E513-F6F2418C65E4}"/>
              </a:ext>
            </a:extLst>
          </p:cNvPr>
          <p:cNvSpPr>
            <a:spLocks noGrp="1"/>
          </p:cNvSpPr>
          <p:nvPr>
            <p:ph type="body" sz="quarter" idx="76" hasCustomPrompt="1"/>
          </p:nvPr>
        </p:nvSpPr>
        <p:spPr>
          <a:xfrm>
            <a:off x="8282517" y="3661641"/>
            <a:ext cx="1171575" cy="1171575"/>
          </a:xfrm>
          <a:solidFill>
            <a:schemeClr val="accent1"/>
          </a:solidFill>
        </p:spPr>
        <p:txBody>
          <a:bodyPr>
            <a:noAutofit/>
          </a:bodyPr>
          <a:lstStyle>
            <a:lvl1pPr>
              <a:defRPr/>
            </a:lvl1pPr>
          </a:lstStyle>
          <a:p>
            <a:pPr lvl="0"/>
            <a:r>
              <a:rPr lang="en-GB"/>
              <a:t> </a:t>
            </a:r>
            <a:endParaRPr lang="en-GB" dirty="0"/>
          </a:p>
        </p:txBody>
      </p:sp>
      <p:sp>
        <p:nvSpPr>
          <p:cNvPr id="34" name="Picture Placeholder 79">
            <a:extLst>
              <a:ext uri="{FF2B5EF4-FFF2-40B4-BE49-F238E27FC236}">
                <a16:creationId xmlns:a16="http://schemas.microsoft.com/office/drawing/2014/main" id="{ED3664FC-E3FC-ECA8-7FBF-8855F5BE6764}"/>
              </a:ext>
            </a:extLst>
          </p:cNvPr>
          <p:cNvSpPr>
            <a:spLocks noGrp="1"/>
          </p:cNvSpPr>
          <p:nvPr>
            <p:ph type="pic" sz="quarter" idx="77" hasCustomPrompt="1"/>
          </p:nvPr>
        </p:nvSpPr>
        <p:spPr>
          <a:xfrm>
            <a:off x="8519848" y="3898179"/>
            <a:ext cx="696913" cy="698500"/>
          </a:xfrm>
        </p:spPr>
        <p:txBody>
          <a:bodyPr/>
          <a:lstStyle>
            <a:lvl1pPr algn="ctr">
              <a:defRPr/>
            </a:lvl1pPr>
          </a:lstStyle>
          <a:p>
            <a:r>
              <a:rPr lang="en-GB" dirty="0"/>
              <a:t>Icon</a:t>
            </a:r>
          </a:p>
        </p:txBody>
      </p:sp>
      <p:sp>
        <p:nvSpPr>
          <p:cNvPr id="35" name="Text Placeholder 3">
            <a:extLst>
              <a:ext uri="{FF2B5EF4-FFF2-40B4-BE49-F238E27FC236}">
                <a16:creationId xmlns:a16="http://schemas.microsoft.com/office/drawing/2014/main" id="{1FE6F3B1-7DBD-0FAC-5210-1650CA7A423E}"/>
              </a:ext>
            </a:extLst>
          </p:cNvPr>
          <p:cNvSpPr>
            <a:spLocks noGrp="1"/>
          </p:cNvSpPr>
          <p:nvPr>
            <p:ph type="body" sz="quarter" idx="78" hasCustomPrompt="1"/>
          </p:nvPr>
        </p:nvSpPr>
        <p:spPr>
          <a:xfrm>
            <a:off x="8134879" y="5059350"/>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36" name="Text Placeholder 81">
            <a:extLst>
              <a:ext uri="{FF2B5EF4-FFF2-40B4-BE49-F238E27FC236}">
                <a16:creationId xmlns:a16="http://schemas.microsoft.com/office/drawing/2014/main" id="{CE4EED64-E5FB-2C01-2058-A15F75BFCB09}"/>
              </a:ext>
            </a:extLst>
          </p:cNvPr>
          <p:cNvSpPr>
            <a:spLocks noGrp="1"/>
          </p:cNvSpPr>
          <p:nvPr>
            <p:ph type="body" sz="quarter" idx="79" hasCustomPrompt="1"/>
          </p:nvPr>
        </p:nvSpPr>
        <p:spPr>
          <a:xfrm>
            <a:off x="10204451" y="3661641"/>
            <a:ext cx="1171575" cy="1171575"/>
          </a:xfrm>
          <a:solidFill>
            <a:schemeClr val="accent1"/>
          </a:solidFill>
        </p:spPr>
        <p:txBody>
          <a:bodyPr>
            <a:noAutofit/>
          </a:bodyPr>
          <a:lstStyle>
            <a:lvl1pPr>
              <a:defRPr/>
            </a:lvl1pPr>
          </a:lstStyle>
          <a:p>
            <a:pPr lvl="0"/>
            <a:r>
              <a:rPr lang="en-GB"/>
              <a:t> </a:t>
            </a:r>
            <a:endParaRPr lang="en-GB" dirty="0"/>
          </a:p>
        </p:txBody>
      </p:sp>
      <p:sp>
        <p:nvSpPr>
          <p:cNvPr id="37" name="Picture Placeholder 79">
            <a:extLst>
              <a:ext uri="{FF2B5EF4-FFF2-40B4-BE49-F238E27FC236}">
                <a16:creationId xmlns:a16="http://schemas.microsoft.com/office/drawing/2014/main" id="{E37A8450-00C7-4F93-ABE4-B22C7B4B057A}"/>
              </a:ext>
            </a:extLst>
          </p:cNvPr>
          <p:cNvSpPr>
            <a:spLocks noGrp="1"/>
          </p:cNvSpPr>
          <p:nvPr>
            <p:ph type="pic" sz="quarter" idx="80" hasCustomPrompt="1"/>
          </p:nvPr>
        </p:nvSpPr>
        <p:spPr>
          <a:xfrm>
            <a:off x="10441782" y="3898179"/>
            <a:ext cx="696913" cy="698500"/>
          </a:xfrm>
        </p:spPr>
        <p:txBody>
          <a:bodyPr/>
          <a:lstStyle>
            <a:lvl1pPr algn="ctr">
              <a:defRPr/>
            </a:lvl1pPr>
          </a:lstStyle>
          <a:p>
            <a:r>
              <a:rPr lang="en-GB" dirty="0"/>
              <a:t>Icon</a:t>
            </a:r>
          </a:p>
        </p:txBody>
      </p:sp>
      <p:sp>
        <p:nvSpPr>
          <p:cNvPr id="39" name="Text Placeholder 3">
            <a:extLst>
              <a:ext uri="{FF2B5EF4-FFF2-40B4-BE49-F238E27FC236}">
                <a16:creationId xmlns:a16="http://schemas.microsoft.com/office/drawing/2014/main" id="{60710C02-9825-1021-C479-939FA5881FC2}"/>
              </a:ext>
            </a:extLst>
          </p:cNvPr>
          <p:cNvSpPr>
            <a:spLocks noGrp="1"/>
          </p:cNvSpPr>
          <p:nvPr>
            <p:ph type="body" sz="quarter" idx="81" hasCustomPrompt="1"/>
          </p:nvPr>
        </p:nvSpPr>
        <p:spPr>
          <a:xfrm>
            <a:off x="10056813" y="5059350"/>
            <a:ext cx="1466850" cy="335077"/>
          </a:xfrm>
        </p:spPr>
        <p:txBody>
          <a:bodyPr/>
          <a:lstStyle>
            <a:lvl1pPr>
              <a:defRPr b="0"/>
            </a:lvl1pPr>
            <a:lvl2pPr>
              <a:defRPr b="0"/>
            </a:lvl2pPr>
            <a:lvl3pPr>
              <a:defRPr b="0"/>
            </a:lvl3pPr>
            <a:lvl4pPr>
              <a:defRPr b="0"/>
            </a:lvl4pPr>
            <a:lvl5pPr>
              <a:defRPr b="0"/>
            </a:lvl5pPr>
            <a:lvl9pPr algn="ctr">
              <a:defRPr/>
            </a:lvl9pPr>
          </a:lstStyle>
          <a:p>
            <a:pPr lvl="8"/>
            <a:r>
              <a:rPr lang="en-GB" dirty="0"/>
              <a:t>Insert service name</a:t>
            </a:r>
          </a:p>
        </p:txBody>
      </p:sp>
      <p:sp>
        <p:nvSpPr>
          <p:cNvPr id="41" name="Text Placeholder 40">
            <a:extLst>
              <a:ext uri="{FF2B5EF4-FFF2-40B4-BE49-F238E27FC236}">
                <a16:creationId xmlns:a16="http://schemas.microsoft.com/office/drawing/2014/main" id="{D05B7441-C934-64C6-EE00-0753542A1F8D}"/>
              </a:ext>
            </a:extLst>
          </p:cNvPr>
          <p:cNvSpPr>
            <a:spLocks noGrp="1"/>
          </p:cNvSpPr>
          <p:nvPr>
            <p:ph type="body" sz="quarter" idx="82" hasCustomPrompt="1"/>
          </p:nvPr>
        </p:nvSpPr>
        <p:spPr>
          <a:xfrm>
            <a:off x="447675" y="1520825"/>
            <a:ext cx="3395981" cy="1908215"/>
          </a:xfrm>
        </p:spPr>
        <p:txBody>
          <a:bodyPr/>
          <a:lstStyle/>
          <a:p>
            <a:pPr lvl="0"/>
            <a:r>
              <a:rPr lang="en-GB" dirty="0"/>
              <a:t>Use this space to write a summary/ description of service here.</a:t>
            </a:r>
          </a:p>
          <a:p>
            <a:pPr lvl="1"/>
            <a:r>
              <a:rPr lang="en-GB" dirty="0"/>
              <a:t>Second level</a:t>
            </a:r>
          </a:p>
          <a:p>
            <a:pPr lvl="2"/>
            <a:r>
              <a:rPr lang="en-GB" dirty="0"/>
              <a:t>Third level</a:t>
            </a:r>
          </a:p>
          <a:p>
            <a:pPr lvl="3"/>
            <a:r>
              <a:rPr lang="en-GB" dirty="0"/>
              <a:t>Fourth level</a:t>
            </a:r>
          </a:p>
          <a:p>
            <a:pPr lvl="4"/>
            <a:r>
              <a:rPr lang="en-GB" dirty="0"/>
              <a:t>Fifth level</a:t>
            </a:r>
          </a:p>
        </p:txBody>
      </p:sp>
    </p:spTree>
    <p:custDataLst>
      <p:tags r:id="rId1"/>
    </p:custDataLst>
    <p:extLst>
      <p:ext uri="{BB962C8B-B14F-4D97-AF65-F5344CB8AC3E}">
        <p14:creationId xmlns:p14="http://schemas.microsoft.com/office/powerpoint/2010/main" val="386826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esearch and insights (1)">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87779A98-50DA-C4BB-34F8-6ECB160B1632}"/>
              </a:ext>
            </a:extLst>
          </p:cNvPr>
          <p:cNvSpPr>
            <a:spLocks noGrp="1"/>
          </p:cNvSpPr>
          <p:nvPr>
            <p:ph type="pic" sz="quarter" idx="89" hasCustomPrompt="1"/>
          </p:nvPr>
        </p:nvSpPr>
        <p:spPr>
          <a:xfrm>
            <a:off x="6210299" y="0"/>
            <a:ext cx="5974307" cy="6858000"/>
          </a:xfrm>
        </p:spPr>
        <p:txBody>
          <a:bodyPr anchor="ctr"/>
          <a:lstStyle>
            <a:lvl1pPr algn="ctr">
              <a:defRPr/>
            </a:lvl1pPr>
          </a:lstStyle>
          <a:p>
            <a:r>
              <a:rPr lang="en-GB" dirty="0"/>
              <a:t>Click icon to insert image &gt; Right click &gt; Send to Back</a:t>
            </a:r>
            <a:br>
              <a:rPr lang="en-GB" dirty="0"/>
            </a:br>
            <a:br>
              <a:rPr lang="en-GB" dirty="0"/>
            </a:br>
            <a:br>
              <a:rPr lang="en-GB" dirty="0"/>
            </a:br>
            <a:endParaRPr lang="en-GB" dirty="0"/>
          </a:p>
        </p:txBody>
      </p:sp>
      <p:sp>
        <p:nvSpPr>
          <p:cNvPr id="12" name="Text Placeholder 18">
            <a:extLst>
              <a:ext uri="{FF2B5EF4-FFF2-40B4-BE49-F238E27FC236}">
                <a16:creationId xmlns:a16="http://schemas.microsoft.com/office/drawing/2014/main" id="{46270A08-B1C1-468E-0A55-F38284818249}"/>
              </a:ext>
            </a:extLst>
          </p:cNvPr>
          <p:cNvSpPr>
            <a:spLocks noGrp="1"/>
          </p:cNvSpPr>
          <p:nvPr>
            <p:ph type="body" sz="quarter" idx="90" hasCustomPrompt="1"/>
          </p:nvPr>
        </p:nvSpPr>
        <p:spPr>
          <a:xfrm>
            <a:off x="8392479" y="3252156"/>
            <a:ext cx="3132000" cy="3132000"/>
          </a:xfrm>
          <a:blipFill dpi="0" rotWithShape="1">
            <a:blip r:embed="rId3"/>
            <a:srcRect/>
            <a:tile tx="0" ty="0" sx="100000" sy="100000" flip="none" algn="tl"/>
          </a:blipFill>
        </p:spPr>
        <p:txBody>
          <a:bodyPr>
            <a:noAutofit/>
          </a:bodyPr>
          <a:lstStyle>
            <a:lvl1pPr>
              <a:defRPr/>
            </a:lvl1pPr>
          </a:lstStyle>
          <a:p>
            <a:pPr lvl="0"/>
            <a:r>
              <a:rPr lang="en-GB"/>
              <a:t> </a:t>
            </a:r>
            <a:endParaRPr lang="en-GB" dirty="0"/>
          </a:p>
        </p:txBody>
      </p:sp>
      <p:sp>
        <p:nvSpPr>
          <p:cNvPr id="14" name="Text Placeholder 74">
            <a:extLst>
              <a:ext uri="{FF2B5EF4-FFF2-40B4-BE49-F238E27FC236}">
                <a16:creationId xmlns:a16="http://schemas.microsoft.com/office/drawing/2014/main" id="{19CB5E83-625C-D122-B358-A82450E3E398}"/>
              </a:ext>
            </a:extLst>
          </p:cNvPr>
          <p:cNvSpPr>
            <a:spLocks noGrp="1"/>
          </p:cNvSpPr>
          <p:nvPr>
            <p:ph type="body" sz="quarter" idx="105" hasCustomPrompt="1"/>
          </p:nvPr>
        </p:nvSpPr>
        <p:spPr>
          <a:xfrm>
            <a:off x="8710085" y="3636481"/>
            <a:ext cx="2556085" cy="1692771"/>
          </a:xfrm>
        </p:spPr>
        <p:txBody>
          <a:bodyPr>
            <a:noAutofit/>
          </a:bodyPr>
          <a:lstStyle>
            <a:lvl1pPr>
              <a:defRPr/>
            </a:lvl1pPr>
            <a:lvl2pPr>
              <a:buClr>
                <a:schemeClr val="accent3"/>
              </a:buClr>
              <a:defRPr/>
            </a:lvl2pPr>
            <a:lvl3pPr>
              <a:buClr>
                <a:schemeClr val="accent3"/>
              </a:buClr>
              <a:defRPr/>
            </a:lvl3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Text Placeholder 3">
            <a:extLst>
              <a:ext uri="{FF2B5EF4-FFF2-40B4-BE49-F238E27FC236}">
                <a16:creationId xmlns:a16="http://schemas.microsoft.com/office/drawing/2014/main" id="{11BC9BBC-1CF8-3392-973D-15D9E7B1A473}"/>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9" name="Group 38">
            <a:extLst>
              <a:ext uri="{FF2B5EF4-FFF2-40B4-BE49-F238E27FC236}">
                <a16:creationId xmlns:a16="http://schemas.microsoft.com/office/drawing/2014/main" id="{6277FB9C-068B-63F2-DB6C-496B4AA784E7}"/>
              </a:ext>
            </a:extLst>
          </p:cNvPr>
          <p:cNvGrpSpPr/>
          <p:nvPr/>
        </p:nvGrpSpPr>
        <p:grpSpPr>
          <a:xfrm>
            <a:off x="12287572" y="0"/>
            <a:ext cx="2175021" cy="4839558"/>
            <a:chOff x="838200" y="1150069"/>
            <a:chExt cx="2175021" cy="4839558"/>
          </a:xfrm>
        </p:grpSpPr>
        <p:sp>
          <p:nvSpPr>
            <p:cNvPr id="40" name="Rectangle 39">
              <a:extLst>
                <a:ext uri="{FF2B5EF4-FFF2-40B4-BE49-F238E27FC236}">
                  <a16:creationId xmlns:a16="http://schemas.microsoft.com/office/drawing/2014/main" id="{E1DE7384-C460-EE36-F7E3-652470E45DE4}"/>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1" name="Rectangle 40">
              <a:extLst>
                <a:ext uri="{FF2B5EF4-FFF2-40B4-BE49-F238E27FC236}">
                  <a16:creationId xmlns:a16="http://schemas.microsoft.com/office/drawing/2014/main" id="{5B699223-65CE-FFF4-6C92-7C85844E7FB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2" name="TextBox 41">
              <a:extLst>
                <a:ext uri="{FF2B5EF4-FFF2-40B4-BE49-F238E27FC236}">
                  <a16:creationId xmlns:a16="http://schemas.microsoft.com/office/drawing/2014/main" id="{76FB401F-8E45-4EE5-ABC5-8E692C7FF9BF}"/>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3" name="TextBox 42">
              <a:extLst>
                <a:ext uri="{FF2B5EF4-FFF2-40B4-BE49-F238E27FC236}">
                  <a16:creationId xmlns:a16="http://schemas.microsoft.com/office/drawing/2014/main" id="{73CF38F1-59B1-05F3-D6C5-56DD390CC30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4" name="TextBox 43">
              <a:extLst>
                <a:ext uri="{FF2B5EF4-FFF2-40B4-BE49-F238E27FC236}">
                  <a16:creationId xmlns:a16="http://schemas.microsoft.com/office/drawing/2014/main" id="{33928019-39B5-4E6A-AE5F-335D9BF31470}"/>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5" name="TextBox 44">
              <a:extLst>
                <a:ext uri="{FF2B5EF4-FFF2-40B4-BE49-F238E27FC236}">
                  <a16:creationId xmlns:a16="http://schemas.microsoft.com/office/drawing/2014/main" id="{0BDA7903-4274-F800-6EB6-2A6C1F92AD9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6" name="TextBox 45">
              <a:extLst>
                <a:ext uri="{FF2B5EF4-FFF2-40B4-BE49-F238E27FC236}">
                  <a16:creationId xmlns:a16="http://schemas.microsoft.com/office/drawing/2014/main" id="{0EE41122-353D-13FA-AC8D-FF282194F42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7" name="TextBox 46">
              <a:extLst>
                <a:ext uri="{FF2B5EF4-FFF2-40B4-BE49-F238E27FC236}">
                  <a16:creationId xmlns:a16="http://schemas.microsoft.com/office/drawing/2014/main" id="{B08A6E5A-1C1D-BCED-3A69-6555B518C8B9}"/>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8" name="TextBox 47">
              <a:extLst>
                <a:ext uri="{FF2B5EF4-FFF2-40B4-BE49-F238E27FC236}">
                  <a16:creationId xmlns:a16="http://schemas.microsoft.com/office/drawing/2014/main" id="{7276E0CF-8489-E321-2D33-67A2F45F5159}"/>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0" name="Date Placeholder 49">
            <a:extLst>
              <a:ext uri="{FF2B5EF4-FFF2-40B4-BE49-F238E27FC236}">
                <a16:creationId xmlns:a16="http://schemas.microsoft.com/office/drawing/2014/main" id="{62629E55-5FED-5332-01BE-D2E117F47DEB}"/>
              </a:ext>
            </a:extLst>
          </p:cNvPr>
          <p:cNvSpPr>
            <a:spLocks noGrp="1"/>
          </p:cNvSpPr>
          <p:nvPr>
            <p:ph type="dt" sz="half" idx="84"/>
          </p:nvPr>
        </p:nvSpPr>
        <p:spPr/>
        <p:txBody>
          <a:bodyPr>
            <a:noAutofit/>
          </a:bodyPr>
          <a:lstStyle/>
          <a:p>
            <a:endParaRPr lang="en-GB" dirty="0"/>
          </a:p>
        </p:txBody>
      </p:sp>
      <p:sp>
        <p:nvSpPr>
          <p:cNvPr id="52" name="Slide Number Placeholder 51">
            <a:extLst>
              <a:ext uri="{FF2B5EF4-FFF2-40B4-BE49-F238E27FC236}">
                <a16:creationId xmlns:a16="http://schemas.microsoft.com/office/drawing/2014/main" id="{DA67F526-EDD1-A6D5-428E-0844508C1DB0}"/>
              </a:ext>
            </a:extLst>
          </p:cNvPr>
          <p:cNvSpPr>
            <a:spLocks noGrp="1"/>
          </p:cNvSpPr>
          <p:nvPr>
            <p:ph type="sldNum" sz="quarter" idx="86"/>
          </p:nvPr>
        </p:nvSpPr>
        <p:spPr/>
        <p:txBody>
          <a:bodyPr>
            <a:noAutofit/>
          </a:bodyPr>
          <a:lstStyle/>
          <a:p>
            <a:fld id="{BB07EAE1-021A-493C-B07F-6FE9E5D11BEB}" type="slidenum">
              <a:rPr lang="en-GB" smtClean="0"/>
              <a:pPr/>
              <a:t>‹#›</a:t>
            </a:fld>
            <a:endParaRPr lang="en-GB" dirty="0"/>
          </a:p>
        </p:txBody>
      </p:sp>
      <p:grpSp>
        <p:nvGrpSpPr>
          <p:cNvPr id="17" name="Group 16">
            <a:extLst>
              <a:ext uri="{FF2B5EF4-FFF2-40B4-BE49-F238E27FC236}">
                <a16:creationId xmlns:a16="http://schemas.microsoft.com/office/drawing/2014/main" id="{5E49D2AF-E518-B0BE-A8EE-73EC6FCFEE55}"/>
              </a:ext>
            </a:extLst>
          </p:cNvPr>
          <p:cNvGrpSpPr/>
          <p:nvPr userDrawn="1"/>
        </p:nvGrpSpPr>
        <p:grpSpPr>
          <a:xfrm>
            <a:off x="12287571" y="0"/>
            <a:ext cx="2175022" cy="5067300"/>
            <a:chOff x="838199" y="1150069"/>
            <a:chExt cx="2175022" cy="5067300"/>
          </a:xfrm>
        </p:grpSpPr>
        <p:sp>
          <p:nvSpPr>
            <p:cNvPr id="18" name="Rectangle 17">
              <a:extLst>
                <a:ext uri="{FF2B5EF4-FFF2-40B4-BE49-F238E27FC236}">
                  <a16:creationId xmlns:a16="http://schemas.microsoft.com/office/drawing/2014/main" id="{FE76C4AB-8EBD-FAB2-977B-D04608AAB19F}"/>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0" name="Rectangle 19">
              <a:extLst>
                <a:ext uri="{FF2B5EF4-FFF2-40B4-BE49-F238E27FC236}">
                  <a16:creationId xmlns:a16="http://schemas.microsoft.com/office/drawing/2014/main" id="{908DCA96-475E-E0AA-5F96-756E5BE10C4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1" name="TextBox 20">
              <a:extLst>
                <a:ext uri="{FF2B5EF4-FFF2-40B4-BE49-F238E27FC236}">
                  <a16:creationId xmlns:a16="http://schemas.microsoft.com/office/drawing/2014/main" id="{0167830C-9991-D60A-29C6-978C7ED07124}"/>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2" name="TextBox 21">
              <a:extLst>
                <a:ext uri="{FF2B5EF4-FFF2-40B4-BE49-F238E27FC236}">
                  <a16:creationId xmlns:a16="http://schemas.microsoft.com/office/drawing/2014/main" id="{A12E82F8-0168-1A6C-B3F4-8497FA1ED9F7}"/>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4" name="TextBox 23">
              <a:extLst>
                <a:ext uri="{FF2B5EF4-FFF2-40B4-BE49-F238E27FC236}">
                  <a16:creationId xmlns:a16="http://schemas.microsoft.com/office/drawing/2014/main" id="{6D0E4289-0047-66A9-A00C-4589EE563F17}"/>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7" name="TextBox 26">
              <a:extLst>
                <a:ext uri="{FF2B5EF4-FFF2-40B4-BE49-F238E27FC236}">
                  <a16:creationId xmlns:a16="http://schemas.microsoft.com/office/drawing/2014/main" id="{6ACC82F6-C0C6-2DE8-9F2E-250AC12EC441}"/>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8" name="TextBox 27">
              <a:extLst>
                <a:ext uri="{FF2B5EF4-FFF2-40B4-BE49-F238E27FC236}">
                  <a16:creationId xmlns:a16="http://schemas.microsoft.com/office/drawing/2014/main" id="{46C56977-571F-CC7C-FC0C-184956236D91}"/>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9" name="TextBox 28">
              <a:extLst>
                <a:ext uri="{FF2B5EF4-FFF2-40B4-BE49-F238E27FC236}">
                  <a16:creationId xmlns:a16="http://schemas.microsoft.com/office/drawing/2014/main" id="{A90C18C9-4716-D903-68F3-CC4C00DFA205}"/>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30" name="TextBox 29">
              <a:extLst>
                <a:ext uri="{FF2B5EF4-FFF2-40B4-BE49-F238E27FC236}">
                  <a16:creationId xmlns:a16="http://schemas.microsoft.com/office/drawing/2014/main" id="{9FD2BB3B-3525-6A63-FEB8-1C5345D18A12}"/>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61" name="Group 60">
            <a:extLst>
              <a:ext uri="{FF2B5EF4-FFF2-40B4-BE49-F238E27FC236}">
                <a16:creationId xmlns:a16="http://schemas.microsoft.com/office/drawing/2014/main" id="{939D7EB5-3C35-60A4-3D35-69EA2B70E14E}"/>
              </a:ext>
            </a:extLst>
          </p:cNvPr>
          <p:cNvGrpSpPr/>
          <p:nvPr userDrawn="1"/>
        </p:nvGrpSpPr>
        <p:grpSpPr>
          <a:xfrm>
            <a:off x="12287572" y="0"/>
            <a:ext cx="2175021" cy="5486150"/>
            <a:chOff x="12287572" y="0"/>
            <a:chExt cx="2175021" cy="5486150"/>
          </a:xfrm>
        </p:grpSpPr>
        <p:grpSp>
          <p:nvGrpSpPr>
            <p:cNvPr id="62" name="Group 61">
              <a:extLst>
                <a:ext uri="{FF2B5EF4-FFF2-40B4-BE49-F238E27FC236}">
                  <a16:creationId xmlns:a16="http://schemas.microsoft.com/office/drawing/2014/main" id="{9D35A770-263E-DCFD-7320-FCAA468D9FEE}"/>
                </a:ext>
              </a:extLst>
            </p:cNvPr>
            <p:cNvGrpSpPr/>
            <p:nvPr/>
          </p:nvGrpSpPr>
          <p:grpSpPr>
            <a:xfrm>
              <a:off x="12287572" y="0"/>
              <a:ext cx="2175021" cy="4839558"/>
              <a:chOff x="838200" y="1150069"/>
              <a:chExt cx="2175021" cy="4839558"/>
            </a:xfrm>
          </p:grpSpPr>
          <p:sp>
            <p:nvSpPr>
              <p:cNvPr id="74" name="Rectangle 73">
                <a:extLst>
                  <a:ext uri="{FF2B5EF4-FFF2-40B4-BE49-F238E27FC236}">
                    <a16:creationId xmlns:a16="http://schemas.microsoft.com/office/drawing/2014/main" id="{381294FA-71BA-E4AA-FC96-79CEEDD8B846}"/>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5" name="Rectangle 74">
                <a:extLst>
                  <a:ext uri="{FF2B5EF4-FFF2-40B4-BE49-F238E27FC236}">
                    <a16:creationId xmlns:a16="http://schemas.microsoft.com/office/drawing/2014/main" id="{159CD01C-EF2F-10CC-CC03-E6B541BF459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6" name="TextBox 75">
                <a:extLst>
                  <a:ext uri="{FF2B5EF4-FFF2-40B4-BE49-F238E27FC236}">
                    <a16:creationId xmlns:a16="http://schemas.microsoft.com/office/drawing/2014/main" id="{26AF9A42-0D71-07AC-C9D4-90C2E40D1D72}"/>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7" name="TextBox 76">
                <a:extLst>
                  <a:ext uri="{FF2B5EF4-FFF2-40B4-BE49-F238E27FC236}">
                    <a16:creationId xmlns:a16="http://schemas.microsoft.com/office/drawing/2014/main" id="{C1A36516-6E7E-B6DC-E9C8-DFBCA3BD8B8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8" name="TextBox 77">
                <a:extLst>
                  <a:ext uri="{FF2B5EF4-FFF2-40B4-BE49-F238E27FC236}">
                    <a16:creationId xmlns:a16="http://schemas.microsoft.com/office/drawing/2014/main" id="{EC2638A7-F89C-3CBA-BD43-EB1BA24729A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9" name="TextBox 78">
                <a:extLst>
                  <a:ext uri="{FF2B5EF4-FFF2-40B4-BE49-F238E27FC236}">
                    <a16:creationId xmlns:a16="http://schemas.microsoft.com/office/drawing/2014/main" id="{38EF2EDE-F8D3-3168-68C2-23A42F85FDD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0" name="TextBox 79">
                <a:extLst>
                  <a:ext uri="{FF2B5EF4-FFF2-40B4-BE49-F238E27FC236}">
                    <a16:creationId xmlns:a16="http://schemas.microsoft.com/office/drawing/2014/main" id="{9F21C270-1011-29B6-57ED-CC8266886E70}"/>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1" name="TextBox 80">
                <a:extLst>
                  <a:ext uri="{FF2B5EF4-FFF2-40B4-BE49-F238E27FC236}">
                    <a16:creationId xmlns:a16="http://schemas.microsoft.com/office/drawing/2014/main" id="{1B5A9C4D-FEC7-2540-55CA-F7B3F77ED8B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2" name="TextBox 81">
                <a:extLst>
                  <a:ext uri="{FF2B5EF4-FFF2-40B4-BE49-F238E27FC236}">
                    <a16:creationId xmlns:a16="http://schemas.microsoft.com/office/drawing/2014/main" id="{15D46EFD-257B-4E1D-C334-84FCC6C6570D}"/>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3" name="Group 62">
              <a:extLst>
                <a:ext uri="{FF2B5EF4-FFF2-40B4-BE49-F238E27FC236}">
                  <a16:creationId xmlns:a16="http://schemas.microsoft.com/office/drawing/2014/main" id="{EE7CB900-497B-CCD0-1947-E25C611749C0}"/>
                </a:ext>
              </a:extLst>
            </p:cNvPr>
            <p:cNvGrpSpPr/>
            <p:nvPr userDrawn="1"/>
          </p:nvGrpSpPr>
          <p:grpSpPr>
            <a:xfrm>
              <a:off x="12287572" y="0"/>
              <a:ext cx="2175021" cy="5486150"/>
              <a:chOff x="838200" y="1150069"/>
              <a:chExt cx="2175021" cy="5486150"/>
            </a:xfrm>
          </p:grpSpPr>
          <p:sp>
            <p:nvSpPr>
              <p:cNvPr id="65" name="Rectangle 64">
                <a:extLst>
                  <a:ext uri="{FF2B5EF4-FFF2-40B4-BE49-F238E27FC236}">
                    <a16:creationId xmlns:a16="http://schemas.microsoft.com/office/drawing/2014/main" id="{E9ADBBCA-FE8D-6546-C4F0-06AC151CF5D1}"/>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6" name="Rectangle 65">
                <a:extLst>
                  <a:ext uri="{FF2B5EF4-FFF2-40B4-BE49-F238E27FC236}">
                    <a16:creationId xmlns:a16="http://schemas.microsoft.com/office/drawing/2014/main" id="{7CE55BD8-D117-0889-F5A8-887E6A53ADA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7" name="TextBox 66">
                <a:extLst>
                  <a:ext uri="{FF2B5EF4-FFF2-40B4-BE49-F238E27FC236}">
                    <a16:creationId xmlns:a16="http://schemas.microsoft.com/office/drawing/2014/main" id="{5AB35BF4-46FB-05A9-6D10-133375B1081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8" name="TextBox 67">
                <a:extLst>
                  <a:ext uri="{FF2B5EF4-FFF2-40B4-BE49-F238E27FC236}">
                    <a16:creationId xmlns:a16="http://schemas.microsoft.com/office/drawing/2014/main" id="{92A41157-C35F-1C2B-933D-083B21D0C3E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9" name="TextBox 68">
                <a:extLst>
                  <a:ext uri="{FF2B5EF4-FFF2-40B4-BE49-F238E27FC236}">
                    <a16:creationId xmlns:a16="http://schemas.microsoft.com/office/drawing/2014/main" id="{7E9A8223-DCDE-412E-00C9-C07060CC76E2}"/>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0" name="TextBox 69">
                <a:extLst>
                  <a:ext uri="{FF2B5EF4-FFF2-40B4-BE49-F238E27FC236}">
                    <a16:creationId xmlns:a16="http://schemas.microsoft.com/office/drawing/2014/main" id="{70935B4C-95A0-80B9-3382-791CE33C1BC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1" name="TextBox 70">
                <a:extLst>
                  <a:ext uri="{FF2B5EF4-FFF2-40B4-BE49-F238E27FC236}">
                    <a16:creationId xmlns:a16="http://schemas.microsoft.com/office/drawing/2014/main" id="{00D12DA5-592F-E543-498D-C98152FE39CE}"/>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72" name="TextBox 71">
                <a:extLst>
                  <a:ext uri="{FF2B5EF4-FFF2-40B4-BE49-F238E27FC236}">
                    <a16:creationId xmlns:a16="http://schemas.microsoft.com/office/drawing/2014/main" id="{1CA5480D-F989-1FFD-478F-BC6D6570C459}"/>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3" name="TextBox 72">
                <a:extLst>
                  <a:ext uri="{FF2B5EF4-FFF2-40B4-BE49-F238E27FC236}">
                    <a16:creationId xmlns:a16="http://schemas.microsoft.com/office/drawing/2014/main" id="{3D8DCAE8-9D08-6903-675F-C44AA615268F}"/>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4" name="TextBox 63">
              <a:extLst>
                <a:ext uri="{FF2B5EF4-FFF2-40B4-BE49-F238E27FC236}">
                  <a16:creationId xmlns:a16="http://schemas.microsoft.com/office/drawing/2014/main" id="{AC178982-1143-59E9-87CE-9563B9EFAF5C}"/>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3" name="Title 2">
            <a:extLst>
              <a:ext uri="{FF2B5EF4-FFF2-40B4-BE49-F238E27FC236}">
                <a16:creationId xmlns:a16="http://schemas.microsoft.com/office/drawing/2014/main" id="{A32D850F-9B9E-A5C7-4AF2-793A5A6E0467}"/>
              </a:ext>
            </a:extLst>
          </p:cNvPr>
          <p:cNvSpPr>
            <a:spLocks noGrp="1"/>
          </p:cNvSpPr>
          <p:nvPr>
            <p:ph type="title" hasCustomPrompt="1"/>
          </p:nvPr>
        </p:nvSpPr>
        <p:spPr/>
        <p:txBody>
          <a:bodyPr/>
          <a:lstStyle/>
          <a:p>
            <a:r>
              <a:rPr lang="en-US" dirty="0"/>
              <a:t>Insert title here</a:t>
            </a:r>
            <a:endParaRPr lang="en-GB" dirty="0"/>
          </a:p>
        </p:txBody>
      </p:sp>
      <p:sp>
        <p:nvSpPr>
          <p:cNvPr id="4" name="Text Placeholder 10">
            <a:extLst>
              <a:ext uri="{FF2B5EF4-FFF2-40B4-BE49-F238E27FC236}">
                <a16:creationId xmlns:a16="http://schemas.microsoft.com/office/drawing/2014/main" id="{3918F47F-F46E-F3E7-CD03-8421A8659DB0}"/>
              </a:ext>
            </a:extLst>
          </p:cNvPr>
          <p:cNvSpPr>
            <a:spLocks noGrp="1"/>
          </p:cNvSpPr>
          <p:nvPr>
            <p:ph type="body" sz="quarter" idx="16" hasCustomPrompt="1"/>
          </p:nvPr>
        </p:nvSpPr>
        <p:spPr>
          <a:xfrm>
            <a:off x="10958140" y="449777"/>
            <a:ext cx="565200" cy="565200"/>
          </a:xfrm>
          <a:blipFill>
            <a:blip r:embed="rId4">
              <a:extLst>
                <a:ext uri="{96DAC541-7B7A-43D3-8B79-37D633B846F1}">
                  <asvg:svgBlip xmlns:asvg="http://schemas.microsoft.com/office/drawing/2016/SVG/main" r:embed="rId5"/>
                </a:ext>
              </a:extLst>
            </a:blip>
            <a:stretch>
              <a:fillRect/>
            </a:stretch>
          </a:blipFill>
        </p:spPr>
        <p:txBody>
          <a:bodyPr>
            <a:noAutofit/>
          </a:bodyPr>
          <a:lstStyle>
            <a:lvl1pPr>
              <a:defRPr/>
            </a:lvl1pPr>
          </a:lstStyle>
          <a:p>
            <a:pPr lvl="0"/>
            <a:r>
              <a:rPr lang="en-GB"/>
              <a:t> </a:t>
            </a:r>
            <a:endParaRPr lang="en-GB" dirty="0"/>
          </a:p>
        </p:txBody>
      </p:sp>
      <p:sp>
        <p:nvSpPr>
          <p:cNvPr id="5" name="Footer Placeholder 4">
            <a:extLst>
              <a:ext uri="{FF2B5EF4-FFF2-40B4-BE49-F238E27FC236}">
                <a16:creationId xmlns:a16="http://schemas.microsoft.com/office/drawing/2014/main" id="{3095A301-292B-DD76-2ADD-00660F44B5F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0">
            <a:extLst>
              <a:ext uri="{FF2B5EF4-FFF2-40B4-BE49-F238E27FC236}">
                <a16:creationId xmlns:a16="http://schemas.microsoft.com/office/drawing/2014/main" id="{3835D191-A299-E6C8-9F7D-CD74724A683A}"/>
              </a:ext>
            </a:extLst>
          </p:cNvPr>
          <p:cNvSpPr>
            <a:spLocks noGrp="1"/>
          </p:cNvSpPr>
          <p:nvPr>
            <p:ph type="body" sz="quarter" idx="39" hasCustomPrompt="1"/>
          </p:nvPr>
        </p:nvSpPr>
        <p:spPr>
          <a:xfrm>
            <a:off x="6119179" y="5388517"/>
            <a:ext cx="999006" cy="995639"/>
          </a:xfrm>
          <a:blipFill>
            <a:blip r:embed="rId6">
              <a:extLst>
                <a:ext uri="{96DAC541-7B7A-43D3-8B79-37D633B846F1}">
                  <asvg:svgBlip xmlns:asvg="http://schemas.microsoft.com/office/drawing/2016/SVG/main" r:embed="rId7"/>
                </a:ext>
              </a:extLst>
            </a:blip>
            <a:stretch>
              <a:fillRect/>
            </a:stretch>
          </a:blipFill>
        </p:spPr>
        <p:txBody>
          <a:bodyPr>
            <a:normAutofit/>
          </a:bodyPr>
          <a:lstStyle>
            <a:lvl1pPr>
              <a:defRPr/>
            </a:lvl1pPr>
          </a:lstStyle>
          <a:p>
            <a:pPr lvl="0"/>
            <a:r>
              <a:rPr lang="en-GB"/>
              <a:t> </a:t>
            </a:r>
            <a:endParaRPr lang="en-GB" dirty="0"/>
          </a:p>
        </p:txBody>
      </p:sp>
      <p:sp>
        <p:nvSpPr>
          <p:cNvPr id="9" name="Text Placeholder 8">
            <a:extLst>
              <a:ext uri="{FF2B5EF4-FFF2-40B4-BE49-F238E27FC236}">
                <a16:creationId xmlns:a16="http://schemas.microsoft.com/office/drawing/2014/main" id="{4C9F5F5F-AD93-4B2D-81FD-9BBDE339739A}"/>
              </a:ext>
            </a:extLst>
          </p:cNvPr>
          <p:cNvSpPr>
            <a:spLocks noGrp="1"/>
          </p:cNvSpPr>
          <p:nvPr>
            <p:ph type="body" sz="quarter" idx="88" hasCustomPrompt="1"/>
          </p:nvPr>
        </p:nvSpPr>
        <p:spPr>
          <a:xfrm>
            <a:off x="447675" y="1520824"/>
            <a:ext cx="5310188" cy="4062651"/>
          </a:xfrm>
        </p:spPr>
        <p:txBody>
          <a:bodyPr/>
          <a:lstStyle>
            <a:lvl1pPr>
              <a:defRPr/>
            </a:lvl1pPr>
            <a:lvl2pPr marL="0" indent="0">
              <a:buNone/>
              <a:defRPr/>
            </a:lvl2pPr>
          </a:lstStyle>
          <a:p>
            <a:pPr lvl="0"/>
            <a:r>
              <a:rPr lang="en-GB" dirty="0"/>
              <a:t>Please insert an introduction to your research and insights here. This slide would be where you can include examples of the research and insights which are relevant to your team/service line</a:t>
            </a:r>
          </a:p>
          <a:p>
            <a:pPr lvl="8"/>
            <a:r>
              <a:rPr lang="en-GB" dirty="0"/>
              <a:t>Insert title of research</a:t>
            </a:r>
          </a:p>
          <a:p>
            <a:pPr lvl="0"/>
            <a:r>
              <a:rPr lang="en-GB" dirty="0"/>
              <a:t>Insert text</a:t>
            </a:r>
          </a:p>
          <a:p>
            <a:pPr lvl="8"/>
            <a:r>
              <a:rPr lang="en-GB" dirty="0"/>
              <a:t>title of research</a:t>
            </a:r>
          </a:p>
          <a:p>
            <a:pPr lvl="0"/>
            <a:r>
              <a:rPr lang="en-GB" dirty="0"/>
              <a:t>Insert text</a:t>
            </a:r>
          </a:p>
          <a:p>
            <a:pPr lvl="8"/>
            <a:r>
              <a:rPr lang="en-GB" dirty="0"/>
              <a:t>title of research</a:t>
            </a:r>
          </a:p>
          <a:p>
            <a:pPr lvl="0"/>
            <a:r>
              <a:rPr lang="en-GB" dirty="0"/>
              <a:t>Insert text</a:t>
            </a:r>
          </a:p>
          <a:p>
            <a:pPr lvl="8"/>
            <a:r>
              <a:rPr lang="en-GB" dirty="0"/>
              <a:t>title of research</a:t>
            </a:r>
          </a:p>
          <a:p>
            <a:pPr lvl="0"/>
            <a:r>
              <a:rPr lang="en-GB" dirty="0"/>
              <a:t>Insert text</a:t>
            </a:r>
          </a:p>
          <a:p>
            <a:pPr lvl="0"/>
            <a:endParaRPr lang="en-GB" dirty="0"/>
          </a:p>
        </p:txBody>
      </p:sp>
    </p:spTree>
    <p:custDataLst>
      <p:tags r:id="rId1"/>
    </p:custDataLst>
    <p:extLst>
      <p:ext uri="{BB962C8B-B14F-4D97-AF65-F5344CB8AC3E}">
        <p14:creationId xmlns:p14="http://schemas.microsoft.com/office/powerpoint/2010/main" val="263938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overlay">
    <p:bg>
      <p:bgRef idx="1001">
        <a:schemeClr val="bg2"/>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73FBC61-A444-9F12-D5F5-7DB1D2FBB32E}"/>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IMAGE FILTER">
            <a:extLst>
              <a:ext uri="{FF2B5EF4-FFF2-40B4-BE49-F238E27FC236}">
                <a16:creationId xmlns:a16="http://schemas.microsoft.com/office/drawing/2014/main" id="{B1A935C7-D0B2-7310-79F8-CC7DAE421F1E}"/>
              </a:ext>
            </a:extLst>
          </p:cNvPr>
          <p:cNvSpPr>
            <a:spLocks noGrp="1"/>
          </p:cNvSpPr>
          <p:nvPr>
            <p:ph type="body" sz="quarter" idx="46" hasCustomPrompt="1"/>
          </p:nvPr>
        </p:nvSpPr>
        <p:spPr>
          <a:xfrm>
            <a:off x="360759" y="365101"/>
            <a:ext cx="11470482" cy="6175636"/>
          </a:xfrm>
          <a:gradFill flip="none" rotWithShape="1">
            <a:gsLst>
              <a:gs pos="0">
                <a:schemeClr val="bg2">
                  <a:alpha val="75000"/>
                </a:schemeClr>
              </a:gs>
              <a:gs pos="100000">
                <a:schemeClr val="bg2">
                  <a:alpha val="0"/>
                </a:schemeClr>
              </a:gs>
            </a:gsLst>
            <a:lin ang="0" scaled="1"/>
            <a:tileRect/>
          </a:gradFill>
        </p:spPr>
        <p:txBody>
          <a:bodyPr>
            <a:normAutofit/>
          </a:bodyPr>
          <a:lstStyle>
            <a:lvl1pPr>
              <a:spcAft>
                <a:spcPts val="0"/>
              </a:spcAft>
              <a:defRPr/>
            </a:lvl1pPr>
          </a:lstStyle>
          <a:p>
            <a:pPr lvl="0"/>
            <a:r>
              <a:rPr lang="en-GB" dirty="0"/>
              <a:t> </a:t>
            </a:r>
          </a:p>
        </p:txBody>
      </p:sp>
      <p:sp>
        <p:nvSpPr>
          <p:cNvPr id="11" name="Text Placeholder 10">
            <a:extLst>
              <a:ext uri="{FF2B5EF4-FFF2-40B4-BE49-F238E27FC236}">
                <a16:creationId xmlns:a16="http://schemas.microsoft.com/office/drawing/2014/main" id="{81814B98-4F6D-8E2C-E1F9-95A4764B6DBF}"/>
              </a:ext>
            </a:extLst>
          </p:cNvPr>
          <p:cNvSpPr>
            <a:spLocks noGrp="1"/>
          </p:cNvSpPr>
          <p:nvPr>
            <p:ph type="body" sz="quarter" idx="14" hasCustomPrompt="1"/>
          </p:nvPr>
        </p:nvSpPr>
        <p:spPr>
          <a:xfrm>
            <a:off x="10484645" y="665464"/>
            <a:ext cx="1035843" cy="1035843"/>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
        <p:nvSpPr>
          <p:cNvPr id="15" name="Picture Placeholder 14">
            <a:extLst>
              <a:ext uri="{FF2B5EF4-FFF2-40B4-BE49-F238E27FC236}">
                <a16:creationId xmlns:a16="http://schemas.microsoft.com/office/drawing/2014/main" id="{72BB022F-19DD-5423-3164-3DC898EDC407}"/>
              </a:ext>
            </a:extLst>
          </p:cNvPr>
          <p:cNvSpPr>
            <a:spLocks noGrp="1"/>
          </p:cNvSpPr>
          <p:nvPr>
            <p:ph type="pic" sz="quarter" idx="15" hasCustomPrompt="1"/>
          </p:nvPr>
        </p:nvSpPr>
        <p:spPr>
          <a:xfrm>
            <a:off x="360759" y="365101"/>
            <a:ext cx="11488342" cy="6175636"/>
          </a:xfrm>
        </p:spPr>
        <p:txBody>
          <a:bodyPr/>
          <a:lstStyle>
            <a:lvl1pPr algn="ctr">
              <a:defRPr>
                <a:solidFill>
                  <a:schemeClr val="tx2"/>
                </a:solidFill>
              </a:defRPr>
            </a:lvl1pPr>
          </a:lstStyle>
          <a:p>
            <a:r>
              <a:rPr lang="en-GB" dirty="0"/>
              <a:t>Click icon to insert image,</a:t>
            </a:r>
            <a:br>
              <a:rPr lang="en-GB" dirty="0"/>
            </a:br>
            <a:r>
              <a:rPr lang="en-GB" dirty="0"/>
              <a:t>then right click &gt; send to back</a:t>
            </a:r>
          </a:p>
        </p:txBody>
      </p:sp>
      <p:grpSp>
        <p:nvGrpSpPr>
          <p:cNvPr id="6" name="Group 5">
            <a:extLst>
              <a:ext uri="{FF2B5EF4-FFF2-40B4-BE49-F238E27FC236}">
                <a16:creationId xmlns:a16="http://schemas.microsoft.com/office/drawing/2014/main" id="{840B8873-3D30-C8A4-B55B-968EB3C67576}"/>
              </a:ext>
            </a:extLst>
          </p:cNvPr>
          <p:cNvGrpSpPr/>
          <p:nvPr/>
        </p:nvGrpSpPr>
        <p:grpSpPr>
          <a:xfrm>
            <a:off x="12287571" y="0"/>
            <a:ext cx="2175022" cy="6019800"/>
            <a:chOff x="838199" y="1150069"/>
            <a:chExt cx="2175022" cy="6019800"/>
          </a:xfrm>
        </p:grpSpPr>
        <p:sp>
          <p:nvSpPr>
            <p:cNvPr id="17" name="Rectangle 16">
              <a:extLst>
                <a:ext uri="{FF2B5EF4-FFF2-40B4-BE49-F238E27FC236}">
                  <a16:creationId xmlns:a16="http://schemas.microsoft.com/office/drawing/2014/main" id="{76987CB2-3924-D713-D72E-54B5282ED5A9}"/>
                </a:ext>
              </a:extLst>
            </p:cNvPr>
            <p:cNvSpPr/>
            <p:nvPr/>
          </p:nvSpPr>
          <p:spPr>
            <a:xfrm>
              <a:off x="838199" y="1669942"/>
              <a:ext cx="2146446" cy="54999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8" name="Rectangle 17">
              <a:extLst>
                <a:ext uri="{FF2B5EF4-FFF2-40B4-BE49-F238E27FC236}">
                  <a16:creationId xmlns:a16="http://schemas.microsoft.com/office/drawing/2014/main" id="{CC0870A6-5150-5158-11C5-1D9BC962A78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9" name="TextBox 18">
              <a:extLst>
                <a:ext uri="{FF2B5EF4-FFF2-40B4-BE49-F238E27FC236}">
                  <a16:creationId xmlns:a16="http://schemas.microsoft.com/office/drawing/2014/main" id="{32D84881-66C5-38DF-00FE-5896906E4137}"/>
                </a:ext>
              </a:extLst>
            </p:cNvPr>
            <p:cNvSpPr txBox="1"/>
            <p:nvPr/>
          </p:nvSpPr>
          <p:spPr>
            <a:xfrm>
              <a:off x="866775" y="2681268"/>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0" name="TextBox 19">
              <a:extLst>
                <a:ext uri="{FF2B5EF4-FFF2-40B4-BE49-F238E27FC236}">
                  <a16:creationId xmlns:a16="http://schemas.microsoft.com/office/drawing/2014/main" id="{E0393752-FC87-07F8-DE83-7BED9F15C627}"/>
                </a:ext>
              </a:extLst>
            </p:cNvPr>
            <p:cNvSpPr txBox="1"/>
            <p:nvPr/>
          </p:nvSpPr>
          <p:spPr>
            <a:xfrm>
              <a:off x="866774" y="3435451"/>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1" name="TextBox 20">
              <a:extLst>
                <a:ext uri="{FF2B5EF4-FFF2-40B4-BE49-F238E27FC236}">
                  <a16:creationId xmlns:a16="http://schemas.microsoft.com/office/drawing/2014/main" id="{C1BA964C-8CC7-1734-2643-30AF07B8AACA}"/>
                </a:ext>
              </a:extLst>
            </p:cNvPr>
            <p:cNvSpPr txBox="1"/>
            <p:nvPr/>
          </p:nvSpPr>
          <p:spPr>
            <a:xfrm>
              <a:off x="866773" y="4035746"/>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2" name="TextBox 21">
              <a:extLst>
                <a:ext uri="{FF2B5EF4-FFF2-40B4-BE49-F238E27FC236}">
                  <a16:creationId xmlns:a16="http://schemas.microsoft.com/office/drawing/2014/main" id="{2B02F2D0-19E3-A874-BBCB-B171D00C6E69}"/>
                </a:ext>
              </a:extLst>
            </p:cNvPr>
            <p:cNvSpPr txBox="1"/>
            <p:nvPr/>
          </p:nvSpPr>
          <p:spPr>
            <a:xfrm>
              <a:off x="866774" y="5251594"/>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3" name="TextBox 22">
              <a:extLst>
                <a:ext uri="{FF2B5EF4-FFF2-40B4-BE49-F238E27FC236}">
                  <a16:creationId xmlns:a16="http://schemas.microsoft.com/office/drawing/2014/main" id="{14A34843-E5CA-E352-C8E1-DC2EE390A607}"/>
                </a:ext>
              </a:extLst>
            </p:cNvPr>
            <p:cNvSpPr txBox="1"/>
            <p:nvPr/>
          </p:nvSpPr>
          <p:spPr>
            <a:xfrm>
              <a:off x="866774" y="5851889"/>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4" name="TextBox 23">
              <a:extLst>
                <a:ext uri="{FF2B5EF4-FFF2-40B4-BE49-F238E27FC236}">
                  <a16:creationId xmlns:a16="http://schemas.microsoft.com/office/drawing/2014/main" id="{6465BF22-C080-4A39-71A9-2F12D515CB8E}"/>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AN IMAGE WITH FILTER</a:t>
              </a:r>
            </a:p>
          </p:txBody>
        </p:sp>
        <p:sp>
          <p:nvSpPr>
            <p:cNvPr id="25" name="TextBox 24">
              <a:extLst>
                <a:ext uri="{FF2B5EF4-FFF2-40B4-BE49-F238E27FC236}">
                  <a16:creationId xmlns:a16="http://schemas.microsoft.com/office/drawing/2014/main" id="{FD3046D6-D07B-5FB9-C032-D8DD1B55541F}"/>
                </a:ext>
              </a:extLst>
            </p:cNvPr>
            <p:cNvSpPr txBox="1"/>
            <p:nvPr/>
          </p:nvSpPr>
          <p:spPr>
            <a:xfrm>
              <a:off x="866775" y="1759910"/>
              <a:ext cx="2087197" cy="861774"/>
            </a:xfrm>
            <a:prstGeom prst="rect">
              <a:avLst/>
            </a:prstGeom>
            <a:noFill/>
          </p:spPr>
          <p:txBody>
            <a:bodyPr wrap="square" rtlCol="0">
              <a:spAutoFit/>
            </a:bodyPr>
            <a:lstStyle/>
            <a:p>
              <a:r>
                <a:rPr lang="en-GB" sz="1000" b="0" dirty="0">
                  <a:solidFill>
                    <a:srgbClr val="333333"/>
                  </a:solidFill>
                  <a:latin typeface="+mn-lt"/>
                </a:rPr>
                <a:t>1. If there is an image behind the filter, first select the filter, right-click it and choose </a:t>
              </a:r>
              <a:r>
                <a:rPr lang="en-GB" sz="1000" b="0" dirty="0">
                  <a:solidFill>
                    <a:srgbClr val="333333"/>
                  </a:solidFill>
                  <a:latin typeface="Gotham Medium" pitchFamily="50" charset="0"/>
                </a:rPr>
                <a:t>Send to Back. </a:t>
              </a:r>
              <a:r>
                <a:rPr lang="en-GB" sz="1000" b="0" dirty="0">
                  <a:solidFill>
                    <a:srgbClr val="333333"/>
                  </a:solidFill>
                  <a:latin typeface="+mn-lt"/>
                </a:rPr>
                <a:t>You can then delete the existing image.</a:t>
              </a:r>
            </a:p>
          </p:txBody>
        </p:sp>
        <p:sp>
          <p:nvSpPr>
            <p:cNvPr id="26" name="TextBox 25">
              <a:extLst>
                <a:ext uri="{FF2B5EF4-FFF2-40B4-BE49-F238E27FC236}">
                  <a16:creationId xmlns:a16="http://schemas.microsoft.com/office/drawing/2014/main" id="{D2B75E49-BEC2-F0F4-07DB-75A613BB1FAA}"/>
                </a:ext>
              </a:extLst>
            </p:cNvPr>
            <p:cNvSpPr txBox="1"/>
            <p:nvPr/>
          </p:nvSpPr>
          <p:spPr>
            <a:xfrm>
              <a:off x="866774" y="6450337"/>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4" name="Group 3">
            <a:extLst>
              <a:ext uri="{FF2B5EF4-FFF2-40B4-BE49-F238E27FC236}">
                <a16:creationId xmlns:a16="http://schemas.microsoft.com/office/drawing/2014/main" id="{6A0EC0FC-F83C-574A-2D61-790583B35DB5}"/>
              </a:ext>
            </a:extLst>
          </p:cNvPr>
          <p:cNvGrpSpPr/>
          <p:nvPr userDrawn="1"/>
        </p:nvGrpSpPr>
        <p:grpSpPr>
          <a:xfrm>
            <a:off x="12287571" y="0"/>
            <a:ext cx="2175022" cy="6019800"/>
            <a:chOff x="838199" y="1150069"/>
            <a:chExt cx="2175022" cy="6019800"/>
          </a:xfrm>
        </p:grpSpPr>
        <p:sp>
          <p:nvSpPr>
            <p:cNvPr id="5" name="Rectangle 4">
              <a:extLst>
                <a:ext uri="{FF2B5EF4-FFF2-40B4-BE49-F238E27FC236}">
                  <a16:creationId xmlns:a16="http://schemas.microsoft.com/office/drawing/2014/main" id="{87D495CA-A6B3-0D37-33A1-8FB73F58D672}"/>
                </a:ext>
              </a:extLst>
            </p:cNvPr>
            <p:cNvSpPr/>
            <p:nvPr/>
          </p:nvSpPr>
          <p:spPr>
            <a:xfrm>
              <a:off x="838199" y="1669942"/>
              <a:ext cx="2146446" cy="54999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664FA312-D230-2E2D-9F97-145F465A84D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 name="TextBox 7">
              <a:extLst>
                <a:ext uri="{FF2B5EF4-FFF2-40B4-BE49-F238E27FC236}">
                  <a16:creationId xmlns:a16="http://schemas.microsoft.com/office/drawing/2014/main" id="{B1D23D1E-BE1A-9077-3DA5-5DEF8A13DA5D}"/>
                </a:ext>
              </a:extLst>
            </p:cNvPr>
            <p:cNvSpPr txBox="1"/>
            <p:nvPr/>
          </p:nvSpPr>
          <p:spPr>
            <a:xfrm>
              <a:off x="866775" y="2681268"/>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9" name="TextBox 8">
              <a:extLst>
                <a:ext uri="{FF2B5EF4-FFF2-40B4-BE49-F238E27FC236}">
                  <a16:creationId xmlns:a16="http://schemas.microsoft.com/office/drawing/2014/main" id="{DC79C628-D58E-700A-4879-82158D4FA816}"/>
                </a:ext>
              </a:extLst>
            </p:cNvPr>
            <p:cNvSpPr txBox="1"/>
            <p:nvPr/>
          </p:nvSpPr>
          <p:spPr>
            <a:xfrm>
              <a:off x="866774" y="3435451"/>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0" name="TextBox 9">
              <a:extLst>
                <a:ext uri="{FF2B5EF4-FFF2-40B4-BE49-F238E27FC236}">
                  <a16:creationId xmlns:a16="http://schemas.microsoft.com/office/drawing/2014/main" id="{F74BC4EA-EBFD-961F-74BC-C3518E818624}"/>
                </a:ext>
              </a:extLst>
            </p:cNvPr>
            <p:cNvSpPr txBox="1"/>
            <p:nvPr/>
          </p:nvSpPr>
          <p:spPr>
            <a:xfrm>
              <a:off x="866773" y="4035746"/>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2" name="TextBox 11">
              <a:extLst>
                <a:ext uri="{FF2B5EF4-FFF2-40B4-BE49-F238E27FC236}">
                  <a16:creationId xmlns:a16="http://schemas.microsoft.com/office/drawing/2014/main" id="{9901B9D0-878E-BA9C-F9F4-224B271E0BCC}"/>
                </a:ext>
              </a:extLst>
            </p:cNvPr>
            <p:cNvSpPr txBox="1"/>
            <p:nvPr/>
          </p:nvSpPr>
          <p:spPr>
            <a:xfrm>
              <a:off x="866774" y="5251594"/>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7" name="TextBox 26">
              <a:extLst>
                <a:ext uri="{FF2B5EF4-FFF2-40B4-BE49-F238E27FC236}">
                  <a16:creationId xmlns:a16="http://schemas.microsoft.com/office/drawing/2014/main" id="{A65B7AC7-26DE-37C4-EEAC-5F8702381843}"/>
                </a:ext>
              </a:extLst>
            </p:cNvPr>
            <p:cNvSpPr txBox="1"/>
            <p:nvPr/>
          </p:nvSpPr>
          <p:spPr>
            <a:xfrm>
              <a:off x="866774" y="5851889"/>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8" name="TextBox 27">
              <a:extLst>
                <a:ext uri="{FF2B5EF4-FFF2-40B4-BE49-F238E27FC236}">
                  <a16:creationId xmlns:a16="http://schemas.microsoft.com/office/drawing/2014/main" id="{082084E8-F476-ED14-A7CE-39AC3D87DC1A}"/>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AN IMAGE WITH FILTER</a:t>
              </a:r>
            </a:p>
          </p:txBody>
        </p:sp>
        <p:sp>
          <p:nvSpPr>
            <p:cNvPr id="29" name="TextBox 28">
              <a:extLst>
                <a:ext uri="{FF2B5EF4-FFF2-40B4-BE49-F238E27FC236}">
                  <a16:creationId xmlns:a16="http://schemas.microsoft.com/office/drawing/2014/main" id="{1EA6C2EE-6A82-B5A9-DE82-D2C11B4686B6}"/>
                </a:ext>
              </a:extLst>
            </p:cNvPr>
            <p:cNvSpPr txBox="1"/>
            <p:nvPr userDrawn="1"/>
          </p:nvSpPr>
          <p:spPr>
            <a:xfrm>
              <a:off x="866775" y="1759910"/>
              <a:ext cx="2087197" cy="861774"/>
            </a:xfrm>
            <a:prstGeom prst="rect">
              <a:avLst/>
            </a:prstGeom>
            <a:noFill/>
          </p:spPr>
          <p:txBody>
            <a:bodyPr wrap="square" rtlCol="0">
              <a:spAutoFit/>
            </a:bodyPr>
            <a:lstStyle/>
            <a:p>
              <a:r>
                <a:rPr lang="en-GB" sz="1000" b="0" dirty="0">
                  <a:solidFill>
                    <a:srgbClr val="333333"/>
                  </a:solidFill>
                  <a:latin typeface="+mn-lt"/>
                </a:rPr>
                <a:t>1. If there is an image behind the filter, first select the filter, right-click it and choose </a:t>
              </a:r>
              <a:r>
                <a:rPr lang="en-GB" sz="1000" b="0" dirty="0">
                  <a:solidFill>
                    <a:srgbClr val="333333"/>
                  </a:solidFill>
                  <a:latin typeface="Gotham Medium" pitchFamily="50" charset="0"/>
                </a:rPr>
                <a:t>Send to Back. </a:t>
              </a:r>
              <a:r>
                <a:rPr lang="en-GB" sz="1000" b="0" dirty="0">
                  <a:solidFill>
                    <a:srgbClr val="333333"/>
                  </a:solidFill>
                  <a:latin typeface="+mn-lt"/>
                </a:rPr>
                <a:t>You can then delete the existing image.</a:t>
              </a:r>
            </a:p>
          </p:txBody>
        </p:sp>
        <p:sp>
          <p:nvSpPr>
            <p:cNvPr id="30" name="TextBox 29">
              <a:extLst>
                <a:ext uri="{FF2B5EF4-FFF2-40B4-BE49-F238E27FC236}">
                  <a16:creationId xmlns:a16="http://schemas.microsoft.com/office/drawing/2014/main" id="{3F1C8B01-B9F1-5EB6-89C4-8FA915874118}"/>
                </a:ext>
              </a:extLst>
            </p:cNvPr>
            <p:cNvSpPr txBox="1"/>
            <p:nvPr userDrawn="1"/>
          </p:nvSpPr>
          <p:spPr>
            <a:xfrm>
              <a:off x="866774" y="6450337"/>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34" name="Text Placeholder 8">
            <a:extLst>
              <a:ext uri="{FF2B5EF4-FFF2-40B4-BE49-F238E27FC236}">
                <a16:creationId xmlns:a16="http://schemas.microsoft.com/office/drawing/2014/main" id="{595A917C-1AA9-F71F-8508-EEB51690456A}"/>
              </a:ext>
            </a:extLst>
          </p:cNvPr>
          <p:cNvSpPr>
            <a:spLocks noGrp="1"/>
          </p:cNvSpPr>
          <p:nvPr>
            <p:ph type="body" sz="quarter" idx="13" hasCustomPrompt="1"/>
          </p:nvPr>
        </p:nvSpPr>
        <p:spPr>
          <a:xfrm>
            <a:off x="892175" y="2043561"/>
            <a:ext cx="1305980" cy="330072"/>
          </a:xfrm>
          <a:solidFill>
            <a:schemeClr val="accent3"/>
          </a:solidFill>
        </p:spPr>
        <p:txBody>
          <a:bodyPr wrap="none" lIns="72000" tIns="72000" rIns="72000" bIns="72000" anchor="ctr">
            <a:spAutoFit/>
          </a:bodyPr>
          <a:lstStyle>
            <a:lvl1pPr algn="l">
              <a:defRPr sz="1200" cap="all" spc="70" baseline="0">
                <a:solidFill>
                  <a:schemeClr val="tx1"/>
                </a:solidFill>
                <a:latin typeface="+mj-lt"/>
              </a:defRPr>
            </a:lvl1pPr>
          </a:lstStyle>
          <a:p>
            <a:pPr lvl="0"/>
            <a:r>
              <a:rPr lang="en-GB" dirty="0"/>
              <a:t>Subheading</a:t>
            </a:r>
          </a:p>
        </p:txBody>
      </p:sp>
      <p:sp>
        <p:nvSpPr>
          <p:cNvPr id="35" name="Title 1">
            <a:extLst>
              <a:ext uri="{FF2B5EF4-FFF2-40B4-BE49-F238E27FC236}">
                <a16:creationId xmlns:a16="http://schemas.microsoft.com/office/drawing/2014/main" id="{82C23CAD-67FF-3446-D812-5E525DF6E19D}"/>
              </a:ext>
            </a:extLst>
          </p:cNvPr>
          <p:cNvSpPr>
            <a:spLocks noGrp="1"/>
          </p:cNvSpPr>
          <p:nvPr>
            <p:ph type="title" hasCustomPrompt="1"/>
          </p:nvPr>
        </p:nvSpPr>
        <p:spPr>
          <a:xfrm>
            <a:off x="892174" y="2554498"/>
            <a:ext cx="8640763" cy="830997"/>
          </a:xfrm>
        </p:spPr>
        <p:txBody>
          <a:bodyPr wrap="square">
            <a:spAutoFit/>
          </a:bodyPr>
          <a:lstStyle>
            <a:lvl1pPr>
              <a:defRPr sz="6000">
                <a:latin typeface="+mn-lt"/>
              </a:defRPr>
            </a:lvl1pPr>
          </a:lstStyle>
          <a:p>
            <a:r>
              <a:rPr lang="en-GB" dirty="0"/>
              <a:t>Insert title here</a:t>
            </a:r>
          </a:p>
        </p:txBody>
      </p:sp>
    </p:spTree>
    <p:custDataLst>
      <p:tags r:id="rId1"/>
    </p:custDataLst>
    <p:extLst>
      <p:ext uri="{BB962C8B-B14F-4D97-AF65-F5344CB8AC3E}">
        <p14:creationId xmlns:p14="http://schemas.microsoft.com/office/powerpoint/2010/main" val="1500972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search and insights (2)">
    <p:spTree>
      <p:nvGrpSpPr>
        <p:cNvPr id="1" name=""/>
        <p:cNvGrpSpPr/>
        <p:nvPr/>
      </p:nvGrpSpPr>
      <p:grpSpPr>
        <a:xfrm>
          <a:off x="0" y="0"/>
          <a:ext cx="0" cy="0"/>
          <a:chOff x="0" y="0"/>
          <a:chExt cx="0" cy="0"/>
        </a:xfrm>
      </p:grpSpPr>
      <p:sp>
        <p:nvSpPr>
          <p:cNvPr id="25" name="Text Placeholder 30">
            <a:extLst>
              <a:ext uri="{FF2B5EF4-FFF2-40B4-BE49-F238E27FC236}">
                <a16:creationId xmlns:a16="http://schemas.microsoft.com/office/drawing/2014/main" id="{D4A70416-FFFD-58D4-8E09-D415CCF42A15}"/>
              </a:ext>
            </a:extLst>
          </p:cNvPr>
          <p:cNvSpPr>
            <a:spLocks noGrp="1"/>
          </p:cNvSpPr>
          <p:nvPr>
            <p:ph type="body" sz="quarter" idx="76" hasCustomPrompt="1"/>
          </p:nvPr>
        </p:nvSpPr>
        <p:spPr>
          <a:xfrm>
            <a:off x="447675" y="1848779"/>
            <a:ext cx="5310188" cy="1860462"/>
          </a:xfrm>
          <a:solidFill>
            <a:schemeClr val="accent4">
              <a:alpha val="50000"/>
            </a:schemeClr>
          </a:solidFill>
        </p:spPr>
        <p:txBody>
          <a:bodyPr lIns="1836000" tIns="180000" rIns="180000">
            <a:noAutofit/>
          </a:bodyPr>
          <a:lstStyle>
            <a:lvl3pPr>
              <a:defRPr/>
            </a:lvl3pPr>
          </a:lstStyle>
          <a:p>
            <a:pPr lvl="5"/>
            <a:r>
              <a:rPr lang="en-GB" dirty="0"/>
              <a:t>Insert Heading</a:t>
            </a:r>
          </a:p>
          <a:p>
            <a:pPr lvl="0"/>
            <a:r>
              <a:rPr lang="en-GB" dirty="0"/>
              <a:t>Insert text</a:t>
            </a:r>
          </a:p>
          <a:p>
            <a:pPr lvl="1"/>
            <a:r>
              <a:rPr lang="en-GB" dirty="0"/>
              <a:t>Second level</a:t>
            </a:r>
          </a:p>
          <a:p>
            <a:pPr lvl="2"/>
            <a:r>
              <a:rPr lang="en-GB" dirty="0"/>
              <a:t>Third level</a:t>
            </a:r>
          </a:p>
        </p:txBody>
      </p:sp>
      <p:sp>
        <p:nvSpPr>
          <p:cNvPr id="19" name="Text Placeholder 3">
            <a:extLst>
              <a:ext uri="{FF2B5EF4-FFF2-40B4-BE49-F238E27FC236}">
                <a16:creationId xmlns:a16="http://schemas.microsoft.com/office/drawing/2014/main" id="{11BC9BBC-1CF8-3392-973D-15D9E7B1A473}"/>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1" name="Picture Placeholder 50">
            <a:extLst>
              <a:ext uri="{FF2B5EF4-FFF2-40B4-BE49-F238E27FC236}">
                <a16:creationId xmlns:a16="http://schemas.microsoft.com/office/drawing/2014/main" id="{FE4FB1BB-19C7-AE51-E2AE-74BA5591511D}"/>
              </a:ext>
            </a:extLst>
          </p:cNvPr>
          <p:cNvSpPr>
            <a:spLocks noGrp="1"/>
          </p:cNvSpPr>
          <p:nvPr>
            <p:ph type="pic" sz="quarter" idx="51" hasCustomPrompt="1"/>
          </p:nvPr>
        </p:nvSpPr>
        <p:spPr>
          <a:xfrm>
            <a:off x="782341" y="2021502"/>
            <a:ext cx="1160759" cy="1515017"/>
          </a:xfrm>
          <a:solidFill>
            <a:schemeClr val="bg1"/>
          </a:solidFill>
          <a:effectLst>
            <a:outerShdw blurRad="127000" dist="38100" dir="5400000" algn="t" rotWithShape="0">
              <a:prstClr val="black">
                <a:alpha val="25000"/>
              </a:prstClr>
            </a:outerShdw>
          </a:effectLst>
        </p:spPr>
        <p:txBody>
          <a:bodyPr/>
          <a:lstStyle>
            <a:lvl1pPr algn="ctr">
              <a:defRPr sz="1100"/>
            </a:lvl1pPr>
          </a:lstStyle>
          <a:p>
            <a:r>
              <a:rPr lang="en-GB" dirty="0"/>
              <a:t>Insert image</a:t>
            </a:r>
          </a:p>
        </p:txBody>
      </p:sp>
      <p:grpSp>
        <p:nvGrpSpPr>
          <p:cNvPr id="77" name="Group 76">
            <a:extLst>
              <a:ext uri="{FF2B5EF4-FFF2-40B4-BE49-F238E27FC236}">
                <a16:creationId xmlns:a16="http://schemas.microsoft.com/office/drawing/2014/main" id="{B0861A91-8875-1940-EA3C-A9EAA96075B7}"/>
              </a:ext>
            </a:extLst>
          </p:cNvPr>
          <p:cNvGrpSpPr/>
          <p:nvPr/>
        </p:nvGrpSpPr>
        <p:grpSpPr>
          <a:xfrm>
            <a:off x="12287572" y="0"/>
            <a:ext cx="2175021" cy="4839558"/>
            <a:chOff x="838200" y="1150069"/>
            <a:chExt cx="2175021" cy="4839558"/>
          </a:xfrm>
        </p:grpSpPr>
        <p:sp>
          <p:nvSpPr>
            <p:cNvPr id="78" name="Rectangle 77">
              <a:extLst>
                <a:ext uri="{FF2B5EF4-FFF2-40B4-BE49-F238E27FC236}">
                  <a16:creationId xmlns:a16="http://schemas.microsoft.com/office/drawing/2014/main" id="{E220C6A8-D066-B8C1-3A5F-AC5392414CD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9" name="Rectangle 78">
              <a:extLst>
                <a:ext uri="{FF2B5EF4-FFF2-40B4-BE49-F238E27FC236}">
                  <a16:creationId xmlns:a16="http://schemas.microsoft.com/office/drawing/2014/main" id="{DB3F5927-6258-F205-C4EA-886DE802FBD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0" name="TextBox 79">
              <a:extLst>
                <a:ext uri="{FF2B5EF4-FFF2-40B4-BE49-F238E27FC236}">
                  <a16:creationId xmlns:a16="http://schemas.microsoft.com/office/drawing/2014/main" id="{B457753D-100B-D8F0-08E2-EF6155716739}"/>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1" name="TextBox 80">
              <a:extLst>
                <a:ext uri="{FF2B5EF4-FFF2-40B4-BE49-F238E27FC236}">
                  <a16:creationId xmlns:a16="http://schemas.microsoft.com/office/drawing/2014/main" id="{8C7F4081-85EB-D3F2-2E72-63774F0FB5C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2" name="TextBox 81">
              <a:extLst>
                <a:ext uri="{FF2B5EF4-FFF2-40B4-BE49-F238E27FC236}">
                  <a16:creationId xmlns:a16="http://schemas.microsoft.com/office/drawing/2014/main" id="{3C874797-A9A8-77E2-7138-CD14DFDC4686}"/>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83" name="TextBox 82">
              <a:extLst>
                <a:ext uri="{FF2B5EF4-FFF2-40B4-BE49-F238E27FC236}">
                  <a16:creationId xmlns:a16="http://schemas.microsoft.com/office/drawing/2014/main" id="{5C964653-9E72-53AF-1198-767E04E7727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84" name="TextBox 83">
              <a:extLst>
                <a:ext uri="{FF2B5EF4-FFF2-40B4-BE49-F238E27FC236}">
                  <a16:creationId xmlns:a16="http://schemas.microsoft.com/office/drawing/2014/main" id="{8F32BEC9-C8D2-0D6D-F68F-4A86BA1F85A5}"/>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85" name="TextBox 84">
              <a:extLst>
                <a:ext uri="{FF2B5EF4-FFF2-40B4-BE49-F238E27FC236}">
                  <a16:creationId xmlns:a16="http://schemas.microsoft.com/office/drawing/2014/main" id="{99C1ACCD-D862-8B58-B4E5-33129F81E308}"/>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86" name="TextBox 85">
              <a:extLst>
                <a:ext uri="{FF2B5EF4-FFF2-40B4-BE49-F238E27FC236}">
                  <a16:creationId xmlns:a16="http://schemas.microsoft.com/office/drawing/2014/main" id="{3E3CD931-F638-E782-EA94-FD4012B1321C}"/>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88" name="Date Placeholder 87">
            <a:extLst>
              <a:ext uri="{FF2B5EF4-FFF2-40B4-BE49-F238E27FC236}">
                <a16:creationId xmlns:a16="http://schemas.microsoft.com/office/drawing/2014/main" id="{2990B892-81E5-3D22-DE48-D9F5874CAAEB}"/>
              </a:ext>
            </a:extLst>
          </p:cNvPr>
          <p:cNvSpPr>
            <a:spLocks noGrp="1"/>
          </p:cNvSpPr>
          <p:nvPr>
            <p:ph type="dt" sz="half" idx="61"/>
          </p:nvPr>
        </p:nvSpPr>
        <p:spPr/>
        <p:txBody>
          <a:bodyPr>
            <a:noAutofit/>
          </a:bodyPr>
          <a:lstStyle/>
          <a:p>
            <a:endParaRPr lang="en-GB" dirty="0"/>
          </a:p>
        </p:txBody>
      </p:sp>
      <p:sp>
        <p:nvSpPr>
          <p:cNvPr id="90" name="Slide Number Placeholder 89">
            <a:extLst>
              <a:ext uri="{FF2B5EF4-FFF2-40B4-BE49-F238E27FC236}">
                <a16:creationId xmlns:a16="http://schemas.microsoft.com/office/drawing/2014/main" id="{61BD633D-FCDB-474B-E60B-E56E40C865BA}"/>
              </a:ext>
            </a:extLst>
          </p:cNvPr>
          <p:cNvSpPr>
            <a:spLocks noGrp="1"/>
          </p:cNvSpPr>
          <p:nvPr>
            <p:ph type="sldNum" sz="quarter" idx="63"/>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72D8A156-FAA2-313D-4DA1-E5999A8F34B2}"/>
              </a:ext>
            </a:extLst>
          </p:cNvPr>
          <p:cNvGrpSpPr/>
          <p:nvPr userDrawn="1"/>
        </p:nvGrpSpPr>
        <p:grpSpPr>
          <a:xfrm>
            <a:off x="12287572" y="0"/>
            <a:ext cx="2175021" cy="4839558"/>
            <a:chOff x="838200" y="1150069"/>
            <a:chExt cx="2175021" cy="4839558"/>
          </a:xfrm>
        </p:grpSpPr>
        <p:sp>
          <p:nvSpPr>
            <p:cNvPr id="3" name="Rectangle 2">
              <a:extLst>
                <a:ext uri="{FF2B5EF4-FFF2-40B4-BE49-F238E27FC236}">
                  <a16:creationId xmlns:a16="http://schemas.microsoft.com/office/drawing/2014/main" id="{6AF7148D-BE68-B511-1869-DDED1279D74E}"/>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80FC8C27-758C-3ED3-009C-3DDE94BB963B}"/>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0" name="TextBox 9">
              <a:extLst>
                <a:ext uri="{FF2B5EF4-FFF2-40B4-BE49-F238E27FC236}">
                  <a16:creationId xmlns:a16="http://schemas.microsoft.com/office/drawing/2014/main" id="{F5137438-61A7-F282-5A98-1D8EBD2477F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3" name="TextBox 12">
              <a:extLst>
                <a:ext uri="{FF2B5EF4-FFF2-40B4-BE49-F238E27FC236}">
                  <a16:creationId xmlns:a16="http://schemas.microsoft.com/office/drawing/2014/main" id="{F9126E4E-1171-62A8-2850-0067E8C31308}"/>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4" name="TextBox 13">
              <a:extLst>
                <a:ext uri="{FF2B5EF4-FFF2-40B4-BE49-F238E27FC236}">
                  <a16:creationId xmlns:a16="http://schemas.microsoft.com/office/drawing/2014/main" id="{F72B37E2-1810-4DF4-6FF7-20317924921A}"/>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5" name="TextBox 14">
              <a:extLst>
                <a:ext uri="{FF2B5EF4-FFF2-40B4-BE49-F238E27FC236}">
                  <a16:creationId xmlns:a16="http://schemas.microsoft.com/office/drawing/2014/main" id="{B5BEC10D-EB76-A4D6-0882-A8C49A420D98}"/>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6" name="TextBox 15">
              <a:extLst>
                <a:ext uri="{FF2B5EF4-FFF2-40B4-BE49-F238E27FC236}">
                  <a16:creationId xmlns:a16="http://schemas.microsoft.com/office/drawing/2014/main" id="{17B01E46-9A0D-9091-92CE-470040A23FC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7" name="TextBox 16">
              <a:extLst>
                <a:ext uri="{FF2B5EF4-FFF2-40B4-BE49-F238E27FC236}">
                  <a16:creationId xmlns:a16="http://schemas.microsoft.com/office/drawing/2014/main" id="{416CD378-AF63-CA3C-8478-F7D0F6C9D514}"/>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8" name="TextBox 17">
              <a:extLst>
                <a:ext uri="{FF2B5EF4-FFF2-40B4-BE49-F238E27FC236}">
                  <a16:creationId xmlns:a16="http://schemas.microsoft.com/office/drawing/2014/main" id="{81BD4CB4-C752-FCC8-BCC8-BC00E9575E9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1" name="Title 20">
            <a:extLst>
              <a:ext uri="{FF2B5EF4-FFF2-40B4-BE49-F238E27FC236}">
                <a16:creationId xmlns:a16="http://schemas.microsoft.com/office/drawing/2014/main" id="{900FFE36-E408-60B5-E59D-D9A188294504}"/>
              </a:ext>
            </a:extLst>
          </p:cNvPr>
          <p:cNvSpPr>
            <a:spLocks noGrp="1"/>
          </p:cNvSpPr>
          <p:nvPr>
            <p:ph type="title" hasCustomPrompt="1"/>
          </p:nvPr>
        </p:nvSpPr>
        <p:spPr/>
        <p:txBody>
          <a:bodyPr/>
          <a:lstStyle/>
          <a:p>
            <a:r>
              <a:rPr lang="en-US" dirty="0"/>
              <a:t>Insert title here</a:t>
            </a:r>
            <a:endParaRPr lang="en-GB" dirty="0"/>
          </a:p>
        </p:txBody>
      </p:sp>
      <p:sp>
        <p:nvSpPr>
          <p:cNvPr id="22" name="Footer Placeholder 4">
            <a:extLst>
              <a:ext uri="{FF2B5EF4-FFF2-40B4-BE49-F238E27FC236}">
                <a16:creationId xmlns:a16="http://schemas.microsoft.com/office/drawing/2014/main" id="{B6645BAA-FB23-1A0A-3447-2B227A669BC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3" name="Text Placeholder 30">
            <a:extLst>
              <a:ext uri="{FF2B5EF4-FFF2-40B4-BE49-F238E27FC236}">
                <a16:creationId xmlns:a16="http://schemas.microsoft.com/office/drawing/2014/main" id="{3B7B5FC4-DD23-B4B1-A682-3C9F2584F48B}"/>
              </a:ext>
            </a:extLst>
          </p:cNvPr>
          <p:cNvSpPr>
            <a:spLocks noGrp="1"/>
          </p:cNvSpPr>
          <p:nvPr>
            <p:ph type="body" sz="quarter" idx="77" hasCustomPrompt="1"/>
          </p:nvPr>
        </p:nvSpPr>
        <p:spPr>
          <a:xfrm>
            <a:off x="6213475" y="1848779"/>
            <a:ext cx="5310188" cy="1860462"/>
          </a:xfrm>
          <a:solidFill>
            <a:schemeClr val="accent4">
              <a:alpha val="50000"/>
            </a:schemeClr>
          </a:solidFill>
        </p:spPr>
        <p:txBody>
          <a:bodyPr lIns="1836000" tIns="180000" rIns="180000">
            <a:noAutofit/>
          </a:bodyPr>
          <a:lstStyle>
            <a:lvl3pPr>
              <a:defRPr/>
            </a:lvl3pPr>
          </a:lstStyle>
          <a:p>
            <a:pPr lvl="5"/>
            <a:r>
              <a:rPr lang="en-GB" dirty="0"/>
              <a:t>Insert Heading</a:t>
            </a:r>
          </a:p>
          <a:p>
            <a:pPr lvl="0"/>
            <a:r>
              <a:rPr lang="en-GB" dirty="0"/>
              <a:t>Insert text</a:t>
            </a:r>
          </a:p>
          <a:p>
            <a:pPr lvl="1"/>
            <a:r>
              <a:rPr lang="en-GB" dirty="0"/>
              <a:t>Second level</a:t>
            </a:r>
          </a:p>
          <a:p>
            <a:pPr lvl="2"/>
            <a:r>
              <a:rPr lang="en-GB" dirty="0"/>
              <a:t>Third level</a:t>
            </a:r>
          </a:p>
        </p:txBody>
      </p:sp>
      <p:sp>
        <p:nvSpPr>
          <p:cNvPr id="34" name="Picture Placeholder 50">
            <a:extLst>
              <a:ext uri="{FF2B5EF4-FFF2-40B4-BE49-F238E27FC236}">
                <a16:creationId xmlns:a16="http://schemas.microsoft.com/office/drawing/2014/main" id="{842F1DF4-CC46-7447-7383-3CEA596E0C0F}"/>
              </a:ext>
            </a:extLst>
          </p:cNvPr>
          <p:cNvSpPr>
            <a:spLocks noGrp="1"/>
          </p:cNvSpPr>
          <p:nvPr>
            <p:ph type="pic" sz="quarter" idx="78" hasCustomPrompt="1"/>
          </p:nvPr>
        </p:nvSpPr>
        <p:spPr>
          <a:xfrm>
            <a:off x="6548141" y="2021502"/>
            <a:ext cx="1160759" cy="1515017"/>
          </a:xfrm>
          <a:solidFill>
            <a:schemeClr val="bg1"/>
          </a:solidFill>
          <a:effectLst>
            <a:outerShdw blurRad="127000" dist="38100" dir="5400000" algn="t" rotWithShape="0">
              <a:prstClr val="black">
                <a:alpha val="25000"/>
              </a:prstClr>
            </a:outerShdw>
          </a:effectLst>
        </p:spPr>
        <p:txBody>
          <a:bodyPr/>
          <a:lstStyle>
            <a:lvl1pPr algn="ctr">
              <a:defRPr sz="1100"/>
            </a:lvl1pPr>
          </a:lstStyle>
          <a:p>
            <a:r>
              <a:rPr lang="en-GB" dirty="0"/>
              <a:t>Insert image</a:t>
            </a:r>
          </a:p>
        </p:txBody>
      </p:sp>
      <p:sp>
        <p:nvSpPr>
          <p:cNvPr id="35" name="Text Placeholder 30">
            <a:extLst>
              <a:ext uri="{FF2B5EF4-FFF2-40B4-BE49-F238E27FC236}">
                <a16:creationId xmlns:a16="http://schemas.microsoft.com/office/drawing/2014/main" id="{78500D83-F607-3709-0F79-850779CEA4AC}"/>
              </a:ext>
            </a:extLst>
          </p:cNvPr>
          <p:cNvSpPr>
            <a:spLocks noGrp="1"/>
          </p:cNvSpPr>
          <p:nvPr>
            <p:ph type="body" sz="quarter" idx="79" hasCustomPrompt="1"/>
          </p:nvPr>
        </p:nvSpPr>
        <p:spPr>
          <a:xfrm>
            <a:off x="447675" y="4083979"/>
            <a:ext cx="5310188" cy="1860462"/>
          </a:xfrm>
          <a:solidFill>
            <a:schemeClr val="accent4">
              <a:alpha val="50000"/>
            </a:schemeClr>
          </a:solidFill>
        </p:spPr>
        <p:txBody>
          <a:bodyPr lIns="1836000" tIns="180000" rIns="180000">
            <a:noAutofit/>
          </a:bodyPr>
          <a:lstStyle>
            <a:lvl3pPr>
              <a:defRPr/>
            </a:lvl3pPr>
          </a:lstStyle>
          <a:p>
            <a:pPr lvl="5"/>
            <a:r>
              <a:rPr lang="en-GB" dirty="0"/>
              <a:t>Insert Heading</a:t>
            </a:r>
          </a:p>
          <a:p>
            <a:pPr lvl="0"/>
            <a:r>
              <a:rPr lang="en-GB" dirty="0"/>
              <a:t>Insert text</a:t>
            </a:r>
          </a:p>
          <a:p>
            <a:pPr lvl="1"/>
            <a:r>
              <a:rPr lang="en-GB" dirty="0"/>
              <a:t>Second level</a:t>
            </a:r>
          </a:p>
          <a:p>
            <a:pPr lvl="2"/>
            <a:r>
              <a:rPr lang="en-GB" dirty="0"/>
              <a:t>Third level</a:t>
            </a:r>
          </a:p>
        </p:txBody>
      </p:sp>
      <p:sp>
        <p:nvSpPr>
          <p:cNvPr id="36" name="Picture Placeholder 50">
            <a:extLst>
              <a:ext uri="{FF2B5EF4-FFF2-40B4-BE49-F238E27FC236}">
                <a16:creationId xmlns:a16="http://schemas.microsoft.com/office/drawing/2014/main" id="{02A4D905-DD6F-FFB1-68D3-022EFA8176A4}"/>
              </a:ext>
            </a:extLst>
          </p:cNvPr>
          <p:cNvSpPr>
            <a:spLocks noGrp="1"/>
          </p:cNvSpPr>
          <p:nvPr>
            <p:ph type="pic" sz="quarter" idx="80" hasCustomPrompt="1"/>
          </p:nvPr>
        </p:nvSpPr>
        <p:spPr>
          <a:xfrm>
            <a:off x="782341" y="4256702"/>
            <a:ext cx="1160759" cy="1515017"/>
          </a:xfrm>
          <a:solidFill>
            <a:schemeClr val="bg1"/>
          </a:solidFill>
          <a:effectLst>
            <a:outerShdw blurRad="127000" dist="38100" dir="5400000" algn="t" rotWithShape="0">
              <a:prstClr val="black">
                <a:alpha val="25000"/>
              </a:prstClr>
            </a:outerShdw>
          </a:effectLst>
        </p:spPr>
        <p:txBody>
          <a:bodyPr/>
          <a:lstStyle>
            <a:lvl1pPr algn="ctr">
              <a:defRPr sz="1100"/>
            </a:lvl1pPr>
          </a:lstStyle>
          <a:p>
            <a:r>
              <a:rPr lang="en-GB" dirty="0"/>
              <a:t>Insert image</a:t>
            </a:r>
          </a:p>
        </p:txBody>
      </p:sp>
      <p:sp>
        <p:nvSpPr>
          <p:cNvPr id="37" name="Text Placeholder 30">
            <a:extLst>
              <a:ext uri="{FF2B5EF4-FFF2-40B4-BE49-F238E27FC236}">
                <a16:creationId xmlns:a16="http://schemas.microsoft.com/office/drawing/2014/main" id="{C4EE7BDB-6510-DF2E-9AA9-5C0679BB6C91}"/>
              </a:ext>
            </a:extLst>
          </p:cNvPr>
          <p:cNvSpPr>
            <a:spLocks noGrp="1"/>
          </p:cNvSpPr>
          <p:nvPr>
            <p:ph type="body" sz="quarter" idx="81" hasCustomPrompt="1"/>
          </p:nvPr>
        </p:nvSpPr>
        <p:spPr>
          <a:xfrm>
            <a:off x="6213475" y="4083979"/>
            <a:ext cx="5310188" cy="1860462"/>
          </a:xfrm>
          <a:solidFill>
            <a:schemeClr val="accent4">
              <a:alpha val="50000"/>
            </a:schemeClr>
          </a:solidFill>
        </p:spPr>
        <p:txBody>
          <a:bodyPr lIns="1836000" tIns="180000" rIns="180000">
            <a:noAutofit/>
          </a:bodyPr>
          <a:lstStyle>
            <a:lvl3pPr>
              <a:defRPr/>
            </a:lvl3pPr>
          </a:lstStyle>
          <a:p>
            <a:pPr lvl="5"/>
            <a:r>
              <a:rPr lang="en-GB" dirty="0"/>
              <a:t>Insert Heading</a:t>
            </a:r>
          </a:p>
          <a:p>
            <a:pPr lvl="0"/>
            <a:r>
              <a:rPr lang="en-GB" dirty="0"/>
              <a:t>Insert text</a:t>
            </a:r>
          </a:p>
          <a:p>
            <a:pPr lvl="1"/>
            <a:r>
              <a:rPr lang="en-GB" dirty="0"/>
              <a:t>Second level</a:t>
            </a:r>
          </a:p>
          <a:p>
            <a:pPr lvl="2"/>
            <a:r>
              <a:rPr lang="en-GB" dirty="0"/>
              <a:t>Third level</a:t>
            </a:r>
          </a:p>
        </p:txBody>
      </p:sp>
      <p:sp>
        <p:nvSpPr>
          <p:cNvPr id="38" name="Picture Placeholder 50">
            <a:extLst>
              <a:ext uri="{FF2B5EF4-FFF2-40B4-BE49-F238E27FC236}">
                <a16:creationId xmlns:a16="http://schemas.microsoft.com/office/drawing/2014/main" id="{DB1FC66E-B147-03E3-F7C1-306F36592687}"/>
              </a:ext>
            </a:extLst>
          </p:cNvPr>
          <p:cNvSpPr>
            <a:spLocks noGrp="1"/>
          </p:cNvSpPr>
          <p:nvPr>
            <p:ph type="pic" sz="quarter" idx="82" hasCustomPrompt="1"/>
          </p:nvPr>
        </p:nvSpPr>
        <p:spPr>
          <a:xfrm>
            <a:off x="6548141" y="4256702"/>
            <a:ext cx="1160759" cy="1515017"/>
          </a:xfrm>
          <a:solidFill>
            <a:schemeClr val="bg1"/>
          </a:solidFill>
          <a:effectLst>
            <a:outerShdw blurRad="127000" dist="38100" dir="5400000" algn="t" rotWithShape="0">
              <a:prstClr val="black">
                <a:alpha val="25000"/>
              </a:prstClr>
            </a:outerShdw>
          </a:effectLst>
        </p:spPr>
        <p:txBody>
          <a:bodyPr/>
          <a:lstStyle>
            <a:lvl1pPr algn="ctr">
              <a:defRPr sz="1100"/>
            </a:lvl1pPr>
          </a:lstStyle>
          <a:p>
            <a:r>
              <a:rPr lang="en-GB" dirty="0"/>
              <a:t>Insert image</a:t>
            </a:r>
          </a:p>
        </p:txBody>
      </p:sp>
      <p:sp>
        <p:nvSpPr>
          <p:cNvPr id="4" name="Text Placeholder 27">
            <a:extLst>
              <a:ext uri="{FF2B5EF4-FFF2-40B4-BE49-F238E27FC236}">
                <a16:creationId xmlns:a16="http://schemas.microsoft.com/office/drawing/2014/main" id="{2EFF4160-D3E0-B7C5-2FD1-A9B57828440C}"/>
              </a:ext>
            </a:extLst>
          </p:cNvPr>
          <p:cNvSpPr>
            <a:spLocks noGrp="1"/>
          </p:cNvSpPr>
          <p:nvPr>
            <p:ph type="body" sz="quarter" idx="83"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187204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ustainable future">
    <p:bg>
      <p:bgRef idx="1001">
        <a:schemeClr val="bg2"/>
      </p:bgRef>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453D1609-99F6-F3A9-C8E2-0458F4419340}"/>
              </a:ext>
            </a:extLst>
          </p:cNvPr>
          <p:cNvSpPr>
            <a:spLocks noGrp="1"/>
          </p:cNvSpPr>
          <p:nvPr>
            <p:ph type="pic" sz="quarter" idx="14" hasCustomPrompt="1"/>
          </p:nvPr>
        </p:nvSpPr>
        <p:spPr>
          <a:xfrm>
            <a:off x="0" y="4549768"/>
            <a:ext cx="12192000" cy="2308231"/>
          </a:xfrm>
        </p:spPr>
        <p:txBody>
          <a:bodyPr tIns="720000"/>
          <a:lstStyle>
            <a:lvl1pPr algn="ctr">
              <a:defRPr/>
            </a:lvl1pPr>
          </a:lstStyle>
          <a:p>
            <a:r>
              <a:rPr lang="en-GB" dirty="0"/>
              <a:t>Click to insert image &gt; Right click &gt; Send to Back</a:t>
            </a:r>
          </a:p>
        </p:txBody>
      </p:sp>
      <p:sp>
        <p:nvSpPr>
          <p:cNvPr id="2" name="Text Placeholder 3">
            <a:extLst>
              <a:ext uri="{FF2B5EF4-FFF2-40B4-BE49-F238E27FC236}">
                <a16:creationId xmlns:a16="http://schemas.microsoft.com/office/drawing/2014/main" id="{3DD730A2-BF7B-3BD2-F893-AF9FF850F719}"/>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35" name="Date Placeholder 34">
            <a:extLst>
              <a:ext uri="{FF2B5EF4-FFF2-40B4-BE49-F238E27FC236}">
                <a16:creationId xmlns:a16="http://schemas.microsoft.com/office/drawing/2014/main" id="{71062277-8069-8738-5EE1-445AC33CDBEF}"/>
              </a:ext>
            </a:extLst>
          </p:cNvPr>
          <p:cNvSpPr>
            <a:spLocks noGrp="1"/>
          </p:cNvSpPr>
          <p:nvPr>
            <p:ph type="dt" sz="half" idx="79"/>
          </p:nvPr>
        </p:nvSpPr>
        <p:spPr/>
        <p:txBody>
          <a:bodyPr>
            <a:noAutofit/>
          </a:bodyPr>
          <a:lstStyle/>
          <a:p>
            <a:endParaRPr lang="en-GB" dirty="0"/>
          </a:p>
        </p:txBody>
      </p:sp>
      <p:sp>
        <p:nvSpPr>
          <p:cNvPr id="39" name="Slide Number Placeholder 38">
            <a:extLst>
              <a:ext uri="{FF2B5EF4-FFF2-40B4-BE49-F238E27FC236}">
                <a16:creationId xmlns:a16="http://schemas.microsoft.com/office/drawing/2014/main" id="{EC10D7E1-4E5E-EA5C-041C-63B67E6749EC}"/>
              </a:ext>
            </a:extLst>
          </p:cNvPr>
          <p:cNvSpPr>
            <a:spLocks noGrp="1"/>
          </p:cNvSpPr>
          <p:nvPr>
            <p:ph type="sldNum" sz="quarter" idx="81"/>
          </p:nvPr>
        </p:nvSpPr>
        <p:spPr/>
        <p:txBody>
          <a:bodyPr>
            <a:noAutofit/>
          </a:bodyPr>
          <a:lstStyle/>
          <a:p>
            <a:fld id="{BB07EAE1-021A-493C-B07F-6FE9E5D11BEB}" type="slidenum">
              <a:rPr lang="en-GB" smtClean="0"/>
              <a:pPr/>
              <a:t>‹#›</a:t>
            </a:fld>
            <a:endParaRPr lang="en-GB" dirty="0"/>
          </a:p>
        </p:txBody>
      </p:sp>
      <p:grpSp>
        <p:nvGrpSpPr>
          <p:cNvPr id="19" name="Group 18">
            <a:extLst>
              <a:ext uri="{FF2B5EF4-FFF2-40B4-BE49-F238E27FC236}">
                <a16:creationId xmlns:a16="http://schemas.microsoft.com/office/drawing/2014/main" id="{93DFB717-24A7-2914-B2C7-6E34A8C97841}"/>
              </a:ext>
            </a:extLst>
          </p:cNvPr>
          <p:cNvGrpSpPr/>
          <p:nvPr userDrawn="1"/>
        </p:nvGrpSpPr>
        <p:grpSpPr>
          <a:xfrm>
            <a:off x="12287571" y="0"/>
            <a:ext cx="2175022" cy="5067300"/>
            <a:chOff x="838199" y="1150069"/>
            <a:chExt cx="2175022" cy="5067300"/>
          </a:xfrm>
        </p:grpSpPr>
        <p:sp>
          <p:nvSpPr>
            <p:cNvPr id="27" name="Rectangle 26">
              <a:extLst>
                <a:ext uri="{FF2B5EF4-FFF2-40B4-BE49-F238E27FC236}">
                  <a16:creationId xmlns:a16="http://schemas.microsoft.com/office/drawing/2014/main" id="{6CEF22FA-5B68-00D1-A0CF-0A73FB84EEDF}"/>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F27F0642-FA93-D06B-E42E-81BA6857904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38E75600-C24B-4991-0301-D1C981E93C0C}"/>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4" name="TextBox 33">
              <a:extLst>
                <a:ext uri="{FF2B5EF4-FFF2-40B4-BE49-F238E27FC236}">
                  <a16:creationId xmlns:a16="http://schemas.microsoft.com/office/drawing/2014/main" id="{E4A8F351-3070-3156-9214-DAA979D7F993}"/>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7" name="TextBox 36">
              <a:extLst>
                <a:ext uri="{FF2B5EF4-FFF2-40B4-BE49-F238E27FC236}">
                  <a16:creationId xmlns:a16="http://schemas.microsoft.com/office/drawing/2014/main" id="{FC995EBD-7E35-F7AE-4DFD-DE8CB022CA21}"/>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8" name="TextBox 37">
              <a:extLst>
                <a:ext uri="{FF2B5EF4-FFF2-40B4-BE49-F238E27FC236}">
                  <a16:creationId xmlns:a16="http://schemas.microsoft.com/office/drawing/2014/main" id="{4ED02978-6FC1-26EF-C6A2-EC37A60D2AC5}"/>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0" name="TextBox 39">
              <a:extLst>
                <a:ext uri="{FF2B5EF4-FFF2-40B4-BE49-F238E27FC236}">
                  <a16:creationId xmlns:a16="http://schemas.microsoft.com/office/drawing/2014/main" id="{640C22C1-1369-C913-1C7E-213EDC047BBA}"/>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1" name="TextBox 40">
              <a:extLst>
                <a:ext uri="{FF2B5EF4-FFF2-40B4-BE49-F238E27FC236}">
                  <a16:creationId xmlns:a16="http://schemas.microsoft.com/office/drawing/2014/main" id="{D4651E47-00A9-25AC-28F3-E55D6A0FCC7F}"/>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42" name="TextBox 41">
              <a:extLst>
                <a:ext uri="{FF2B5EF4-FFF2-40B4-BE49-F238E27FC236}">
                  <a16:creationId xmlns:a16="http://schemas.microsoft.com/office/drawing/2014/main" id="{B5A10205-6FD4-467A-9703-189383F5330B}"/>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43" name="Group 42">
            <a:extLst>
              <a:ext uri="{FF2B5EF4-FFF2-40B4-BE49-F238E27FC236}">
                <a16:creationId xmlns:a16="http://schemas.microsoft.com/office/drawing/2014/main" id="{6BDEBA41-66B2-9D25-FCAF-5B1D2AC283A8}"/>
              </a:ext>
            </a:extLst>
          </p:cNvPr>
          <p:cNvGrpSpPr/>
          <p:nvPr userDrawn="1"/>
        </p:nvGrpSpPr>
        <p:grpSpPr>
          <a:xfrm>
            <a:off x="12287572" y="0"/>
            <a:ext cx="2175021" cy="5486150"/>
            <a:chOff x="12287572" y="0"/>
            <a:chExt cx="2175021" cy="5486150"/>
          </a:xfrm>
        </p:grpSpPr>
        <p:grpSp>
          <p:nvGrpSpPr>
            <p:cNvPr id="44" name="Group 43">
              <a:extLst>
                <a:ext uri="{FF2B5EF4-FFF2-40B4-BE49-F238E27FC236}">
                  <a16:creationId xmlns:a16="http://schemas.microsoft.com/office/drawing/2014/main" id="{10857085-68AD-3C13-E952-BF2847EE7155}"/>
                </a:ext>
              </a:extLst>
            </p:cNvPr>
            <p:cNvGrpSpPr/>
            <p:nvPr/>
          </p:nvGrpSpPr>
          <p:grpSpPr>
            <a:xfrm>
              <a:off x="12287572" y="0"/>
              <a:ext cx="2175021" cy="4839558"/>
              <a:chOff x="838200" y="1150069"/>
              <a:chExt cx="2175021" cy="4839558"/>
            </a:xfrm>
          </p:grpSpPr>
          <p:sp>
            <p:nvSpPr>
              <p:cNvPr id="56" name="Rectangle 55">
                <a:extLst>
                  <a:ext uri="{FF2B5EF4-FFF2-40B4-BE49-F238E27FC236}">
                    <a16:creationId xmlns:a16="http://schemas.microsoft.com/office/drawing/2014/main" id="{AA56C410-FC1C-5B15-1AFC-7039BAD3A9F4}"/>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611FD4E8-12B1-150D-6801-A5DC76860050}"/>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EF4063F9-332B-CBDF-7710-030FD68ED1B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9" name="TextBox 58">
                <a:extLst>
                  <a:ext uri="{FF2B5EF4-FFF2-40B4-BE49-F238E27FC236}">
                    <a16:creationId xmlns:a16="http://schemas.microsoft.com/office/drawing/2014/main" id="{3AD90704-DD14-3C50-1DD6-95D21BF5E1EC}"/>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0" name="TextBox 59">
                <a:extLst>
                  <a:ext uri="{FF2B5EF4-FFF2-40B4-BE49-F238E27FC236}">
                    <a16:creationId xmlns:a16="http://schemas.microsoft.com/office/drawing/2014/main" id="{72D564F9-578B-844D-A19A-D7755A7D67C5}"/>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1" name="TextBox 60">
                <a:extLst>
                  <a:ext uri="{FF2B5EF4-FFF2-40B4-BE49-F238E27FC236}">
                    <a16:creationId xmlns:a16="http://schemas.microsoft.com/office/drawing/2014/main" id="{50F49D88-B219-9C77-C2D4-F8A42833A2D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2" name="TextBox 61">
                <a:extLst>
                  <a:ext uri="{FF2B5EF4-FFF2-40B4-BE49-F238E27FC236}">
                    <a16:creationId xmlns:a16="http://schemas.microsoft.com/office/drawing/2014/main" id="{180961E7-0BD2-5FF2-C55A-2D7682942F57}"/>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3" name="TextBox 62">
                <a:extLst>
                  <a:ext uri="{FF2B5EF4-FFF2-40B4-BE49-F238E27FC236}">
                    <a16:creationId xmlns:a16="http://schemas.microsoft.com/office/drawing/2014/main" id="{6D6659B0-7917-C470-6CAE-3DEFB50908A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4" name="TextBox 63">
                <a:extLst>
                  <a:ext uri="{FF2B5EF4-FFF2-40B4-BE49-F238E27FC236}">
                    <a16:creationId xmlns:a16="http://schemas.microsoft.com/office/drawing/2014/main" id="{327C405F-9355-E00B-0898-DD434E0FFA91}"/>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45" name="Group 44">
              <a:extLst>
                <a:ext uri="{FF2B5EF4-FFF2-40B4-BE49-F238E27FC236}">
                  <a16:creationId xmlns:a16="http://schemas.microsoft.com/office/drawing/2014/main" id="{82152153-E34F-313D-2DA0-2B3056AE8E04}"/>
                </a:ext>
              </a:extLst>
            </p:cNvPr>
            <p:cNvGrpSpPr/>
            <p:nvPr userDrawn="1"/>
          </p:nvGrpSpPr>
          <p:grpSpPr>
            <a:xfrm>
              <a:off x="12287572" y="0"/>
              <a:ext cx="2175021" cy="5486150"/>
              <a:chOff x="838200" y="1150069"/>
              <a:chExt cx="2175021" cy="5486150"/>
            </a:xfrm>
          </p:grpSpPr>
          <p:sp>
            <p:nvSpPr>
              <p:cNvPr id="47" name="Rectangle 46">
                <a:extLst>
                  <a:ext uri="{FF2B5EF4-FFF2-40B4-BE49-F238E27FC236}">
                    <a16:creationId xmlns:a16="http://schemas.microsoft.com/office/drawing/2014/main" id="{54CFBE2B-1ABA-D4D9-BF8A-B2DF6AF58262}"/>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8" name="Rectangle 47">
                <a:extLst>
                  <a:ext uri="{FF2B5EF4-FFF2-40B4-BE49-F238E27FC236}">
                    <a16:creationId xmlns:a16="http://schemas.microsoft.com/office/drawing/2014/main" id="{CD12230A-FE2C-EAE2-525C-8711CAFAF55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9" name="TextBox 48">
                <a:extLst>
                  <a:ext uri="{FF2B5EF4-FFF2-40B4-BE49-F238E27FC236}">
                    <a16:creationId xmlns:a16="http://schemas.microsoft.com/office/drawing/2014/main" id="{BDBB8C0B-05DB-AAB1-75B7-52B23390A002}"/>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0" name="TextBox 49">
                <a:extLst>
                  <a:ext uri="{FF2B5EF4-FFF2-40B4-BE49-F238E27FC236}">
                    <a16:creationId xmlns:a16="http://schemas.microsoft.com/office/drawing/2014/main" id="{029704D5-5082-F986-7BCC-8105A629B700}"/>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1" name="TextBox 50">
                <a:extLst>
                  <a:ext uri="{FF2B5EF4-FFF2-40B4-BE49-F238E27FC236}">
                    <a16:creationId xmlns:a16="http://schemas.microsoft.com/office/drawing/2014/main" id="{52C32B82-9347-567C-8064-C125E72C4207}"/>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2" name="TextBox 51">
                <a:extLst>
                  <a:ext uri="{FF2B5EF4-FFF2-40B4-BE49-F238E27FC236}">
                    <a16:creationId xmlns:a16="http://schemas.microsoft.com/office/drawing/2014/main" id="{C6E8C370-5F56-8488-4005-F03A346FA65C}"/>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3" name="TextBox 52">
                <a:extLst>
                  <a:ext uri="{FF2B5EF4-FFF2-40B4-BE49-F238E27FC236}">
                    <a16:creationId xmlns:a16="http://schemas.microsoft.com/office/drawing/2014/main" id="{44EA0948-1970-33F5-E2E5-593EACB70D09}"/>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54" name="TextBox 53">
                <a:extLst>
                  <a:ext uri="{FF2B5EF4-FFF2-40B4-BE49-F238E27FC236}">
                    <a16:creationId xmlns:a16="http://schemas.microsoft.com/office/drawing/2014/main" id="{B383F0B4-C06B-6295-6AD1-F7C346D3C678}"/>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5" name="TextBox 54">
                <a:extLst>
                  <a:ext uri="{FF2B5EF4-FFF2-40B4-BE49-F238E27FC236}">
                    <a16:creationId xmlns:a16="http://schemas.microsoft.com/office/drawing/2014/main" id="{6C5B71C0-FAD0-5FE4-E989-C9286210E2C1}"/>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46" name="TextBox 45">
              <a:extLst>
                <a:ext uri="{FF2B5EF4-FFF2-40B4-BE49-F238E27FC236}">
                  <a16:creationId xmlns:a16="http://schemas.microsoft.com/office/drawing/2014/main" id="{FCD69E55-1C42-635F-5FA2-AE1831349EEB}"/>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 name="Title 3">
            <a:extLst>
              <a:ext uri="{FF2B5EF4-FFF2-40B4-BE49-F238E27FC236}">
                <a16:creationId xmlns:a16="http://schemas.microsoft.com/office/drawing/2014/main" id="{ECAA11F5-B74F-C041-5307-BDCA1C5AB997}"/>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0BBD01A8-BAAC-40E6-F9C5-706065404A3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7" name="Text Placeholder 6">
            <a:extLst>
              <a:ext uri="{FF2B5EF4-FFF2-40B4-BE49-F238E27FC236}">
                <a16:creationId xmlns:a16="http://schemas.microsoft.com/office/drawing/2014/main" id="{F4931B04-C7FB-FA87-D056-94472222AAF3}"/>
              </a:ext>
            </a:extLst>
          </p:cNvPr>
          <p:cNvSpPr>
            <a:spLocks noGrp="1"/>
          </p:cNvSpPr>
          <p:nvPr>
            <p:ph type="body" sz="quarter" idx="82" hasCustomPrompt="1"/>
          </p:nvPr>
        </p:nvSpPr>
        <p:spPr>
          <a:xfrm>
            <a:off x="447675" y="1520825"/>
            <a:ext cx="3386138" cy="2416046"/>
          </a:xfrm>
        </p:spPr>
        <p:txBody>
          <a:bodyPr/>
          <a:lstStyle/>
          <a:p>
            <a:pPr lvl="0"/>
            <a:r>
              <a:rPr lang="en-GB" dirty="0"/>
              <a:t>Use this space to write specific content about how we can help our clients to meet their sustainability targets. </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ext Placeholder 6">
            <a:extLst>
              <a:ext uri="{FF2B5EF4-FFF2-40B4-BE49-F238E27FC236}">
                <a16:creationId xmlns:a16="http://schemas.microsoft.com/office/drawing/2014/main" id="{EE57C8B0-8B69-7D4F-CF45-9416C0B63226}"/>
              </a:ext>
            </a:extLst>
          </p:cNvPr>
          <p:cNvSpPr>
            <a:spLocks noGrp="1"/>
          </p:cNvSpPr>
          <p:nvPr>
            <p:ph type="body" sz="quarter" idx="83" hasCustomPrompt="1"/>
          </p:nvPr>
        </p:nvSpPr>
        <p:spPr>
          <a:xfrm>
            <a:off x="4293961" y="1520825"/>
            <a:ext cx="3386138" cy="2185214"/>
          </a:xfrm>
        </p:spPr>
        <p:txBody>
          <a:bodyPr/>
          <a:lstStyle>
            <a:lvl8pPr>
              <a:defRPr/>
            </a:lvl8pPr>
          </a:lstStyle>
          <a:p>
            <a:pPr lvl="7"/>
            <a:r>
              <a:rPr lang="en-US" dirty="0"/>
              <a:t>Insert Service</a:t>
            </a:r>
          </a:p>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 Placeholder 6">
            <a:extLst>
              <a:ext uri="{FF2B5EF4-FFF2-40B4-BE49-F238E27FC236}">
                <a16:creationId xmlns:a16="http://schemas.microsoft.com/office/drawing/2014/main" id="{F697F69E-7B18-4790-B750-03322222CD26}"/>
              </a:ext>
            </a:extLst>
          </p:cNvPr>
          <p:cNvSpPr>
            <a:spLocks noGrp="1"/>
          </p:cNvSpPr>
          <p:nvPr>
            <p:ph type="body" sz="quarter" idx="84" hasCustomPrompt="1"/>
          </p:nvPr>
        </p:nvSpPr>
        <p:spPr>
          <a:xfrm>
            <a:off x="8153116" y="1520825"/>
            <a:ext cx="3386138" cy="2123658"/>
          </a:xfrm>
        </p:spPr>
        <p:txBody>
          <a:bodyPr/>
          <a:lstStyle>
            <a:lvl1pPr>
              <a:defRPr/>
            </a:lvl1pPr>
          </a:lstStyle>
          <a:p>
            <a:pPr lvl="7"/>
            <a:r>
              <a:rPr lang="en-US" dirty="0"/>
              <a:t>Insert Service</a:t>
            </a:r>
          </a:p>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44591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lobal network map">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1ACFF3-FFC2-4D46-918F-0F4FF1046174}"/>
              </a:ext>
            </a:extLst>
          </p:cNvPr>
          <p:cNvSpPr>
            <a:spLocks noGrp="1" noRot="1" noMove="1" noResize="1" noEditPoints="1" noAdjustHandles="1" noChangeArrowheads="1" noChangeShapeType="1"/>
          </p:cNvSpPr>
          <p:nvPr userDrawn="1"/>
        </p:nvSpPr>
        <p:spPr>
          <a:xfrm>
            <a:off x="4286250" y="0"/>
            <a:ext cx="7684768" cy="6858000"/>
          </a:xfrm>
          <a:prstGeom prst="rect">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3">
            <a:extLst>
              <a:ext uri="{FF2B5EF4-FFF2-40B4-BE49-F238E27FC236}">
                <a16:creationId xmlns:a16="http://schemas.microsoft.com/office/drawing/2014/main" id="{B1BA26BB-6E18-A194-5E6F-DBD1C2FFD85D}"/>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1" name="TextBox 10">
            <a:extLst>
              <a:ext uri="{FF2B5EF4-FFF2-40B4-BE49-F238E27FC236}">
                <a16:creationId xmlns:a16="http://schemas.microsoft.com/office/drawing/2014/main" id="{9752975B-5BF1-2893-C908-39E706A8F860}"/>
              </a:ext>
            </a:extLst>
          </p:cNvPr>
          <p:cNvSpPr txBox="1"/>
          <p:nvPr/>
        </p:nvSpPr>
        <p:spPr>
          <a:xfrm>
            <a:off x="4935764" y="5165315"/>
            <a:ext cx="788999" cy="176972"/>
          </a:xfrm>
          <a:prstGeom prst="rect">
            <a:avLst/>
          </a:prstGeom>
          <a:noFill/>
        </p:spPr>
        <p:txBody>
          <a:bodyPr wrap="none" rtlCol="0">
            <a:noAutofit/>
          </a:bodyPr>
          <a:lstStyle/>
          <a:p>
            <a:pPr marL="88900" indent="-88900" algn="l">
              <a:lnSpc>
                <a:spcPct val="120000"/>
              </a:lnSpc>
              <a:spcAft>
                <a:spcPts val="1000"/>
              </a:spcAft>
              <a:buFont typeface="Arial" panose="020B0604020202020204" pitchFamily="34" charset="0"/>
              <a:buChar char="•"/>
            </a:pPr>
            <a:r>
              <a:rPr lang="en-GB" sz="500" dirty="0">
                <a:solidFill>
                  <a:schemeClr val="accent5"/>
                </a:solidFill>
              </a:rPr>
              <a:t>Associate office</a:t>
            </a:r>
          </a:p>
        </p:txBody>
      </p:sp>
      <p:sp>
        <p:nvSpPr>
          <p:cNvPr id="4" name="Text Placeholder 5">
            <a:extLst>
              <a:ext uri="{FF2B5EF4-FFF2-40B4-BE49-F238E27FC236}">
                <a16:creationId xmlns:a16="http://schemas.microsoft.com/office/drawing/2014/main" id="{596DB65B-4AF9-4383-12B5-7475C8AC66C4}"/>
              </a:ext>
            </a:extLst>
          </p:cNvPr>
          <p:cNvSpPr>
            <a:spLocks noGrp="1"/>
          </p:cNvSpPr>
          <p:nvPr>
            <p:ph type="body" sz="quarter" idx="94" hasCustomPrompt="1"/>
          </p:nvPr>
        </p:nvSpPr>
        <p:spPr>
          <a:xfrm>
            <a:off x="4711354" y="5342287"/>
            <a:ext cx="571500" cy="571500"/>
          </a:xfrm>
          <a:solidFill>
            <a:schemeClr val="accent1"/>
          </a:solidFill>
        </p:spPr>
        <p:txBody>
          <a:bodyPr/>
          <a:lstStyle>
            <a:lvl1pPr>
              <a:defRPr>
                <a:solidFill>
                  <a:schemeClr val="tx1"/>
                </a:solidFill>
              </a:defRPr>
            </a:lvl1pPr>
          </a:lstStyle>
          <a:p>
            <a:pPr lvl="0"/>
            <a:r>
              <a:rPr lang="en-US" dirty="0"/>
              <a:t> </a:t>
            </a:r>
            <a:endParaRPr lang="en-GB" dirty="0"/>
          </a:p>
        </p:txBody>
      </p:sp>
      <p:sp>
        <p:nvSpPr>
          <p:cNvPr id="32" name="Text Placeholder 31">
            <a:extLst>
              <a:ext uri="{FF2B5EF4-FFF2-40B4-BE49-F238E27FC236}">
                <a16:creationId xmlns:a16="http://schemas.microsoft.com/office/drawing/2014/main" id="{EFB91F84-393E-1A2D-940D-6C8F7E70AD94}"/>
              </a:ext>
            </a:extLst>
          </p:cNvPr>
          <p:cNvSpPr>
            <a:spLocks noGrp="1"/>
          </p:cNvSpPr>
          <p:nvPr>
            <p:ph type="body" sz="quarter" idx="15" hasCustomPrompt="1"/>
          </p:nvPr>
        </p:nvSpPr>
        <p:spPr>
          <a:xfrm>
            <a:off x="5386994" y="5348637"/>
            <a:ext cx="1511934" cy="370706"/>
          </a:xfrm>
          <a:noFill/>
        </p:spPr>
        <p:txBody>
          <a:bodyPr wrap="square" lIns="36000" tIns="0" bIns="0" rtlCol="0" anchor="ctr">
            <a:noAutofit/>
          </a:bodyPr>
          <a:lstStyle>
            <a:lvl1pPr>
              <a:defRPr lang="en-GB" sz="2000" spc="-50" baseline="0" dirty="0">
                <a:solidFill>
                  <a:schemeClr val="tx2"/>
                </a:solidFill>
                <a:latin typeface="Gotham Medium" pitchFamily="50" charset="0"/>
              </a:defRPr>
            </a:lvl1pPr>
          </a:lstStyle>
          <a:p>
            <a:pPr lvl="0">
              <a:lnSpc>
                <a:spcPct val="120000"/>
              </a:lnSpc>
              <a:spcAft>
                <a:spcPts val="1000"/>
              </a:spcAft>
            </a:pPr>
            <a:r>
              <a:rPr lang="en-GB" dirty="0"/>
              <a:t>XXXX</a:t>
            </a:r>
          </a:p>
        </p:txBody>
      </p:sp>
      <p:sp>
        <p:nvSpPr>
          <p:cNvPr id="5" name="Picture Placeholder 16">
            <a:extLst>
              <a:ext uri="{FF2B5EF4-FFF2-40B4-BE49-F238E27FC236}">
                <a16:creationId xmlns:a16="http://schemas.microsoft.com/office/drawing/2014/main" id="{8E4FBF49-A963-BDDC-0D01-EF1333865C23}"/>
              </a:ext>
            </a:extLst>
          </p:cNvPr>
          <p:cNvSpPr>
            <a:spLocks noGrp="1"/>
          </p:cNvSpPr>
          <p:nvPr>
            <p:ph type="pic" sz="quarter" idx="95" hasCustomPrompt="1"/>
          </p:nvPr>
        </p:nvSpPr>
        <p:spPr>
          <a:xfrm>
            <a:off x="4768504" y="5399437"/>
            <a:ext cx="457200" cy="457200"/>
          </a:xfrm>
        </p:spPr>
        <p:txBody>
          <a:bodyPr/>
          <a:lstStyle>
            <a:lvl1pPr algn="ctr">
              <a:defRPr sz="900">
                <a:solidFill>
                  <a:schemeClr val="tx1"/>
                </a:solidFill>
              </a:defRPr>
            </a:lvl1pPr>
          </a:lstStyle>
          <a:p>
            <a:r>
              <a:rPr lang="en-GB" dirty="0"/>
              <a:t>Icon</a:t>
            </a:r>
          </a:p>
        </p:txBody>
      </p:sp>
      <p:sp>
        <p:nvSpPr>
          <p:cNvPr id="36" name="Text Placeholder 31">
            <a:extLst>
              <a:ext uri="{FF2B5EF4-FFF2-40B4-BE49-F238E27FC236}">
                <a16:creationId xmlns:a16="http://schemas.microsoft.com/office/drawing/2014/main" id="{10C77706-7008-0943-7EF0-3B8E50DA315A}"/>
              </a:ext>
            </a:extLst>
          </p:cNvPr>
          <p:cNvSpPr>
            <a:spLocks noGrp="1"/>
          </p:cNvSpPr>
          <p:nvPr>
            <p:ph type="body" sz="quarter" idx="16" hasCustomPrompt="1"/>
          </p:nvPr>
        </p:nvSpPr>
        <p:spPr>
          <a:xfrm>
            <a:off x="7710598" y="5348637"/>
            <a:ext cx="1512000" cy="370706"/>
          </a:xfrm>
          <a:noFill/>
        </p:spPr>
        <p:txBody>
          <a:bodyPr wrap="square" lIns="36000" tIns="0" bIns="0" rtlCol="0" anchor="ctr">
            <a:noAutofit/>
          </a:bodyPr>
          <a:lstStyle>
            <a:lvl1pPr>
              <a:defRPr lang="en-GB" sz="2000" spc="-50" baseline="0" dirty="0">
                <a:solidFill>
                  <a:schemeClr val="tx2"/>
                </a:solidFill>
                <a:latin typeface="Gotham Medium" pitchFamily="50" charset="0"/>
              </a:defRPr>
            </a:lvl1pPr>
          </a:lstStyle>
          <a:p>
            <a:pPr lvl="0">
              <a:lnSpc>
                <a:spcPct val="120000"/>
              </a:lnSpc>
              <a:spcAft>
                <a:spcPts val="1000"/>
              </a:spcAft>
            </a:pPr>
            <a:r>
              <a:rPr lang="en-GB" dirty="0"/>
              <a:t>XX</a:t>
            </a:r>
          </a:p>
        </p:txBody>
      </p:sp>
      <p:sp>
        <p:nvSpPr>
          <p:cNvPr id="37" name="Text Placeholder 31">
            <a:extLst>
              <a:ext uri="{FF2B5EF4-FFF2-40B4-BE49-F238E27FC236}">
                <a16:creationId xmlns:a16="http://schemas.microsoft.com/office/drawing/2014/main" id="{B6F4672E-8E63-7C63-3E2C-BF7B9A54D68E}"/>
              </a:ext>
            </a:extLst>
          </p:cNvPr>
          <p:cNvSpPr>
            <a:spLocks noGrp="1"/>
          </p:cNvSpPr>
          <p:nvPr>
            <p:ph type="body" sz="quarter" idx="17" hasCustomPrompt="1"/>
          </p:nvPr>
        </p:nvSpPr>
        <p:spPr>
          <a:xfrm>
            <a:off x="10011340" y="5348637"/>
            <a:ext cx="1512000" cy="370706"/>
          </a:xfrm>
          <a:noFill/>
        </p:spPr>
        <p:txBody>
          <a:bodyPr wrap="square" lIns="36000" tIns="0" bIns="0" rtlCol="0" anchor="ctr">
            <a:noAutofit/>
          </a:bodyPr>
          <a:lstStyle>
            <a:lvl1pPr>
              <a:defRPr lang="en-GB" sz="2000" spc="-50" baseline="0" dirty="0">
                <a:solidFill>
                  <a:schemeClr val="tx2"/>
                </a:solidFill>
                <a:latin typeface="Gotham Medium" pitchFamily="50" charset="0"/>
              </a:defRPr>
            </a:lvl1pPr>
          </a:lstStyle>
          <a:p>
            <a:pPr lvl="0">
              <a:lnSpc>
                <a:spcPct val="120000"/>
              </a:lnSpc>
              <a:spcAft>
                <a:spcPts val="1000"/>
              </a:spcAft>
            </a:pPr>
            <a:r>
              <a:rPr lang="en-GB" dirty="0"/>
              <a:t>£XXX.XX</a:t>
            </a:r>
          </a:p>
        </p:txBody>
      </p:sp>
      <p:sp>
        <p:nvSpPr>
          <p:cNvPr id="39" name="Date Placeholder 38">
            <a:extLst>
              <a:ext uri="{FF2B5EF4-FFF2-40B4-BE49-F238E27FC236}">
                <a16:creationId xmlns:a16="http://schemas.microsoft.com/office/drawing/2014/main" id="{F0B6B0F6-ECB7-1F43-BF4C-1D364D7FCE2B}"/>
              </a:ext>
            </a:extLst>
          </p:cNvPr>
          <p:cNvSpPr>
            <a:spLocks noGrp="1"/>
          </p:cNvSpPr>
          <p:nvPr>
            <p:ph type="dt" sz="half" idx="18"/>
          </p:nvPr>
        </p:nvSpPr>
        <p:spPr/>
        <p:txBody>
          <a:bodyPr>
            <a:noAutofit/>
          </a:bodyPr>
          <a:lstStyle/>
          <a:p>
            <a:endParaRPr lang="en-GB" dirty="0"/>
          </a:p>
        </p:txBody>
      </p:sp>
      <p:sp>
        <p:nvSpPr>
          <p:cNvPr id="41" name="Slide Number Placeholder 40">
            <a:extLst>
              <a:ext uri="{FF2B5EF4-FFF2-40B4-BE49-F238E27FC236}">
                <a16:creationId xmlns:a16="http://schemas.microsoft.com/office/drawing/2014/main" id="{EDE5FC6C-5634-D9B0-EFCB-DDFAC949EC9D}"/>
              </a:ext>
            </a:extLst>
          </p:cNvPr>
          <p:cNvSpPr>
            <a:spLocks noGrp="1"/>
          </p:cNvSpPr>
          <p:nvPr>
            <p:ph type="sldNum" sz="quarter" idx="20"/>
          </p:nvPr>
        </p:nvSpPr>
        <p:spPr/>
        <p:txBody>
          <a:bodyPr>
            <a:noAutofit/>
          </a:bodyPr>
          <a:lstStyle/>
          <a:p>
            <a:fld id="{BB07EAE1-021A-493C-B07F-6FE9E5D11BEB}" type="slidenum">
              <a:rPr lang="en-GB" smtClean="0"/>
              <a:pPr/>
              <a:t>‹#›</a:t>
            </a:fld>
            <a:endParaRPr lang="en-GB" dirty="0"/>
          </a:p>
        </p:txBody>
      </p:sp>
      <p:sp>
        <p:nvSpPr>
          <p:cNvPr id="3" name="Text Placeholder 6">
            <a:extLst>
              <a:ext uri="{FF2B5EF4-FFF2-40B4-BE49-F238E27FC236}">
                <a16:creationId xmlns:a16="http://schemas.microsoft.com/office/drawing/2014/main" id="{AC3C53BA-05A7-0095-506C-7F0EE55C3AF6}"/>
              </a:ext>
            </a:extLst>
          </p:cNvPr>
          <p:cNvSpPr>
            <a:spLocks noGrp="1"/>
          </p:cNvSpPr>
          <p:nvPr>
            <p:ph type="body" sz="quarter" idx="78" hasCustomPrompt="1"/>
          </p:nvPr>
        </p:nvSpPr>
        <p:spPr>
          <a:xfrm>
            <a:off x="5386995" y="5688340"/>
            <a:ext cx="1511934" cy="261610"/>
          </a:xfrm>
        </p:spPr>
        <p:txBody>
          <a:bodyPr lIns="36000">
            <a:noAutofit/>
          </a:bodyPr>
          <a:lstStyle>
            <a:lvl1pPr algn="l">
              <a:defRPr sz="1000">
                <a:solidFill>
                  <a:schemeClr val="tx1"/>
                </a:solidFill>
              </a:defRPr>
            </a:lvl1pPr>
          </a:lstStyle>
          <a:p>
            <a:pPr lvl="0"/>
            <a:r>
              <a:rPr lang="en-GB"/>
              <a:t>Employees</a:t>
            </a:r>
            <a:endParaRPr lang="en-GB" dirty="0"/>
          </a:p>
        </p:txBody>
      </p:sp>
      <p:sp>
        <p:nvSpPr>
          <p:cNvPr id="6" name="Text Placeholder 6">
            <a:extLst>
              <a:ext uri="{FF2B5EF4-FFF2-40B4-BE49-F238E27FC236}">
                <a16:creationId xmlns:a16="http://schemas.microsoft.com/office/drawing/2014/main" id="{BCF9F45B-6452-A00C-CB51-9D1BEA665591}"/>
              </a:ext>
            </a:extLst>
          </p:cNvPr>
          <p:cNvSpPr>
            <a:spLocks noGrp="1"/>
          </p:cNvSpPr>
          <p:nvPr>
            <p:ph type="body" sz="quarter" idx="83" hasCustomPrompt="1"/>
          </p:nvPr>
        </p:nvSpPr>
        <p:spPr>
          <a:xfrm>
            <a:off x="7710599" y="5688340"/>
            <a:ext cx="908049" cy="261610"/>
          </a:xfrm>
        </p:spPr>
        <p:txBody>
          <a:bodyPr lIns="36000">
            <a:noAutofit/>
          </a:bodyPr>
          <a:lstStyle>
            <a:lvl1pPr algn="l">
              <a:defRPr sz="1000">
                <a:solidFill>
                  <a:schemeClr val="tx1"/>
                </a:solidFill>
              </a:defRPr>
            </a:lvl1pPr>
          </a:lstStyle>
          <a:p>
            <a:pPr lvl="0"/>
            <a:r>
              <a:rPr lang="en-GB" dirty="0"/>
              <a:t>Offices</a:t>
            </a:r>
          </a:p>
        </p:txBody>
      </p:sp>
      <p:sp>
        <p:nvSpPr>
          <p:cNvPr id="8" name="Text Placeholder 6">
            <a:extLst>
              <a:ext uri="{FF2B5EF4-FFF2-40B4-BE49-F238E27FC236}">
                <a16:creationId xmlns:a16="http://schemas.microsoft.com/office/drawing/2014/main" id="{E3EF9A5F-BFC1-6B5F-A1EC-B6F97941C6C8}"/>
              </a:ext>
            </a:extLst>
          </p:cNvPr>
          <p:cNvSpPr>
            <a:spLocks noGrp="1"/>
          </p:cNvSpPr>
          <p:nvPr>
            <p:ph type="body" sz="quarter" idx="84" hasCustomPrompt="1"/>
          </p:nvPr>
        </p:nvSpPr>
        <p:spPr>
          <a:xfrm>
            <a:off x="10011340" y="5688340"/>
            <a:ext cx="1512000" cy="261610"/>
          </a:xfrm>
        </p:spPr>
        <p:txBody>
          <a:bodyPr lIns="36000">
            <a:noAutofit/>
          </a:bodyPr>
          <a:lstStyle>
            <a:lvl1pPr algn="l">
              <a:defRPr sz="1000">
                <a:solidFill>
                  <a:schemeClr val="tx1"/>
                </a:solidFill>
              </a:defRPr>
            </a:lvl1pPr>
          </a:lstStyle>
          <a:p>
            <a:pPr lvl="0"/>
            <a:r>
              <a:rPr lang="en-GB" dirty="0"/>
              <a:t>Group revenue 20XX</a:t>
            </a:r>
          </a:p>
        </p:txBody>
      </p:sp>
      <p:sp>
        <p:nvSpPr>
          <p:cNvPr id="15" name="Text Placeholder 5">
            <a:extLst>
              <a:ext uri="{FF2B5EF4-FFF2-40B4-BE49-F238E27FC236}">
                <a16:creationId xmlns:a16="http://schemas.microsoft.com/office/drawing/2014/main" id="{8196216F-6654-333F-5718-D07051CE5150}"/>
              </a:ext>
            </a:extLst>
          </p:cNvPr>
          <p:cNvSpPr>
            <a:spLocks noGrp="1"/>
          </p:cNvSpPr>
          <p:nvPr>
            <p:ph type="body" sz="quarter" idx="96" hasCustomPrompt="1"/>
          </p:nvPr>
        </p:nvSpPr>
        <p:spPr>
          <a:xfrm>
            <a:off x="7002573" y="5342287"/>
            <a:ext cx="571500" cy="571500"/>
          </a:xfrm>
          <a:solidFill>
            <a:schemeClr val="accent1"/>
          </a:solidFill>
        </p:spPr>
        <p:txBody>
          <a:bodyPr>
            <a:noAutofit/>
          </a:bodyPr>
          <a:lstStyle>
            <a:lvl1pPr>
              <a:defRPr>
                <a:solidFill>
                  <a:schemeClr val="tx1"/>
                </a:solidFill>
              </a:defRPr>
            </a:lvl1pPr>
          </a:lstStyle>
          <a:p>
            <a:pPr lvl="0"/>
            <a:r>
              <a:rPr lang="en-US" dirty="0"/>
              <a:t> </a:t>
            </a:r>
            <a:endParaRPr lang="en-GB" dirty="0"/>
          </a:p>
        </p:txBody>
      </p:sp>
      <p:sp>
        <p:nvSpPr>
          <p:cNvPr id="16" name="Picture Placeholder 16">
            <a:extLst>
              <a:ext uri="{FF2B5EF4-FFF2-40B4-BE49-F238E27FC236}">
                <a16:creationId xmlns:a16="http://schemas.microsoft.com/office/drawing/2014/main" id="{1D0C5D81-39E8-E683-1ABB-35B7EE98B570}"/>
              </a:ext>
            </a:extLst>
          </p:cNvPr>
          <p:cNvSpPr>
            <a:spLocks noGrp="1"/>
          </p:cNvSpPr>
          <p:nvPr>
            <p:ph type="pic" sz="quarter" idx="97" hasCustomPrompt="1"/>
          </p:nvPr>
        </p:nvSpPr>
        <p:spPr>
          <a:xfrm>
            <a:off x="7059723" y="5399437"/>
            <a:ext cx="457200" cy="457200"/>
          </a:xfrm>
        </p:spPr>
        <p:txBody>
          <a:bodyPr>
            <a:noAutofit/>
          </a:bodyPr>
          <a:lstStyle>
            <a:lvl1pPr algn="ctr">
              <a:defRPr sz="900">
                <a:solidFill>
                  <a:schemeClr val="tx1"/>
                </a:solidFill>
              </a:defRPr>
            </a:lvl1pPr>
          </a:lstStyle>
          <a:p>
            <a:r>
              <a:rPr lang="en-GB" dirty="0"/>
              <a:t>Icon</a:t>
            </a:r>
          </a:p>
        </p:txBody>
      </p:sp>
      <p:sp>
        <p:nvSpPr>
          <p:cNvPr id="21" name="Text Placeholder 5">
            <a:extLst>
              <a:ext uri="{FF2B5EF4-FFF2-40B4-BE49-F238E27FC236}">
                <a16:creationId xmlns:a16="http://schemas.microsoft.com/office/drawing/2014/main" id="{1F2541C1-017D-44A8-EDC2-2CB6624607C5}"/>
              </a:ext>
            </a:extLst>
          </p:cNvPr>
          <p:cNvSpPr>
            <a:spLocks noGrp="1"/>
          </p:cNvSpPr>
          <p:nvPr>
            <p:ph type="body" sz="quarter" idx="98" hasCustomPrompt="1"/>
          </p:nvPr>
        </p:nvSpPr>
        <p:spPr>
          <a:xfrm>
            <a:off x="9319824" y="5348637"/>
            <a:ext cx="571500" cy="571500"/>
          </a:xfrm>
          <a:solidFill>
            <a:schemeClr val="accent1"/>
          </a:solidFill>
        </p:spPr>
        <p:txBody>
          <a:bodyPr>
            <a:noAutofit/>
          </a:bodyPr>
          <a:lstStyle>
            <a:lvl1pPr>
              <a:defRPr>
                <a:solidFill>
                  <a:schemeClr val="tx1"/>
                </a:solidFill>
              </a:defRPr>
            </a:lvl1pPr>
          </a:lstStyle>
          <a:p>
            <a:pPr lvl="0"/>
            <a:r>
              <a:rPr lang="en-US" dirty="0"/>
              <a:t> </a:t>
            </a:r>
            <a:endParaRPr lang="en-GB" dirty="0"/>
          </a:p>
        </p:txBody>
      </p:sp>
      <p:sp>
        <p:nvSpPr>
          <p:cNvPr id="22" name="Picture Placeholder 16">
            <a:extLst>
              <a:ext uri="{FF2B5EF4-FFF2-40B4-BE49-F238E27FC236}">
                <a16:creationId xmlns:a16="http://schemas.microsoft.com/office/drawing/2014/main" id="{854C4E07-4965-9FF7-FCDC-26A2FF2FF50E}"/>
              </a:ext>
            </a:extLst>
          </p:cNvPr>
          <p:cNvSpPr>
            <a:spLocks noGrp="1"/>
          </p:cNvSpPr>
          <p:nvPr>
            <p:ph type="pic" sz="quarter" idx="99" hasCustomPrompt="1"/>
          </p:nvPr>
        </p:nvSpPr>
        <p:spPr>
          <a:xfrm>
            <a:off x="9376974" y="5405787"/>
            <a:ext cx="457200" cy="457200"/>
          </a:xfrm>
        </p:spPr>
        <p:txBody>
          <a:bodyPr>
            <a:noAutofit/>
          </a:bodyPr>
          <a:lstStyle>
            <a:lvl1pPr algn="ctr">
              <a:defRPr sz="900">
                <a:solidFill>
                  <a:schemeClr val="tx1"/>
                </a:solidFill>
              </a:defRPr>
            </a:lvl1pPr>
          </a:lstStyle>
          <a:p>
            <a:r>
              <a:rPr lang="en-GB" dirty="0"/>
              <a:t>Icon</a:t>
            </a:r>
          </a:p>
        </p:txBody>
      </p:sp>
      <p:sp>
        <p:nvSpPr>
          <p:cNvPr id="9" name="TextBox 8">
            <a:extLst>
              <a:ext uri="{FF2B5EF4-FFF2-40B4-BE49-F238E27FC236}">
                <a16:creationId xmlns:a16="http://schemas.microsoft.com/office/drawing/2014/main" id="{B196DF81-14A9-F507-C7E5-F9C231C86EF0}"/>
              </a:ext>
            </a:extLst>
          </p:cNvPr>
          <p:cNvSpPr txBox="1"/>
          <p:nvPr userDrawn="1"/>
        </p:nvSpPr>
        <p:spPr>
          <a:xfrm>
            <a:off x="4630380" y="5165315"/>
            <a:ext cx="788999" cy="176972"/>
          </a:xfrm>
          <a:prstGeom prst="rect">
            <a:avLst/>
          </a:prstGeom>
          <a:noFill/>
        </p:spPr>
        <p:txBody>
          <a:bodyPr wrap="none" rtlCol="0">
            <a:spAutoFit/>
          </a:bodyPr>
          <a:lstStyle/>
          <a:p>
            <a:pPr marL="88900" indent="-88900" algn="l">
              <a:lnSpc>
                <a:spcPct val="120000"/>
              </a:lnSpc>
              <a:spcAft>
                <a:spcPts val="1000"/>
              </a:spcAft>
              <a:buFont typeface="Arial" panose="020B0604020202020204" pitchFamily="34" charset="0"/>
              <a:buChar char="•"/>
            </a:pPr>
            <a:r>
              <a:rPr lang="en-GB" sz="500" dirty="0">
                <a:solidFill>
                  <a:schemeClr val="accent5"/>
                </a:solidFill>
              </a:rPr>
              <a:t>Associate office</a:t>
            </a:r>
          </a:p>
        </p:txBody>
      </p:sp>
      <p:grpSp>
        <p:nvGrpSpPr>
          <p:cNvPr id="24" name="Group 23">
            <a:extLst>
              <a:ext uri="{FF2B5EF4-FFF2-40B4-BE49-F238E27FC236}">
                <a16:creationId xmlns:a16="http://schemas.microsoft.com/office/drawing/2014/main" id="{EF7EC9DF-960B-7A5A-2D2F-B700C4A6E234}"/>
              </a:ext>
            </a:extLst>
          </p:cNvPr>
          <p:cNvGrpSpPr/>
          <p:nvPr userDrawn="1"/>
        </p:nvGrpSpPr>
        <p:grpSpPr>
          <a:xfrm>
            <a:off x="12338004" y="0"/>
            <a:ext cx="2094954" cy="3914775"/>
            <a:chOff x="-2178418" y="4487679"/>
            <a:chExt cx="2094954" cy="3914775"/>
          </a:xfrm>
        </p:grpSpPr>
        <p:sp>
          <p:nvSpPr>
            <p:cNvPr id="25" name="Rectangle 24">
              <a:extLst>
                <a:ext uri="{FF2B5EF4-FFF2-40B4-BE49-F238E27FC236}">
                  <a16:creationId xmlns:a16="http://schemas.microsoft.com/office/drawing/2014/main" id="{98FB36D1-B742-27ED-2209-D793A69FF553}"/>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6" name="Rectangle 25">
              <a:extLst>
                <a:ext uri="{FF2B5EF4-FFF2-40B4-BE49-F238E27FC236}">
                  <a16:creationId xmlns:a16="http://schemas.microsoft.com/office/drawing/2014/main" id="{910F9D8A-19E0-99B8-E0CA-AA4DA3D6F91C}"/>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7" name="TextBox 26">
              <a:extLst>
                <a:ext uri="{FF2B5EF4-FFF2-40B4-BE49-F238E27FC236}">
                  <a16:creationId xmlns:a16="http://schemas.microsoft.com/office/drawing/2014/main" id="{276812D4-B6CB-5DCF-1868-77C46EDC5754}"/>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28" name="TextBox 27">
              <a:extLst>
                <a:ext uri="{FF2B5EF4-FFF2-40B4-BE49-F238E27FC236}">
                  <a16:creationId xmlns:a16="http://schemas.microsoft.com/office/drawing/2014/main" id="{48D532B5-8651-69DE-A030-596E4ECCCB95}"/>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29" name="TextBox 28">
              <a:extLst>
                <a:ext uri="{FF2B5EF4-FFF2-40B4-BE49-F238E27FC236}">
                  <a16:creationId xmlns:a16="http://schemas.microsoft.com/office/drawing/2014/main" id="{54F1623F-C950-1472-497F-48222E11B14E}"/>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31" name="TextBox 30">
              <a:extLst>
                <a:ext uri="{FF2B5EF4-FFF2-40B4-BE49-F238E27FC236}">
                  <a16:creationId xmlns:a16="http://schemas.microsoft.com/office/drawing/2014/main" id="{8C8DCA71-98BF-E3A2-BED2-FFD02753860D}"/>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33" name="TextBox 32">
              <a:extLst>
                <a:ext uri="{FF2B5EF4-FFF2-40B4-BE49-F238E27FC236}">
                  <a16:creationId xmlns:a16="http://schemas.microsoft.com/office/drawing/2014/main" id="{208B2FB7-EB0E-CF5E-DEB1-783018D9E7F0}"/>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12" name="Title 11">
            <a:extLst>
              <a:ext uri="{FF2B5EF4-FFF2-40B4-BE49-F238E27FC236}">
                <a16:creationId xmlns:a16="http://schemas.microsoft.com/office/drawing/2014/main" id="{94D2BEA4-E1BC-FE25-F8BC-86D9F28FF431}"/>
              </a:ext>
            </a:extLst>
          </p:cNvPr>
          <p:cNvSpPr>
            <a:spLocks noGrp="1"/>
          </p:cNvSpPr>
          <p:nvPr>
            <p:ph type="title" hasCustomPrompt="1"/>
          </p:nvPr>
        </p:nvSpPr>
        <p:spPr>
          <a:xfrm>
            <a:off x="450850" y="517402"/>
            <a:ext cx="3675117" cy="498598"/>
          </a:xfrm>
        </p:spPr>
        <p:txBody>
          <a:bodyPr/>
          <a:lstStyle/>
          <a:p>
            <a:r>
              <a:rPr lang="en-US" dirty="0"/>
              <a:t>Insert title here</a:t>
            </a:r>
            <a:endParaRPr lang="en-GB" dirty="0"/>
          </a:p>
        </p:txBody>
      </p:sp>
      <p:sp>
        <p:nvSpPr>
          <p:cNvPr id="13" name="Text Placeholder 10">
            <a:extLst>
              <a:ext uri="{FF2B5EF4-FFF2-40B4-BE49-F238E27FC236}">
                <a16:creationId xmlns:a16="http://schemas.microsoft.com/office/drawing/2014/main" id="{A2D809C0-E6E7-A91A-D41C-88A372346DF6}"/>
              </a:ext>
            </a:extLst>
          </p:cNvPr>
          <p:cNvSpPr>
            <a:spLocks noGrp="1"/>
          </p:cNvSpPr>
          <p:nvPr>
            <p:ph type="body" sz="quarter" idx="100"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14" name="Footer Placeholder 4">
            <a:extLst>
              <a:ext uri="{FF2B5EF4-FFF2-40B4-BE49-F238E27FC236}">
                <a16:creationId xmlns:a16="http://schemas.microsoft.com/office/drawing/2014/main" id="{05CC550A-60CA-C223-0196-712CD661895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7" name="Text Placeholder 16">
            <a:extLst>
              <a:ext uri="{FF2B5EF4-FFF2-40B4-BE49-F238E27FC236}">
                <a16:creationId xmlns:a16="http://schemas.microsoft.com/office/drawing/2014/main" id="{93724380-B9F8-961A-38DF-723370304430}"/>
              </a:ext>
            </a:extLst>
          </p:cNvPr>
          <p:cNvSpPr>
            <a:spLocks noGrp="1"/>
          </p:cNvSpPr>
          <p:nvPr>
            <p:ph type="body" sz="quarter" idx="101"/>
          </p:nvPr>
        </p:nvSpPr>
        <p:spPr>
          <a:xfrm>
            <a:off x="450850" y="1520825"/>
            <a:ext cx="3371850" cy="4429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0258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epresentative clients x25">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096F9E2-8C8D-A8EA-108E-2122C9B1C6FC}"/>
              </a:ext>
            </a:extLst>
          </p:cNvPr>
          <p:cNvSpPr>
            <a:spLocks noGrp="1"/>
          </p:cNvSpPr>
          <p:nvPr>
            <p:ph type="body" sz="quarter" idx="53" hasCustomPrompt="1"/>
          </p:nvPr>
        </p:nvSpPr>
        <p:spPr>
          <a:xfrm rot="5400000">
            <a:off x="8652295" y="3318725"/>
            <a:ext cx="6858430" cy="220980"/>
          </a:xfrm>
          <a:solidFill>
            <a:schemeClr val="accent1"/>
          </a:solidFill>
        </p:spPr>
        <p:txBody>
          <a:bodyPr anchor="ctr"/>
          <a:lstStyle>
            <a:lvl1pPr algn="ctr">
              <a:defRPr sz="900" cap="all" spc="100" baseline="0"/>
            </a:lvl1pPr>
          </a:lstStyle>
          <a:p>
            <a:pPr lvl="0"/>
            <a:r>
              <a:rPr lang="en-GB"/>
              <a:t>Section Title</a:t>
            </a:r>
            <a:endParaRPr lang="en-GB" dirty="0"/>
          </a:p>
        </p:txBody>
      </p:sp>
      <p:sp>
        <p:nvSpPr>
          <p:cNvPr id="9" name="Picture Placeholder 8">
            <a:extLst>
              <a:ext uri="{FF2B5EF4-FFF2-40B4-BE49-F238E27FC236}">
                <a16:creationId xmlns:a16="http://schemas.microsoft.com/office/drawing/2014/main" id="{67BDAD9D-E7CF-702C-1A2E-26CB2DDDF3CA}"/>
              </a:ext>
            </a:extLst>
          </p:cNvPr>
          <p:cNvSpPr>
            <a:spLocks noGrp="1"/>
          </p:cNvSpPr>
          <p:nvPr>
            <p:ph type="pic" sz="quarter" idx="13" hasCustomPrompt="1"/>
          </p:nvPr>
        </p:nvSpPr>
        <p:spPr>
          <a:xfrm>
            <a:off x="988124" y="1817278"/>
            <a:ext cx="1535550" cy="603800"/>
          </a:xfrm>
        </p:spPr>
        <p:txBody>
          <a:bodyPr/>
          <a:lstStyle>
            <a:lvl1pPr algn="ctr">
              <a:defRPr/>
            </a:lvl1pPr>
          </a:lstStyle>
          <a:p>
            <a:r>
              <a:rPr lang="en-GB" dirty="0"/>
              <a:t>Client logo</a:t>
            </a:r>
          </a:p>
        </p:txBody>
      </p:sp>
      <p:sp>
        <p:nvSpPr>
          <p:cNvPr id="10" name="Picture Placeholder 8">
            <a:extLst>
              <a:ext uri="{FF2B5EF4-FFF2-40B4-BE49-F238E27FC236}">
                <a16:creationId xmlns:a16="http://schemas.microsoft.com/office/drawing/2014/main" id="{AA06B698-F915-0634-9050-3E0A4985A738}"/>
              </a:ext>
            </a:extLst>
          </p:cNvPr>
          <p:cNvSpPr>
            <a:spLocks noGrp="1"/>
          </p:cNvSpPr>
          <p:nvPr>
            <p:ph type="pic" sz="quarter" idx="14" hasCustomPrompt="1"/>
          </p:nvPr>
        </p:nvSpPr>
        <p:spPr>
          <a:xfrm>
            <a:off x="3113147" y="1817278"/>
            <a:ext cx="1535550" cy="603800"/>
          </a:xfrm>
        </p:spPr>
        <p:txBody>
          <a:bodyPr/>
          <a:lstStyle>
            <a:lvl1pPr algn="ctr">
              <a:defRPr/>
            </a:lvl1pPr>
          </a:lstStyle>
          <a:p>
            <a:r>
              <a:rPr lang="en-GB" dirty="0"/>
              <a:t>Client logo</a:t>
            </a:r>
          </a:p>
        </p:txBody>
      </p:sp>
      <p:sp>
        <p:nvSpPr>
          <p:cNvPr id="11" name="Picture Placeholder 8">
            <a:extLst>
              <a:ext uri="{FF2B5EF4-FFF2-40B4-BE49-F238E27FC236}">
                <a16:creationId xmlns:a16="http://schemas.microsoft.com/office/drawing/2014/main" id="{340C783E-FFB0-15E6-E399-658138F8753F}"/>
              </a:ext>
            </a:extLst>
          </p:cNvPr>
          <p:cNvSpPr>
            <a:spLocks noGrp="1"/>
          </p:cNvSpPr>
          <p:nvPr>
            <p:ph type="pic" sz="quarter" idx="15" hasCustomPrompt="1"/>
          </p:nvPr>
        </p:nvSpPr>
        <p:spPr>
          <a:xfrm>
            <a:off x="5238170" y="1817278"/>
            <a:ext cx="1535550" cy="603800"/>
          </a:xfrm>
        </p:spPr>
        <p:txBody>
          <a:bodyPr/>
          <a:lstStyle>
            <a:lvl1pPr algn="ctr">
              <a:defRPr/>
            </a:lvl1pPr>
          </a:lstStyle>
          <a:p>
            <a:r>
              <a:rPr lang="en-GB" dirty="0"/>
              <a:t>Client logo</a:t>
            </a:r>
          </a:p>
        </p:txBody>
      </p:sp>
      <p:sp>
        <p:nvSpPr>
          <p:cNvPr id="12" name="Picture Placeholder 8">
            <a:extLst>
              <a:ext uri="{FF2B5EF4-FFF2-40B4-BE49-F238E27FC236}">
                <a16:creationId xmlns:a16="http://schemas.microsoft.com/office/drawing/2014/main" id="{CE791724-6B48-C760-C88A-EB9AD67CAFD1}"/>
              </a:ext>
            </a:extLst>
          </p:cNvPr>
          <p:cNvSpPr>
            <a:spLocks noGrp="1"/>
          </p:cNvSpPr>
          <p:nvPr>
            <p:ph type="pic" sz="quarter" idx="16" hasCustomPrompt="1"/>
          </p:nvPr>
        </p:nvSpPr>
        <p:spPr>
          <a:xfrm>
            <a:off x="7363193" y="1817278"/>
            <a:ext cx="1535550" cy="603800"/>
          </a:xfrm>
        </p:spPr>
        <p:txBody>
          <a:bodyPr/>
          <a:lstStyle>
            <a:lvl1pPr algn="ctr">
              <a:defRPr/>
            </a:lvl1pPr>
          </a:lstStyle>
          <a:p>
            <a:r>
              <a:rPr lang="en-GB" dirty="0"/>
              <a:t>Client logo</a:t>
            </a:r>
          </a:p>
        </p:txBody>
      </p:sp>
      <p:sp>
        <p:nvSpPr>
          <p:cNvPr id="13" name="Picture Placeholder 8">
            <a:extLst>
              <a:ext uri="{FF2B5EF4-FFF2-40B4-BE49-F238E27FC236}">
                <a16:creationId xmlns:a16="http://schemas.microsoft.com/office/drawing/2014/main" id="{6C58A24D-E9C3-5C70-0FE0-7018EED7DA16}"/>
              </a:ext>
            </a:extLst>
          </p:cNvPr>
          <p:cNvSpPr>
            <a:spLocks noGrp="1"/>
          </p:cNvSpPr>
          <p:nvPr>
            <p:ph type="pic" sz="quarter" idx="17" hasCustomPrompt="1"/>
          </p:nvPr>
        </p:nvSpPr>
        <p:spPr>
          <a:xfrm>
            <a:off x="9488214" y="1817278"/>
            <a:ext cx="1535550" cy="603800"/>
          </a:xfrm>
        </p:spPr>
        <p:txBody>
          <a:bodyPr/>
          <a:lstStyle>
            <a:lvl1pPr algn="ctr">
              <a:defRPr/>
            </a:lvl1pPr>
          </a:lstStyle>
          <a:p>
            <a:r>
              <a:rPr lang="en-GB" dirty="0"/>
              <a:t>Client logo</a:t>
            </a:r>
          </a:p>
        </p:txBody>
      </p:sp>
      <p:sp>
        <p:nvSpPr>
          <p:cNvPr id="15" name="Picture Placeholder 8">
            <a:extLst>
              <a:ext uri="{FF2B5EF4-FFF2-40B4-BE49-F238E27FC236}">
                <a16:creationId xmlns:a16="http://schemas.microsoft.com/office/drawing/2014/main" id="{BEB5C21B-7DDF-6995-918C-D24F4A744A04}"/>
              </a:ext>
            </a:extLst>
          </p:cNvPr>
          <p:cNvSpPr>
            <a:spLocks noGrp="1"/>
          </p:cNvSpPr>
          <p:nvPr>
            <p:ph type="pic" sz="quarter" idx="18" hasCustomPrompt="1"/>
          </p:nvPr>
        </p:nvSpPr>
        <p:spPr>
          <a:xfrm>
            <a:off x="988124" y="2614880"/>
            <a:ext cx="1535550" cy="603800"/>
          </a:xfrm>
        </p:spPr>
        <p:txBody>
          <a:bodyPr/>
          <a:lstStyle>
            <a:lvl1pPr algn="ctr">
              <a:defRPr/>
            </a:lvl1pPr>
          </a:lstStyle>
          <a:p>
            <a:r>
              <a:rPr lang="en-GB" dirty="0"/>
              <a:t>Client logo</a:t>
            </a:r>
          </a:p>
        </p:txBody>
      </p:sp>
      <p:sp>
        <p:nvSpPr>
          <p:cNvPr id="16" name="Picture Placeholder 8">
            <a:extLst>
              <a:ext uri="{FF2B5EF4-FFF2-40B4-BE49-F238E27FC236}">
                <a16:creationId xmlns:a16="http://schemas.microsoft.com/office/drawing/2014/main" id="{E9CF5DD5-1627-4CFA-CA1C-D5EE4C0159A1}"/>
              </a:ext>
            </a:extLst>
          </p:cNvPr>
          <p:cNvSpPr>
            <a:spLocks noGrp="1"/>
          </p:cNvSpPr>
          <p:nvPr>
            <p:ph type="pic" sz="quarter" idx="19" hasCustomPrompt="1"/>
          </p:nvPr>
        </p:nvSpPr>
        <p:spPr>
          <a:xfrm>
            <a:off x="3113146" y="2614880"/>
            <a:ext cx="1535550" cy="603800"/>
          </a:xfrm>
        </p:spPr>
        <p:txBody>
          <a:bodyPr/>
          <a:lstStyle>
            <a:lvl1pPr algn="ctr">
              <a:defRPr/>
            </a:lvl1pPr>
          </a:lstStyle>
          <a:p>
            <a:r>
              <a:rPr lang="en-GB" dirty="0"/>
              <a:t>Client logo</a:t>
            </a:r>
          </a:p>
        </p:txBody>
      </p:sp>
      <p:sp>
        <p:nvSpPr>
          <p:cNvPr id="17" name="Picture Placeholder 8">
            <a:extLst>
              <a:ext uri="{FF2B5EF4-FFF2-40B4-BE49-F238E27FC236}">
                <a16:creationId xmlns:a16="http://schemas.microsoft.com/office/drawing/2014/main" id="{0424B9A1-7FE5-7E8C-C44F-1B3984D228E8}"/>
              </a:ext>
            </a:extLst>
          </p:cNvPr>
          <p:cNvSpPr>
            <a:spLocks noGrp="1"/>
          </p:cNvSpPr>
          <p:nvPr>
            <p:ph type="pic" sz="quarter" idx="20" hasCustomPrompt="1"/>
          </p:nvPr>
        </p:nvSpPr>
        <p:spPr>
          <a:xfrm>
            <a:off x="5238169" y="2614880"/>
            <a:ext cx="1535550" cy="603800"/>
          </a:xfrm>
        </p:spPr>
        <p:txBody>
          <a:bodyPr/>
          <a:lstStyle>
            <a:lvl1pPr algn="ctr">
              <a:defRPr/>
            </a:lvl1pPr>
          </a:lstStyle>
          <a:p>
            <a:r>
              <a:rPr lang="en-GB" dirty="0"/>
              <a:t>Client logo</a:t>
            </a:r>
          </a:p>
        </p:txBody>
      </p:sp>
      <p:sp>
        <p:nvSpPr>
          <p:cNvPr id="18" name="Picture Placeholder 8">
            <a:extLst>
              <a:ext uri="{FF2B5EF4-FFF2-40B4-BE49-F238E27FC236}">
                <a16:creationId xmlns:a16="http://schemas.microsoft.com/office/drawing/2014/main" id="{312D924A-96A2-8D77-4B84-7A02FD9C8A75}"/>
              </a:ext>
            </a:extLst>
          </p:cNvPr>
          <p:cNvSpPr>
            <a:spLocks noGrp="1"/>
          </p:cNvSpPr>
          <p:nvPr>
            <p:ph type="pic" sz="quarter" idx="21" hasCustomPrompt="1"/>
          </p:nvPr>
        </p:nvSpPr>
        <p:spPr>
          <a:xfrm>
            <a:off x="7363191" y="2614880"/>
            <a:ext cx="1535550" cy="603800"/>
          </a:xfrm>
        </p:spPr>
        <p:txBody>
          <a:bodyPr/>
          <a:lstStyle>
            <a:lvl1pPr algn="ctr">
              <a:defRPr/>
            </a:lvl1pPr>
          </a:lstStyle>
          <a:p>
            <a:r>
              <a:rPr lang="en-GB" dirty="0"/>
              <a:t>Client logo</a:t>
            </a:r>
          </a:p>
        </p:txBody>
      </p:sp>
      <p:sp>
        <p:nvSpPr>
          <p:cNvPr id="19" name="Picture Placeholder 8">
            <a:extLst>
              <a:ext uri="{FF2B5EF4-FFF2-40B4-BE49-F238E27FC236}">
                <a16:creationId xmlns:a16="http://schemas.microsoft.com/office/drawing/2014/main" id="{FB29D25F-9625-0154-202A-27A47B4A3E7B}"/>
              </a:ext>
            </a:extLst>
          </p:cNvPr>
          <p:cNvSpPr>
            <a:spLocks noGrp="1"/>
          </p:cNvSpPr>
          <p:nvPr>
            <p:ph type="pic" sz="quarter" idx="22" hasCustomPrompt="1"/>
          </p:nvPr>
        </p:nvSpPr>
        <p:spPr>
          <a:xfrm>
            <a:off x="9488214" y="2614880"/>
            <a:ext cx="1535550" cy="603800"/>
          </a:xfrm>
        </p:spPr>
        <p:txBody>
          <a:bodyPr/>
          <a:lstStyle>
            <a:lvl1pPr algn="ctr">
              <a:defRPr/>
            </a:lvl1pPr>
          </a:lstStyle>
          <a:p>
            <a:r>
              <a:rPr lang="en-GB" dirty="0"/>
              <a:t>Client logo</a:t>
            </a:r>
          </a:p>
        </p:txBody>
      </p:sp>
      <p:sp>
        <p:nvSpPr>
          <p:cNvPr id="60" name="Picture Placeholder 8">
            <a:extLst>
              <a:ext uri="{FF2B5EF4-FFF2-40B4-BE49-F238E27FC236}">
                <a16:creationId xmlns:a16="http://schemas.microsoft.com/office/drawing/2014/main" id="{6288B47D-A1F6-2FB5-535C-86531C0716DB}"/>
              </a:ext>
            </a:extLst>
          </p:cNvPr>
          <p:cNvSpPr>
            <a:spLocks noGrp="1"/>
          </p:cNvSpPr>
          <p:nvPr>
            <p:ph type="pic" sz="quarter" idx="23" hasCustomPrompt="1"/>
          </p:nvPr>
        </p:nvSpPr>
        <p:spPr>
          <a:xfrm>
            <a:off x="988124" y="3412482"/>
            <a:ext cx="1535550" cy="603800"/>
          </a:xfrm>
        </p:spPr>
        <p:txBody>
          <a:bodyPr/>
          <a:lstStyle>
            <a:lvl1pPr algn="ctr">
              <a:defRPr/>
            </a:lvl1pPr>
          </a:lstStyle>
          <a:p>
            <a:r>
              <a:rPr lang="en-GB" dirty="0"/>
              <a:t>Client logo</a:t>
            </a:r>
          </a:p>
        </p:txBody>
      </p:sp>
      <p:sp>
        <p:nvSpPr>
          <p:cNvPr id="61" name="Picture Placeholder 8">
            <a:extLst>
              <a:ext uri="{FF2B5EF4-FFF2-40B4-BE49-F238E27FC236}">
                <a16:creationId xmlns:a16="http://schemas.microsoft.com/office/drawing/2014/main" id="{322ED366-0BCD-89B4-2640-F0C17CAD0F3D}"/>
              </a:ext>
            </a:extLst>
          </p:cNvPr>
          <p:cNvSpPr>
            <a:spLocks noGrp="1"/>
          </p:cNvSpPr>
          <p:nvPr>
            <p:ph type="pic" sz="quarter" idx="24" hasCustomPrompt="1"/>
          </p:nvPr>
        </p:nvSpPr>
        <p:spPr>
          <a:xfrm>
            <a:off x="3113146" y="3412482"/>
            <a:ext cx="1535550" cy="603800"/>
          </a:xfrm>
        </p:spPr>
        <p:txBody>
          <a:bodyPr/>
          <a:lstStyle>
            <a:lvl1pPr algn="ctr">
              <a:defRPr/>
            </a:lvl1pPr>
          </a:lstStyle>
          <a:p>
            <a:r>
              <a:rPr lang="en-GB" dirty="0"/>
              <a:t>Client logo</a:t>
            </a:r>
          </a:p>
        </p:txBody>
      </p:sp>
      <p:sp>
        <p:nvSpPr>
          <p:cNvPr id="62" name="Picture Placeholder 8">
            <a:extLst>
              <a:ext uri="{FF2B5EF4-FFF2-40B4-BE49-F238E27FC236}">
                <a16:creationId xmlns:a16="http://schemas.microsoft.com/office/drawing/2014/main" id="{098A819B-72FF-1B99-0CD6-A7D78FE84070}"/>
              </a:ext>
            </a:extLst>
          </p:cNvPr>
          <p:cNvSpPr>
            <a:spLocks noGrp="1"/>
          </p:cNvSpPr>
          <p:nvPr>
            <p:ph type="pic" sz="quarter" idx="25" hasCustomPrompt="1"/>
          </p:nvPr>
        </p:nvSpPr>
        <p:spPr>
          <a:xfrm>
            <a:off x="5238169" y="3412482"/>
            <a:ext cx="1535550" cy="603800"/>
          </a:xfrm>
        </p:spPr>
        <p:txBody>
          <a:bodyPr/>
          <a:lstStyle>
            <a:lvl1pPr algn="ctr">
              <a:defRPr/>
            </a:lvl1pPr>
          </a:lstStyle>
          <a:p>
            <a:r>
              <a:rPr lang="en-GB" dirty="0"/>
              <a:t>Client logo</a:t>
            </a:r>
          </a:p>
        </p:txBody>
      </p:sp>
      <p:sp>
        <p:nvSpPr>
          <p:cNvPr id="63" name="Picture Placeholder 8">
            <a:extLst>
              <a:ext uri="{FF2B5EF4-FFF2-40B4-BE49-F238E27FC236}">
                <a16:creationId xmlns:a16="http://schemas.microsoft.com/office/drawing/2014/main" id="{00CA786E-6777-1F4C-1A75-2585AD93B2F4}"/>
              </a:ext>
            </a:extLst>
          </p:cNvPr>
          <p:cNvSpPr>
            <a:spLocks noGrp="1"/>
          </p:cNvSpPr>
          <p:nvPr>
            <p:ph type="pic" sz="quarter" idx="26" hasCustomPrompt="1"/>
          </p:nvPr>
        </p:nvSpPr>
        <p:spPr>
          <a:xfrm>
            <a:off x="7363191" y="3412482"/>
            <a:ext cx="1535550" cy="603800"/>
          </a:xfrm>
        </p:spPr>
        <p:txBody>
          <a:bodyPr/>
          <a:lstStyle>
            <a:lvl1pPr algn="ctr">
              <a:defRPr/>
            </a:lvl1pPr>
          </a:lstStyle>
          <a:p>
            <a:r>
              <a:rPr lang="en-GB" dirty="0"/>
              <a:t>Client logo</a:t>
            </a:r>
          </a:p>
        </p:txBody>
      </p:sp>
      <p:sp>
        <p:nvSpPr>
          <p:cNvPr id="64" name="Picture Placeholder 8">
            <a:extLst>
              <a:ext uri="{FF2B5EF4-FFF2-40B4-BE49-F238E27FC236}">
                <a16:creationId xmlns:a16="http://schemas.microsoft.com/office/drawing/2014/main" id="{9A97DC97-E44B-91C5-9005-C34006B0CF2F}"/>
              </a:ext>
            </a:extLst>
          </p:cNvPr>
          <p:cNvSpPr>
            <a:spLocks noGrp="1"/>
          </p:cNvSpPr>
          <p:nvPr>
            <p:ph type="pic" sz="quarter" idx="27" hasCustomPrompt="1"/>
          </p:nvPr>
        </p:nvSpPr>
        <p:spPr>
          <a:xfrm>
            <a:off x="9488214" y="3412482"/>
            <a:ext cx="1535550" cy="603800"/>
          </a:xfrm>
        </p:spPr>
        <p:txBody>
          <a:bodyPr/>
          <a:lstStyle>
            <a:lvl1pPr algn="ctr">
              <a:defRPr/>
            </a:lvl1pPr>
          </a:lstStyle>
          <a:p>
            <a:r>
              <a:rPr lang="en-GB" dirty="0"/>
              <a:t>Client logo</a:t>
            </a:r>
          </a:p>
        </p:txBody>
      </p:sp>
      <p:sp>
        <p:nvSpPr>
          <p:cNvPr id="65" name="Picture Placeholder 8">
            <a:extLst>
              <a:ext uri="{FF2B5EF4-FFF2-40B4-BE49-F238E27FC236}">
                <a16:creationId xmlns:a16="http://schemas.microsoft.com/office/drawing/2014/main" id="{7FBBFB3F-AA09-F149-4713-BD0A6C19CE58}"/>
              </a:ext>
            </a:extLst>
          </p:cNvPr>
          <p:cNvSpPr>
            <a:spLocks noGrp="1"/>
          </p:cNvSpPr>
          <p:nvPr>
            <p:ph type="pic" sz="quarter" idx="28" hasCustomPrompt="1"/>
          </p:nvPr>
        </p:nvSpPr>
        <p:spPr>
          <a:xfrm>
            <a:off x="988124" y="4210084"/>
            <a:ext cx="1535550" cy="603800"/>
          </a:xfrm>
        </p:spPr>
        <p:txBody>
          <a:bodyPr/>
          <a:lstStyle>
            <a:lvl1pPr algn="ctr">
              <a:defRPr/>
            </a:lvl1pPr>
          </a:lstStyle>
          <a:p>
            <a:r>
              <a:rPr lang="en-GB" dirty="0"/>
              <a:t>Client logo</a:t>
            </a:r>
          </a:p>
        </p:txBody>
      </p:sp>
      <p:sp>
        <p:nvSpPr>
          <p:cNvPr id="66" name="Picture Placeholder 8">
            <a:extLst>
              <a:ext uri="{FF2B5EF4-FFF2-40B4-BE49-F238E27FC236}">
                <a16:creationId xmlns:a16="http://schemas.microsoft.com/office/drawing/2014/main" id="{5E321F3D-D88C-0886-326E-B5794BC77AB6}"/>
              </a:ext>
            </a:extLst>
          </p:cNvPr>
          <p:cNvSpPr>
            <a:spLocks noGrp="1"/>
          </p:cNvSpPr>
          <p:nvPr>
            <p:ph type="pic" sz="quarter" idx="29" hasCustomPrompt="1"/>
          </p:nvPr>
        </p:nvSpPr>
        <p:spPr>
          <a:xfrm>
            <a:off x="3113146" y="4210084"/>
            <a:ext cx="1535550" cy="603800"/>
          </a:xfrm>
        </p:spPr>
        <p:txBody>
          <a:bodyPr/>
          <a:lstStyle>
            <a:lvl1pPr algn="ctr">
              <a:defRPr/>
            </a:lvl1pPr>
          </a:lstStyle>
          <a:p>
            <a:r>
              <a:rPr lang="en-GB" dirty="0"/>
              <a:t>Client logo</a:t>
            </a:r>
          </a:p>
        </p:txBody>
      </p:sp>
      <p:sp>
        <p:nvSpPr>
          <p:cNvPr id="67" name="Picture Placeholder 8">
            <a:extLst>
              <a:ext uri="{FF2B5EF4-FFF2-40B4-BE49-F238E27FC236}">
                <a16:creationId xmlns:a16="http://schemas.microsoft.com/office/drawing/2014/main" id="{09C0CCFC-21DB-DA8D-C1F1-CDC10441B63D}"/>
              </a:ext>
            </a:extLst>
          </p:cNvPr>
          <p:cNvSpPr>
            <a:spLocks noGrp="1"/>
          </p:cNvSpPr>
          <p:nvPr>
            <p:ph type="pic" sz="quarter" idx="30" hasCustomPrompt="1"/>
          </p:nvPr>
        </p:nvSpPr>
        <p:spPr>
          <a:xfrm>
            <a:off x="5238169" y="4210084"/>
            <a:ext cx="1535550" cy="603800"/>
          </a:xfrm>
        </p:spPr>
        <p:txBody>
          <a:bodyPr/>
          <a:lstStyle>
            <a:lvl1pPr algn="ctr">
              <a:defRPr/>
            </a:lvl1pPr>
          </a:lstStyle>
          <a:p>
            <a:r>
              <a:rPr lang="en-GB" dirty="0"/>
              <a:t>Client logo</a:t>
            </a:r>
          </a:p>
        </p:txBody>
      </p:sp>
      <p:sp>
        <p:nvSpPr>
          <p:cNvPr id="68" name="Picture Placeholder 8">
            <a:extLst>
              <a:ext uri="{FF2B5EF4-FFF2-40B4-BE49-F238E27FC236}">
                <a16:creationId xmlns:a16="http://schemas.microsoft.com/office/drawing/2014/main" id="{27C29210-FB06-5905-D759-3DC5DEA33452}"/>
              </a:ext>
            </a:extLst>
          </p:cNvPr>
          <p:cNvSpPr>
            <a:spLocks noGrp="1"/>
          </p:cNvSpPr>
          <p:nvPr>
            <p:ph type="pic" sz="quarter" idx="31" hasCustomPrompt="1"/>
          </p:nvPr>
        </p:nvSpPr>
        <p:spPr>
          <a:xfrm>
            <a:off x="7363191" y="4210084"/>
            <a:ext cx="1535550" cy="603800"/>
          </a:xfrm>
        </p:spPr>
        <p:txBody>
          <a:bodyPr/>
          <a:lstStyle>
            <a:lvl1pPr algn="ctr">
              <a:defRPr/>
            </a:lvl1pPr>
          </a:lstStyle>
          <a:p>
            <a:r>
              <a:rPr lang="en-GB" dirty="0"/>
              <a:t>Client logo</a:t>
            </a:r>
          </a:p>
        </p:txBody>
      </p:sp>
      <p:sp>
        <p:nvSpPr>
          <p:cNvPr id="69" name="Picture Placeholder 8">
            <a:extLst>
              <a:ext uri="{FF2B5EF4-FFF2-40B4-BE49-F238E27FC236}">
                <a16:creationId xmlns:a16="http://schemas.microsoft.com/office/drawing/2014/main" id="{47394930-0FEF-0183-3074-88B6D4996A66}"/>
              </a:ext>
            </a:extLst>
          </p:cNvPr>
          <p:cNvSpPr>
            <a:spLocks noGrp="1"/>
          </p:cNvSpPr>
          <p:nvPr>
            <p:ph type="pic" sz="quarter" idx="32" hasCustomPrompt="1"/>
          </p:nvPr>
        </p:nvSpPr>
        <p:spPr>
          <a:xfrm>
            <a:off x="9488214" y="4210084"/>
            <a:ext cx="1535550" cy="603800"/>
          </a:xfrm>
        </p:spPr>
        <p:txBody>
          <a:bodyPr/>
          <a:lstStyle>
            <a:lvl1pPr algn="ctr">
              <a:defRPr/>
            </a:lvl1pPr>
          </a:lstStyle>
          <a:p>
            <a:r>
              <a:rPr lang="en-GB" dirty="0"/>
              <a:t>Client logo</a:t>
            </a:r>
          </a:p>
        </p:txBody>
      </p:sp>
      <p:sp>
        <p:nvSpPr>
          <p:cNvPr id="70" name="Picture Placeholder 8">
            <a:extLst>
              <a:ext uri="{FF2B5EF4-FFF2-40B4-BE49-F238E27FC236}">
                <a16:creationId xmlns:a16="http://schemas.microsoft.com/office/drawing/2014/main" id="{A26D2A0A-EA6B-F00C-F031-342BE5334494}"/>
              </a:ext>
            </a:extLst>
          </p:cNvPr>
          <p:cNvSpPr>
            <a:spLocks noGrp="1"/>
          </p:cNvSpPr>
          <p:nvPr>
            <p:ph type="pic" sz="quarter" idx="33" hasCustomPrompt="1"/>
          </p:nvPr>
        </p:nvSpPr>
        <p:spPr>
          <a:xfrm>
            <a:off x="988124" y="5002921"/>
            <a:ext cx="1535550" cy="603800"/>
          </a:xfrm>
        </p:spPr>
        <p:txBody>
          <a:bodyPr/>
          <a:lstStyle>
            <a:lvl1pPr algn="ctr">
              <a:defRPr/>
            </a:lvl1pPr>
          </a:lstStyle>
          <a:p>
            <a:r>
              <a:rPr lang="en-GB" dirty="0"/>
              <a:t>Client logo</a:t>
            </a:r>
          </a:p>
        </p:txBody>
      </p:sp>
      <p:sp>
        <p:nvSpPr>
          <p:cNvPr id="71" name="Picture Placeholder 8">
            <a:extLst>
              <a:ext uri="{FF2B5EF4-FFF2-40B4-BE49-F238E27FC236}">
                <a16:creationId xmlns:a16="http://schemas.microsoft.com/office/drawing/2014/main" id="{148F6CB9-C859-68CC-A6B9-FE2069170F2F}"/>
              </a:ext>
            </a:extLst>
          </p:cNvPr>
          <p:cNvSpPr>
            <a:spLocks noGrp="1"/>
          </p:cNvSpPr>
          <p:nvPr>
            <p:ph type="pic" sz="quarter" idx="34" hasCustomPrompt="1"/>
          </p:nvPr>
        </p:nvSpPr>
        <p:spPr>
          <a:xfrm>
            <a:off x="3113146" y="5002921"/>
            <a:ext cx="1535550" cy="603800"/>
          </a:xfrm>
        </p:spPr>
        <p:txBody>
          <a:bodyPr/>
          <a:lstStyle>
            <a:lvl1pPr algn="ctr">
              <a:defRPr/>
            </a:lvl1pPr>
          </a:lstStyle>
          <a:p>
            <a:r>
              <a:rPr lang="en-GB" dirty="0"/>
              <a:t>Client logo</a:t>
            </a:r>
          </a:p>
        </p:txBody>
      </p:sp>
      <p:sp>
        <p:nvSpPr>
          <p:cNvPr id="72" name="Picture Placeholder 8">
            <a:extLst>
              <a:ext uri="{FF2B5EF4-FFF2-40B4-BE49-F238E27FC236}">
                <a16:creationId xmlns:a16="http://schemas.microsoft.com/office/drawing/2014/main" id="{1E3097DC-4142-448E-95DC-75BEBE93DEA9}"/>
              </a:ext>
            </a:extLst>
          </p:cNvPr>
          <p:cNvSpPr>
            <a:spLocks noGrp="1"/>
          </p:cNvSpPr>
          <p:nvPr>
            <p:ph type="pic" sz="quarter" idx="35" hasCustomPrompt="1"/>
          </p:nvPr>
        </p:nvSpPr>
        <p:spPr>
          <a:xfrm>
            <a:off x="5238169" y="5002921"/>
            <a:ext cx="1535550" cy="603800"/>
          </a:xfrm>
        </p:spPr>
        <p:txBody>
          <a:bodyPr/>
          <a:lstStyle>
            <a:lvl1pPr algn="ctr">
              <a:defRPr/>
            </a:lvl1pPr>
          </a:lstStyle>
          <a:p>
            <a:r>
              <a:rPr lang="en-GB" dirty="0"/>
              <a:t>Client logo</a:t>
            </a:r>
          </a:p>
        </p:txBody>
      </p:sp>
      <p:sp>
        <p:nvSpPr>
          <p:cNvPr id="73" name="Picture Placeholder 8">
            <a:extLst>
              <a:ext uri="{FF2B5EF4-FFF2-40B4-BE49-F238E27FC236}">
                <a16:creationId xmlns:a16="http://schemas.microsoft.com/office/drawing/2014/main" id="{164804A6-9410-CB27-7628-37FB6699AC28}"/>
              </a:ext>
            </a:extLst>
          </p:cNvPr>
          <p:cNvSpPr>
            <a:spLocks noGrp="1"/>
          </p:cNvSpPr>
          <p:nvPr>
            <p:ph type="pic" sz="quarter" idx="36" hasCustomPrompt="1"/>
          </p:nvPr>
        </p:nvSpPr>
        <p:spPr>
          <a:xfrm>
            <a:off x="7363191" y="5002921"/>
            <a:ext cx="1535550" cy="603800"/>
          </a:xfrm>
        </p:spPr>
        <p:txBody>
          <a:bodyPr/>
          <a:lstStyle>
            <a:lvl1pPr algn="ctr">
              <a:defRPr/>
            </a:lvl1pPr>
          </a:lstStyle>
          <a:p>
            <a:r>
              <a:rPr lang="en-GB" dirty="0"/>
              <a:t>Client logo</a:t>
            </a:r>
          </a:p>
        </p:txBody>
      </p:sp>
      <p:sp>
        <p:nvSpPr>
          <p:cNvPr id="74" name="Picture Placeholder 8">
            <a:extLst>
              <a:ext uri="{FF2B5EF4-FFF2-40B4-BE49-F238E27FC236}">
                <a16:creationId xmlns:a16="http://schemas.microsoft.com/office/drawing/2014/main" id="{600A28F9-0EF3-3AA1-857A-ED52BE703501}"/>
              </a:ext>
            </a:extLst>
          </p:cNvPr>
          <p:cNvSpPr>
            <a:spLocks noGrp="1"/>
          </p:cNvSpPr>
          <p:nvPr>
            <p:ph type="pic" sz="quarter" idx="37" hasCustomPrompt="1"/>
          </p:nvPr>
        </p:nvSpPr>
        <p:spPr>
          <a:xfrm>
            <a:off x="9488214" y="5002921"/>
            <a:ext cx="1535550" cy="603800"/>
          </a:xfrm>
        </p:spPr>
        <p:txBody>
          <a:bodyPr/>
          <a:lstStyle>
            <a:lvl1pPr algn="ctr">
              <a:defRPr/>
            </a:lvl1pPr>
          </a:lstStyle>
          <a:p>
            <a:r>
              <a:rPr lang="en-GB" dirty="0"/>
              <a:t>Client logo</a:t>
            </a:r>
          </a:p>
        </p:txBody>
      </p:sp>
      <p:sp>
        <p:nvSpPr>
          <p:cNvPr id="27" name="Date Placeholder 26">
            <a:extLst>
              <a:ext uri="{FF2B5EF4-FFF2-40B4-BE49-F238E27FC236}">
                <a16:creationId xmlns:a16="http://schemas.microsoft.com/office/drawing/2014/main" id="{46A4AC54-AFC1-5244-9607-2BA362C7C9EA}"/>
              </a:ext>
            </a:extLst>
          </p:cNvPr>
          <p:cNvSpPr>
            <a:spLocks noGrp="1"/>
          </p:cNvSpPr>
          <p:nvPr>
            <p:ph type="dt" sz="half" idx="54"/>
          </p:nvPr>
        </p:nvSpPr>
        <p:spPr/>
        <p:txBody>
          <a:bodyPr/>
          <a:lstStyle/>
          <a:p>
            <a:endParaRPr lang="en-GB" dirty="0"/>
          </a:p>
        </p:txBody>
      </p:sp>
      <p:sp>
        <p:nvSpPr>
          <p:cNvPr id="29" name="Slide Number Placeholder 28">
            <a:extLst>
              <a:ext uri="{FF2B5EF4-FFF2-40B4-BE49-F238E27FC236}">
                <a16:creationId xmlns:a16="http://schemas.microsoft.com/office/drawing/2014/main" id="{30B3C2EE-ECCB-1AE3-3EA6-E330A2DE940B}"/>
              </a:ext>
            </a:extLst>
          </p:cNvPr>
          <p:cNvSpPr>
            <a:spLocks noGrp="1"/>
          </p:cNvSpPr>
          <p:nvPr>
            <p:ph type="sldNum" sz="quarter" idx="56"/>
          </p:nvPr>
        </p:nvSpPr>
        <p:spPr/>
        <p:txBody>
          <a:bodyPr/>
          <a:lstStyle/>
          <a:p>
            <a:fld id="{BB07EAE1-021A-493C-B07F-6FE9E5D11BEB}" type="slidenum">
              <a:rPr lang="en-GB" smtClean="0"/>
              <a:pPr/>
              <a:t>‹#›</a:t>
            </a:fld>
            <a:endParaRPr lang="en-GB" dirty="0"/>
          </a:p>
        </p:txBody>
      </p:sp>
      <p:grpSp>
        <p:nvGrpSpPr>
          <p:cNvPr id="33" name="Group 32">
            <a:extLst>
              <a:ext uri="{FF2B5EF4-FFF2-40B4-BE49-F238E27FC236}">
                <a16:creationId xmlns:a16="http://schemas.microsoft.com/office/drawing/2014/main" id="{DD6E3AAC-6C6F-E741-B41A-A72ED2C1B1AD}"/>
              </a:ext>
            </a:extLst>
          </p:cNvPr>
          <p:cNvGrpSpPr/>
          <p:nvPr userDrawn="1"/>
        </p:nvGrpSpPr>
        <p:grpSpPr>
          <a:xfrm>
            <a:off x="12335309" y="0"/>
            <a:ext cx="2094954" cy="3335867"/>
            <a:chOff x="-2178418" y="4487679"/>
            <a:chExt cx="2094954" cy="3335867"/>
          </a:xfrm>
        </p:grpSpPr>
        <p:sp>
          <p:nvSpPr>
            <p:cNvPr id="34" name="Rectangle 33">
              <a:extLst>
                <a:ext uri="{FF2B5EF4-FFF2-40B4-BE49-F238E27FC236}">
                  <a16:creationId xmlns:a16="http://schemas.microsoft.com/office/drawing/2014/main" id="{29B2CE36-4AB7-D2F7-FB55-7F718B195334}"/>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5" name="Rectangle 34">
              <a:extLst>
                <a:ext uri="{FF2B5EF4-FFF2-40B4-BE49-F238E27FC236}">
                  <a16:creationId xmlns:a16="http://schemas.microsoft.com/office/drawing/2014/main" id="{05162FF9-8B13-3CFA-E6D5-89B0F7940AEF}"/>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6" name="TextBox 35">
              <a:extLst>
                <a:ext uri="{FF2B5EF4-FFF2-40B4-BE49-F238E27FC236}">
                  <a16:creationId xmlns:a16="http://schemas.microsoft.com/office/drawing/2014/main" id="{C9EFB9FB-4E1A-7D8E-FA60-44841743385E}"/>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7" name="TextBox 36">
              <a:extLst>
                <a:ext uri="{FF2B5EF4-FFF2-40B4-BE49-F238E27FC236}">
                  <a16:creationId xmlns:a16="http://schemas.microsoft.com/office/drawing/2014/main" id="{E9632C2D-D512-0DDE-6574-70C27244EF63}"/>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8" name="TextBox 37">
              <a:extLst>
                <a:ext uri="{FF2B5EF4-FFF2-40B4-BE49-F238E27FC236}">
                  <a16:creationId xmlns:a16="http://schemas.microsoft.com/office/drawing/2014/main" id="{0033BBEB-A03B-0653-C530-E7266441CFD3}"/>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9" name="TextBox 38">
              <a:extLst>
                <a:ext uri="{FF2B5EF4-FFF2-40B4-BE49-F238E27FC236}">
                  <a16:creationId xmlns:a16="http://schemas.microsoft.com/office/drawing/2014/main" id="{2A368480-6C07-D0E3-D182-DC8A825CFA9E}"/>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40" name="TextBox 39">
              <a:extLst>
                <a:ext uri="{FF2B5EF4-FFF2-40B4-BE49-F238E27FC236}">
                  <a16:creationId xmlns:a16="http://schemas.microsoft.com/office/drawing/2014/main" id="{E90B101C-A1F0-A4B9-F8B1-AA4EC5E5578E}"/>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 name="Title 3">
            <a:extLst>
              <a:ext uri="{FF2B5EF4-FFF2-40B4-BE49-F238E27FC236}">
                <a16:creationId xmlns:a16="http://schemas.microsoft.com/office/drawing/2014/main" id="{3E82A669-61D9-4C6F-D1F9-F190213012D4}"/>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61BD01C4-5B6A-1CBD-5E7F-0FF7E80B4B08}"/>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315805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epresentative clients x10">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0CC10E1F-5A36-395C-52D1-3DD7D5C68173}"/>
              </a:ext>
            </a:extLst>
          </p:cNvPr>
          <p:cNvSpPr>
            <a:spLocks noGrp="1"/>
          </p:cNvSpPr>
          <p:nvPr>
            <p:ph type="body" sz="quarter" idx="13" hasCustomPrompt="1"/>
          </p:nvPr>
        </p:nvSpPr>
        <p:spPr>
          <a:xfrm rot="5400000">
            <a:off x="8652295" y="3318725"/>
            <a:ext cx="6858430" cy="220980"/>
          </a:xfrm>
          <a:solidFill>
            <a:schemeClr val="accent1"/>
          </a:solidFill>
        </p:spPr>
        <p:txBody>
          <a:bodyPr anchor="ctr"/>
          <a:lstStyle>
            <a:lvl1pPr algn="ctr">
              <a:defRPr sz="900" cap="all" spc="100" baseline="0"/>
            </a:lvl1pPr>
          </a:lstStyle>
          <a:p>
            <a:pPr lvl="0"/>
            <a:r>
              <a:rPr lang="en-GB"/>
              <a:t>Section Title</a:t>
            </a:r>
            <a:endParaRPr lang="en-GB" dirty="0"/>
          </a:p>
        </p:txBody>
      </p:sp>
      <p:sp>
        <p:nvSpPr>
          <p:cNvPr id="9" name="Picture Placeholder 8">
            <a:extLst>
              <a:ext uri="{FF2B5EF4-FFF2-40B4-BE49-F238E27FC236}">
                <a16:creationId xmlns:a16="http://schemas.microsoft.com/office/drawing/2014/main" id="{EB5C7ACC-0D1B-D16E-1332-E185B1A1EBCE}"/>
              </a:ext>
            </a:extLst>
          </p:cNvPr>
          <p:cNvSpPr>
            <a:spLocks noGrp="1"/>
          </p:cNvSpPr>
          <p:nvPr>
            <p:ph type="pic" sz="quarter" idx="14" hasCustomPrompt="1"/>
          </p:nvPr>
        </p:nvSpPr>
        <p:spPr>
          <a:xfrm>
            <a:off x="630019" y="2021544"/>
            <a:ext cx="1535550" cy="603800"/>
          </a:xfrm>
        </p:spPr>
        <p:txBody>
          <a:bodyPr>
            <a:noAutofit/>
          </a:bodyPr>
          <a:lstStyle>
            <a:lvl1pPr algn="ctr">
              <a:defRPr/>
            </a:lvl1pPr>
          </a:lstStyle>
          <a:p>
            <a:r>
              <a:rPr lang="en-GB" dirty="0"/>
              <a:t>Client logo</a:t>
            </a:r>
          </a:p>
        </p:txBody>
      </p:sp>
      <p:sp>
        <p:nvSpPr>
          <p:cNvPr id="12" name="Picture Placeholder 8">
            <a:extLst>
              <a:ext uri="{FF2B5EF4-FFF2-40B4-BE49-F238E27FC236}">
                <a16:creationId xmlns:a16="http://schemas.microsoft.com/office/drawing/2014/main" id="{32F1162E-3668-A482-7C60-768FB8F55EBE}"/>
              </a:ext>
            </a:extLst>
          </p:cNvPr>
          <p:cNvSpPr>
            <a:spLocks noGrp="1"/>
          </p:cNvSpPr>
          <p:nvPr>
            <p:ph type="pic" sz="quarter" idx="16" hasCustomPrompt="1"/>
          </p:nvPr>
        </p:nvSpPr>
        <p:spPr>
          <a:xfrm>
            <a:off x="2922369" y="2021544"/>
            <a:ext cx="1535550" cy="603800"/>
          </a:xfrm>
        </p:spPr>
        <p:txBody>
          <a:bodyPr>
            <a:noAutofit/>
          </a:bodyPr>
          <a:lstStyle>
            <a:lvl1pPr algn="ctr">
              <a:defRPr/>
            </a:lvl1pPr>
          </a:lstStyle>
          <a:p>
            <a:r>
              <a:rPr lang="en-GB" dirty="0"/>
              <a:t>Client logo</a:t>
            </a:r>
          </a:p>
        </p:txBody>
      </p:sp>
      <p:sp>
        <p:nvSpPr>
          <p:cNvPr id="16" name="Picture Placeholder 8">
            <a:extLst>
              <a:ext uri="{FF2B5EF4-FFF2-40B4-BE49-F238E27FC236}">
                <a16:creationId xmlns:a16="http://schemas.microsoft.com/office/drawing/2014/main" id="{1D03E677-1C5F-4A9D-1553-3839D3596D02}"/>
              </a:ext>
            </a:extLst>
          </p:cNvPr>
          <p:cNvSpPr>
            <a:spLocks noGrp="1"/>
          </p:cNvSpPr>
          <p:nvPr>
            <p:ph type="pic" sz="quarter" idx="18" hasCustomPrompt="1"/>
          </p:nvPr>
        </p:nvSpPr>
        <p:spPr>
          <a:xfrm>
            <a:off x="5214719" y="2021544"/>
            <a:ext cx="1535550" cy="603800"/>
          </a:xfrm>
        </p:spPr>
        <p:txBody>
          <a:bodyPr>
            <a:noAutofit/>
          </a:bodyPr>
          <a:lstStyle>
            <a:lvl1pPr algn="ctr">
              <a:defRPr/>
            </a:lvl1pPr>
          </a:lstStyle>
          <a:p>
            <a:r>
              <a:rPr lang="en-GB" dirty="0"/>
              <a:t>Client logo</a:t>
            </a:r>
          </a:p>
        </p:txBody>
      </p:sp>
      <p:sp>
        <p:nvSpPr>
          <p:cNvPr id="18" name="Picture Placeholder 8">
            <a:extLst>
              <a:ext uri="{FF2B5EF4-FFF2-40B4-BE49-F238E27FC236}">
                <a16:creationId xmlns:a16="http://schemas.microsoft.com/office/drawing/2014/main" id="{D82BA512-84D4-D0C8-38D3-30AE5EB170D6}"/>
              </a:ext>
            </a:extLst>
          </p:cNvPr>
          <p:cNvSpPr>
            <a:spLocks noGrp="1"/>
          </p:cNvSpPr>
          <p:nvPr>
            <p:ph type="pic" sz="quarter" idx="20" hasCustomPrompt="1"/>
          </p:nvPr>
        </p:nvSpPr>
        <p:spPr>
          <a:xfrm>
            <a:off x="7507069" y="2021544"/>
            <a:ext cx="1535550" cy="603800"/>
          </a:xfrm>
        </p:spPr>
        <p:txBody>
          <a:bodyPr>
            <a:noAutofit/>
          </a:bodyPr>
          <a:lstStyle>
            <a:lvl1pPr algn="ctr">
              <a:defRPr/>
            </a:lvl1pPr>
          </a:lstStyle>
          <a:p>
            <a:r>
              <a:rPr lang="en-GB" dirty="0"/>
              <a:t>Client logo</a:t>
            </a:r>
          </a:p>
        </p:txBody>
      </p:sp>
      <p:sp>
        <p:nvSpPr>
          <p:cNvPr id="20" name="Picture Placeholder 8">
            <a:extLst>
              <a:ext uri="{FF2B5EF4-FFF2-40B4-BE49-F238E27FC236}">
                <a16:creationId xmlns:a16="http://schemas.microsoft.com/office/drawing/2014/main" id="{F4873AE2-8620-D9D2-45DD-01C6716101F7}"/>
              </a:ext>
            </a:extLst>
          </p:cNvPr>
          <p:cNvSpPr>
            <a:spLocks noGrp="1"/>
          </p:cNvSpPr>
          <p:nvPr>
            <p:ph type="pic" sz="quarter" idx="22" hasCustomPrompt="1"/>
          </p:nvPr>
        </p:nvSpPr>
        <p:spPr>
          <a:xfrm>
            <a:off x="9799419" y="2021544"/>
            <a:ext cx="1535550" cy="603800"/>
          </a:xfrm>
        </p:spPr>
        <p:txBody>
          <a:bodyPr>
            <a:noAutofit/>
          </a:bodyPr>
          <a:lstStyle>
            <a:lvl1pPr algn="ctr">
              <a:defRPr/>
            </a:lvl1pPr>
          </a:lstStyle>
          <a:p>
            <a:r>
              <a:rPr lang="en-GB" dirty="0"/>
              <a:t>Client logo</a:t>
            </a:r>
          </a:p>
        </p:txBody>
      </p:sp>
      <p:sp>
        <p:nvSpPr>
          <p:cNvPr id="32" name="Text Placeholder 46">
            <a:extLst>
              <a:ext uri="{FF2B5EF4-FFF2-40B4-BE49-F238E27FC236}">
                <a16:creationId xmlns:a16="http://schemas.microsoft.com/office/drawing/2014/main" id="{91192572-5353-AF4C-8D42-8AA5F99DDB7A}"/>
              </a:ext>
            </a:extLst>
          </p:cNvPr>
          <p:cNvSpPr>
            <a:spLocks noGrp="1"/>
          </p:cNvSpPr>
          <p:nvPr>
            <p:ph type="body" sz="quarter" idx="45" hasCustomPrompt="1"/>
          </p:nvPr>
        </p:nvSpPr>
        <p:spPr>
          <a:xfrm>
            <a:off x="2545344" y="2021544"/>
            <a:ext cx="3600" cy="3600000"/>
          </a:xfrm>
          <a:solidFill>
            <a:schemeClr val="tx1"/>
          </a:solidFill>
        </p:spPr>
        <p:txBody>
          <a:bodyPr>
            <a:noAutofit/>
          </a:bodyPr>
          <a:lstStyle>
            <a:lvl1pPr>
              <a:defRPr/>
            </a:lvl1pPr>
          </a:lstStyle>
          <a:p>
            <a:pPr lvl="0"/>
            <a:r>
              <a:rPr lang="en-GB"/>
              <a:t> </a:t>
            </a:r>
            <a:endParaRPr lang="en-GB" dirty="0"/>
          </a:p>
        </p:txBody>
      </p:sp>
      <p:sp>
        <p:nvSpPr>
          <p:cNvPr id="33" name="Text Placeholder 46">
            <a:extLst>
              <a:ext uri="{FF2B5EF4-FFF2-40B4-BE49-F238E27FC236}">
                <a16:creationId xmlns:a16="http://schemas.microsoft.com/office/drawing/2014/main" id="{4014185E-6FB8-5FC1-F1E7-0A96C287BF7A}"/>
              </a:ext>
            </a:extLst>
          </p:cNvPr>
          <p:cNvSpPr>
            <a:spLocks noGrp="1"/>
          </p:cNvSpPr>
          <p:nvPr>
            <p:ph type="body" sz="quarter" idx="46" hasCustomPrompt="1"/>
          </p:nvPr>
        </p:nvSpPr>
        <p:spPr>
          <a:xfrm>
            <a:off x="4837694" y="2037952"/>
            <a:ext cx="3600" cy="3600000"/>
          </a:xfrm>
          <a:solidFill>
            <a:schemeClr val="tx1"/>
          </a:solidFill>
        </p:spPr>
        <p:txBody>
          <a:bodyPr>
            <a:noAutofit/>
          </a:bodyPr>
          <a:lstStyle>
            <a:lvl1pPr>
              <a:defRPr/>
            </a:lvl1pPr>
          </a:lstStyle>
          <a:p>
            <a:pPr lvl="0"/>
            <a:r>
              <a:rPr lang="en-GB"/>
              <a:t> </a:t>
            </a:r>
            <a:endParaRPr lang="en-GB" dirty="0"/>
          </a:p>
        </p:txBody>
      </p:sp>
      <p:sp>
        <p:nvSpPr>
          <p:cNvPr id="34" name="Text Placeholder 46">
            <a:extLst>
              <a:ext uri="{FF2B5EF4-FFF2-40B4-BE49-F238E27FC236}">
                <a16:creationId xmlns:a16="http://schemas.microsoft.com/office/drawing/2014/main" id="{8D2AAD16-59D1-97C7-0448-C305652A73C4}"/>
              </a:ext>
            </a:extLst>
          </p:cNvPr>
          <p:cNvSpPr>
            <a:spLocks noGrp="1"/>
          </p:cNvSpPr>
          <p:nvPr>
            <p:ph type="body" sz="quarter" idx="47" hasCustomPrompt="1"/>
          </p:nvPr>
        </p:nvSpPr>
        <p:spPr>
          <a:xfrm>
            <a:off x="7130044" y="2054360"/>
            <a:ext cx="3600" cy="3600000"/>
          </a:xfrm>
          <a:solidFill>
            <a:schemeClr val="tx1"/>
          </a:solidFill>
        </p:spPr>
        <p:txBody>
          <a:bodyPr>
            <a:noAutofit/>
          </a:bodyPr>
          <a:lstStyle>
            <a:lvl1pPr>
              <a:defRPr/>
            </a:lvl1pPr>
          </a:lstStyle>
          <a:p>
            <a:pPr lvl="0"/>
            <a:r>
              <a:rPr lang="en-GB"/>
              <a:t> </a:t>
            </a:r>
            <a:endParaRPr lang="en-GB" dirty="0"/>
          </a:p>
        </p:txBody>
      </p:sp>
      <p:sp>
        <p:nvSpPr>
          <p:cNvPr id="35" name="Text Placeholder 46">
            <a:extLst>
              <a:ext uri="{FF2B5EF4-FFF2-40B4-BE49-F238E27FC236}">
                <a16:creationId xmlns:a16="http://schemas.microsoft.com/office/drawing/2014/main" id="{E1E863FF-0195-4BE1-C0AF-530C62ADA08F}"/>
              </a:ext>
            </a:extLst>
          </p:cNvPr>
          <p:cNvSpPr>
            <a:spLocks noGrp="1"/>
          </p:cNvSpPr>
          <p:nvPr>
            <p:ph type="body" sz="quarter" idx="48" hasCustomPrompt="1"/>
          </p:nvPr>
        </p:nvSpPr>
        <p:spPr>
          <a:xfrm>
            <a:off x="9422394" y="2070768"/>
            <a:ext cx="3600" cy="3600000"/>
          </a:xfrm>
          <a:solidFill>
            <a:schemeClr val="tx1"/>
          </a:solidFill>
        </p:spPr>
        <p:txBody>
          <a:bodyPr>
            <a:noAutofit/>
          </a:bodyPr>
          <a:lstStyle>
            <a:lvl1pPr>
              <a:defRPr/>
            </a:lvl1pPr>
          </a:lstStyle>
          <a:p>
            <a:pPr lvl="0"/>
            <a:r>
              <a:rPr lang="en-GB"/>
              <a:t> </a:t>
            </a:r>
            <a:endParaRPr lang="en-GB" dirty="0"/>
          </a:p>
        </p:txBody>
      </p:sp>
      <p:sp>
        <p:nvSpPr>
          <p:cNvPr id="36" name="Text Placeholder 46">
            <a:extLst>
              <a:ext uri="{FF2B5EF4-FFF2-40B4-BE49-F238E27FC236}">
                <a16:creationId xmlns:a16="http://schemas.microsoft.com/office/drawing/2014/main" id="{F35A2C1D-C801-5777-82BC-7DDCCA3BDF6A}"/>
              </a:ext>
            </a:extLst>
          </p:cNvPr>
          <p:cNvSpPr>
            <a:spLocks noGrp="1"/>
          </p:cNvSpPr>
          <p:nvPr>
            <p:ph type="body" sz="quarter" idx="49" hasCustomPrompt="1"/>
          </p:nvPr>
        </p:nvSpPr>
        <p:spPr>
          <a:xfrm>
            <a:off x="450850" y="3819744"/>
            <a:ext cx="11069638" cy="3600"/>
          </a:xfrm>
          <a:solidFill>
            <a:schemeClr val="tx1"/>
          </a:solidFill>
        </p:spPr>
        <p:txBody>
          <a:bodyPr>
            <a:noAutofit/>
          </a:bodyPr>
          <a:lstStyle>
            <a:lvl1pPr>
              <a:defRPr/>
            </a:lvl1pPr>
          </a:lstStyle>
          <a:p>
            <a:pPr lvl="0"/>
            <a:r>
              <a:rPr lang="en-GB"/>
              <a:t> </a:t>
            </a:r>
            <a:endParaRPr lang="en-GB" dirty="0"/>
          </a:p>
        </p:txBody>
      </p:sp>
      <p:sp>
        <p:nvSpPr>
          <p:cNvPr id="43" name="Date Placeholder 42">
            <a:extLst>
              <a:ext uri="{FF2B5EF4-FFF2-40B4-BE49-F238E27FC236}">
                <a16:creationId xmlns:a16="http://schemas.microsoft.com/office/drawing/2014/main" id="{A68AE065-1581-4DF1-391F-0014431507CD}"/>
              </a:ext>
            </a:extLst>
          </p:cNvPr>
          <p:cNvSpPr>
            <a:spLocks noGrp="1"/>
          </p:cNvSpPr>
          <p:nvPr>
            <p:ph type="dt" sz="half" idx="50"/>
          </p:nvPr>
        </p:nvSpPr>
        <p:spPr/>
        <p:txBody>
          <a:bodyPr/>
          <a:lstStyle/>
          <a:p>
            <a:endParaRPr lang="en-GB" dirty="0"/>
          </a:p>
        </p:txBody>
      </p:sp>
      <p:sp>
        <p:nvSpPr>
          <p:cNvPr id="45" name="Slide Number Placeholder 44">
            <a:extLst>
              <a:ext uri="{FF2B5EF4-FFF2-40B4-BE49-F238E27FC236}">
                <a16:creationId xmlns:a16="http://schemas.microsoft.com/office/drawing/2014/main" id="{884F8EF6-DBC8-B6C3-6445-DCDB3829965D}"/>
              </a:ext>
            </a:extLst>
          </p:cNvPr>
          <p:cNvSpPr>
            <a:spLocks noGrp="1"/>
          </p:cNvSpPr>
          <p:nvPr>
            <p:ph type="sldNum" sz="quarter" idx="52"/>
          </p:nvPr>
        </p:nvSpPr>
        <p:spPr/>
        <p:txBody>
          <a:bodyPr/>
          <a:lstStyle/>
          <a:p>
            <a:fld id="{BB07EAE1-021A-493C-B07F-6FE9E5D11BEB}" type="slidenum">
              <a:rPr lang="en-GB" smtClean="0"/>
              <a:pPr/>
              <a:t>‹#›</a:t>
            </a:fld>
            <a:endParaRPr lang="en-GB" dirty="0"/>
          </a:p>
        </p:txBody>
      </p:sp>
      <p:grpSp>
        <p:nvGrpSpPr>
          <p:cNvPr id="52" name="Group 51">
            <a:extLst>
              <a:ext uri="{FF2B5EF4-FFF2-40B4-BE49-F238E27FC236}">
                <a16:creationId xmlns:a16="http://schemas.microsoft.com/office/drawing/2014/main" id="{F41968EA-9EC5-0EDD-056D-B48D06721EE3}"/>
              </a:ext>
            </a:extLst>
          </p:cNvPr>
          <p:cNvGrpSpPr/>
          <p:nvPr userDrawn="1"/>
        </p:nvGrpSpPr>
        <p:grpSpPr>
          <a:xfrm>
            <a:off x="12335309" y="0"/>
            <a:ext cx="2094954" cy="3335867"/>
            <a:chOff x="-2178418" y="4487679"/>
            <a:chExt cx="2094954" cy="3335867"/>
          </a:xfrm>
        </p:grpSpPr>
        <p:sp>
          <p:nvSpPr>
            <p:cNvPr id="53" name="Rectangle 52">
              <a:extLst>
                <a:ext uri="{FF2B5EF4-FFF2-40B4-BE49-F238E27FC236}">
                  <a16:creationId xmlns:a16="http://schemas.microsoft.com/office/drawing/2014/main" id="{96E40A97-72E9-57AD-5798-2243C341793C}"/>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54" name="Rectangle 53">
              <a:extLst>
                <a:ext uri="{FF2B5EF4-FFF2-40B4-BE49-F238E27FC236}">
                  <a16:creationId xmlns:a16="http://schemas.microsoft.com/office/drawing/2014/main" id="{817061D9-5260-4D8A-2BF3-17EC4608B93A}"/>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55" name="TextBox 54">
              <a:extLst>
                <a:ext uri="{FF2B5EF4-FFF2-40B4-BE49-F238E27FC236}">
                  <a16:creationId xmlns:a16="http://schemas.microsoft.com/office/drawing/2014/main" id="{BB871A23-E04D-8299-EE1E-D0214AB0CEC6}"/>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56" name="TextBox 55">
              <a:extLst>
                <a:ext uri="{FF2B5EF4-FFF2-40B4-BE49-F238E27FC236}">
                  <a16:creationId xmlns:a16="http://schemas.microsoft.com/office/drawing/2014/main" id="{00A9DE3E-E00B-E08E-49AA-825973F45929}"/>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57" name="TextBox 56">
              <a:extLst>
                <a:ext uri="{FF2B5EF4-FFF2-40B4-BE49-F238E27FC236}">
                  <a16:creationId xmlns:a16="http://schemas.microsoft.com/office/drawing/2014/main" id="{FF0BF57C-E18C-1CE6-A4B9-EF1D6F46A39C}"/>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58" name="TextBox 57">
              <a:extLst>
                <a:ext uri="{FF2B5EF4-FFF2-40B4-BE49-F238E27FC236}">
                  <a16:creationId xmlns:a16="http://schemas.microsoft.com/office/drawing/2014/main" id="{842B3C19-E893-9E54-23A2-5E0BADB7C22E}"/>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59" name="TextBox 58">
              <a:extLst>
                <a:ext uri="{FF2B5EF4-FFF2-40B4-BE49-F238E27FC236}">
                  <a16:creationId xmlns:a16="http://schemas.microsoft.com/office/drawing/2014/main" id="{DC1003CA-01D9-DD18-F591-D56312EEA34B}"/>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 name="Title 3">
            <a:extLst>
              <a:ext uri="{FF2B5EF4-FFF2-40B4-BE49-F238E27FC236}">
                <a16:creationId xmlns:a16="http://schemas.microsoft.com/office/drawing/2014/main" id="{A40D5566-1B94-1027-40EA-87BDF2002EC0}"/>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2044FCF8-1FF8-07FA-91AE-5DC6BC60901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6" name="Text Placeholder 5">
            <a:extLst>
              <a:ext uri="{FF2B5EF4-FFF2-40B4-BE49-F238E27FC236}">
                <a16:creationId xmlns:a16="http://schemas.microsoft.com/office/drawing/2014/main" id="{129AC5F0-97C9-152E-2EC4-9D5B13F109C5}"/>
              </a:ext>
            </a:extLst>
          </p:cNvPr>
          <p:cNvSpPr>
            <a:spLocks noGrp="1"/>
          </p:cNvSpPr>
          <p:nvPr>
            <p:ph type="body" sz="quarter" idx="53" hasCustomPrompt="1"/>
          </p:nvPr>
        </p:nvSpPr>
        <p:spPr>
          <a:xfrm>
            <a:off x="447675" y="2876550"/>
            <a:ext cx="1900238" cy="215444"/>
          </a:xfrm>
        </p:spPr>
        <p:txBody>
          <a:bodyPr>
            <a:noAutofit/>
          </a:bodyPr>
          <a:lstStyle>
            <a:lvl1pPr algn="ctr">
              <a:defRPr sz="1000"/>
            </a:lvl1pPr>
          </a:lstStyle>
          <a:p>
            <a:pPr lvl="0"/>
            <a:r>
              <a:rPr lang="en-US" dirty="0"/>
              <a:t>Insert text here</a:t>
            </a:r>
            <a:endParaRPr lang="en-GB" dirty="0"/>
          </a:p>
        </p:txBody>
      </p:sp>
      <p:sp>
        <p:nvSpPr>
          <p:cNvPr id="7" name="Text Placeholder 5">
            <a:extLst>
              <a:ext uri="{FF2B5EF4-FFF2-40B4-BE49-F238E27FC236}">
                <a16:creationId xmlns:a16="http://schemas.microsoft.com/office/drawing/2014/main" id="{A33ABA35-2037-1876-B8A4-784B050DD62B}"/>
              </a:ext>
            </a:extLst>
          </p:cNvPr>
          <p:cNvSpPr>
            <a:spLocks noGrp="1"/>
          </p:cNvSpPr>
          <p:nvPr>
            <p:ph type="body" sz="quarter" idx="54" hasCustomPrompt="1"/>
          </p:nvPr>
        </p:nvSpPr>
        <p:spPr>
          <a:xfrm>
            <a:off x="2740025" y="2876550"/>
            <a:ext cx="1900238" cy="215444"/>
          </a:xfrm>
        </p:spPr>
        <p:txBody>
          <a:bodyPr>
            <a:noAutofit/>
          </a:bodyPr>
          <a:lstStyle>
            <a:lvl1pPr algn="ctr">
              <a:defRPr sz="1000"/>
            </a:lvl1pPr>
          </a:lstStyle>
          <a:p>
            <a:pPr lvl="0"/>
            <a:r>
              <a:rPr lang="en-US" dirty="0"/>
              <a:t>Insert text here</a:t>
            </a:r>
            <a:endParaRPr lang="en-GB" dirty="0"/>
          </a:p>
        </p:txBody>
      </p:sp>
      <p:sp>
        <p:nvSpPr>
          <p:cNvPr id="8" name="Text Placeholder 5">
            <a:extLst>
              <a:ext uri="{FF2B5EF4-FFF2-40B4-BE49-F238E27FC236}">
                <a16:creationId xmlns:a16="http://schemas.microsoft.com/office/drawing/2014/main" id="{9C7A33FE-9A33-A78A-0176-D5B0612B92E1}"/>
              </a:ext>
            </a:extLst>
          </p:cNvPr>
          <p:cNvSpPr>
            <a:spLocks noGrp="1"/>
          </p:cNvSpPr>
          <p:nvPr>
            <p:ph type="body" sz="quarter" idx="55" hasCustomPrompt="1"/>
          </p:nvPr>
        </p:nvSpPr>
        <p:spPr>
          <a:xfrm>
            <a:off x="5032375" y="2876550"/>
            <a:ext cx="1900238" cy="215444"/>
          </a:xfrm>
        </p:spPr>
        <p:txBody>
          <a:bodyPr>
            <a:noAutofit/>
          </a:bodyPr>
          <a:lstStyle>
            <a:lvl1pPr algn="ctr">
              <a:defRPr sz="1000"/>
            </a:lvl1pPr>
          </a:lstStyle>
          <a:p>
            <a:pPr lvl="0"/>
            <a:r>
              <a:rPr lang="en-US" dirty="0"/>
              <a:t>Insert text here</a:t>
            </a:r>
            <a:endParaRPr lang="en-GB" dirty="0"/>
          </a:p>
        </p:txBody>
      </p:sp>
      <p:sp>
        <p:nvSpPr>
          <p:cNvPr id="10" name="Text Placeholder 5">
            <a:extLst>
              <a:ext uri="{FF2B5EF4-FFF2-40B4-BE49-F238E27FC236}">
                <a16:creationId xmlns:a16="http://schemas.microsoft.com/office/drawing/2014/main" id="{2D8F61F1-4062-B83B-B85E-B81363C4F60D}"/>
              </a:ext>
            </a:extLst>
          </p:cNvPr>
          <p:cNvSpPr>
            <a:spLocks noGrp="1"/>
          </p:cNvSpPr>
          <p:nvPr>
            <p:ph type="body" sz="quarter" idx="56" hasCustomPrompt="1"/>
          </p:nvPr>
        </p:nvSpPr>
        <p:spPr>
          <a:xfrm>
            <a:off x="7324725" y="2876550"/>
            <a:ext cx="1900238" cy="215444"/>
          </a:xfrm>
        </p:spPr>
        <p:txBody>
          <a:bodyPr>
            <a:noAutofit/>
          </a:bodyPr>
          <a:lstStyle>
            <a:lvl1pPr algn="ctr">
              <a:defRPr sz="1000"/>
            </a:lvl1pPr>
          </a:lstStyle>
          <a:p>
            <a:pPr lvl="0"/>
            <a:r>
              <a:rPr lang="en-US" dirty="0"/>
              <a:t>Insert text here</a:t>
            </a:r>
            <a:endParaRPr lang="en-GB" dirty="0"/>
          </a:p>
        </p:txBody>
      </p:sp>
      <p:sp>
        <p:nvSpPr>
          <p:cNvPr id="14" name="Text Placeholder 5">
            <a:extLst>
              <a:ext uri="{FF2B5EF4-FFF2-40B4-BE49-F238E27FC236}">
                <a16:creationId xmlns:a16="http://schemas.microsoft.com/office/drawing/2014/main" id="{CE09EE99-6994-7A76-3811-C112B2EE19AE}"/>
              </a:ext>
            </a:extLst>
          </p:cNvPr>
          <p:cNvSpPr>
            <a:spLocks noGrp="1"/>
          </p:cNvSpPr>
          <p:nvPr>
            <p:ph type="body" sz="quarter" idx="57" hasCustomPrompt="1"/>
          </p:nvPr>
        </p:nvSpPr>
        <p:spPr>
          <a:xfrm>
            <a:off x="9617075" y="2876550"/>
            <a:ext cx="1900238" cy="215444"/>
          </a:xfrm>
        </p:spPr>
        <p:txBody>
          <a:bodyPr>
            <a:noAutofit/>
          </a:bodyPr>
          <a:lstStyle>
            <a:lvl1pPr algn="ctr">
              <a:defRPr sz="1000"/>
            </a:lvl1pPr>
          </a:lstStyle>
          <a:p>
            <a:pPr lvl="0"/>
            <a:r>
              <a:rPr lang="en-US" dirty="0"/>
              <a:t>Insert text here</a:t>
            </a:r>
            <a:endParaRPr lang="en-GB" dirty="0"/>
          </a:p>
        </p:txBody>
      </p:sp>
      <p:sp>
        <p:nvSpPr>
          <p:cNvPr id="15" name="Picture Placeholder 8">
            <a:extLst>
              <a:ext uri="{FF2B5EF4-FFF2-40B4-BE49-F238E27FC236}">
                <a16:creationId xmlns:a16="http://schemas.microsoft.com/office/drawing/2014/main" id="{EEF89F7E-DB47-D89E-F3F0-D81999DF388D}"/>
              </a:ext>
            </a:extLst>
          </p:cNvPr>
          <p:cNvSpPr>
            <a:spLocks noGrp="1"/>
          </p:cNvSpPr>
          <p:nvPr>
            <p:ph type="pic" sz="quarter" idx="58" hasCustomPrompt="1"/>
          </p:nvPr>
        </p:nvSpPr>
        <p:spPr>
          <a:xfrm>
            <a:off x="630019" y="4259919"/>
            <a:ext cx="1535550" cy="603800"/>
          </a:xfrm>
        </p:spPr>
        <p:txBody>
          <a:bodyPr>
            <a:noAutofit/>
          </a:bodyPr>
          <a:lstStyle>
            <a:lvl1pPr algn="ctr">
              <a:defRPr/>
            </a:lvl1pPr>
          </a:lstStyle>
          <a:p>
            <a:r>
              <a:rPr lang="en-GB" dirty="0"/>
              <a:t>Client logo</a:t>
            </a:r>
          </a:p>
        </p:txBody>
      </p:sp>
      <p:sp>
        <p:nvSpPr>
          <p:cNvPr id="37" name="Picture Placeholder 8">
            <a:extLst>
              <a:ext uri="{FF2B5EF4-FFF2-40B4-BE49-F238E27FC236}">
                <a16:creationId xmlns:a16="http://schemas.microsoft.com/office/drawing/2014/main" id="{1992763D-B615-7333-8B8C-666CF51520FF}"/>
              </a:ext>
            </a:extLst>
          </p:cNvPr>
          <p:cNvSpPr>
            <a:spLocks noGrp="1"/>
          </p:cNvSpPr>
          <p:nvPr>
            <p:ph type="pic" sz="quarter" idx="59" hasCustomPrompt="1"/>
          </p:nvPr>
        </p:nvSpPr>
        <p:spPr>
          <a:xfrm>
            <a:off x="2922369" y="4259919"/>
            <a:ext cx="1535550" cy="603800"/>
          </a:xfrm>
        </p:spPr>
        <p:txBody>
          <a:bodyPr>
            <a:noAutofit/>
          </a:bodyPr>
          <a:lstStyle>
            <a:lvl1pPr algn="ctr">
              <a:defRPr/>
            </a:lvl1pPr>
          </a:lstStyle>
          <a:p>
            <a:r>
              <a:rPr lang="en-GB" dirty="0"/>
              <a:t>Client logo</a:t>
            </a:r>
          </a:p>
        </p:txBody>
      </p:sp>
      <p:sp>
        <p:nvSpPr>
          <p:cNvPr id="38" name="Picture Placeholder 8">
            <a:extLst>
              <a:ext uri="{FF2B5EF4-FFF2-40B4-BE49-F238E27FC236}">
                <a16:creationId xmlns:a16="http://schemas.microsoft.com/office/drawing/2014/main" id="{47F28760-C627-4407-7842-3B8E012D664E}"/>
              </a:ext>
            </a:extLst>
          </p:cNvPr>
          <p:cNvSpPr>
            <a:spLocks noGrp="1"/>
          </p:cNvSpPr>
          <p:nvPr>
            <p:ph type="pic" sz="quarter" idx="60" hasCustomPrompt="1"/>
          </p:nvPr>
        </p:nvSpPr>
        <p:spPr>
          <a:xfrm>
            <a:off x="5214719" y="4259919"/>
            <a:ext cx="1535550" cy="603800"/>
          </a:xfrm>
        </p:spPr>
        <p:txBody>
          <a:bodyPr>
            <a:noAutofit/>
          </a:bodyPr>
          <a:lstStyle>
            <a:lvl1pPr algn="ctr">
              <a:defRPr/>
            </a:lvl1pPr>
          </a:lstStyle>
          <a:p>
            <a:r>
              <a:rPr lang="en-GB" dirty="0"/>
              <a:t>Client logo</a:t>
            </a:r>
          </a:p>
        </p:txBody>
      </p:sp>
      <p:sp>
        <p:nvSpPr>
          <p:cNvPr id="39" name="Picture Placeholder 8">
            <a:extLst>
              <a:ext uri="{FF2B5EF4-FFF2-40B4-BE49-F238E27FC236}">
                <a16:creationId xmlns:a16="http://schemas.microsoft.com/office/drawing/2014/main" id="{D7D63CCD-28A8-AAA1-FF45-8A6160E0E3B2}"/>
              </a:ext>
            </a:extLst>
          </p:cNvPr>
          <p:cNvSpPr>
            <a:spLocks noGrp="1"/>
          </p:cNvSpPr>
          <p:nvPr>
            <p:ph type="pic" sz="quarter" idx="61" hasCustomPrompt="1"/>
          </p:nvPr>
        </p:nvSpPr>
        <p:spPr>
          <a:xfrm>
            <a:off x="7507069" y="4259919"/>
            <a:ext cx="1535550" cy="603800"/>
          </a:xfrm>
        </p:spPr>
        <p:txBody>
          <a:bodyPr>
            <a:noAutofit/>
          </a:bodyPr>
          <a:lstStyle>
            <a:lvl1pPr algn="ctr">
              <a:defRPr/>
            </a:lvl1pPr>
          </a:lstStyle>
          <a:p>
            <a:r>
              <a:rPr lang="en-GB" dirty="0"/>
              <a:t>Client logo</a:t>
            </a:r>
          </a:p>
        </p:txBody>
      </p:sp>
      <p:sp>
        <p:nvSpPr>
          <p:cNvPr id="40" name="Picture Placeholder 8">
            <a:extLst>
              <a:ext uri="{FF2B5EF4-FFF2-40B4-BE49-F238E27FC236}">
                <a16:creationId xmlns:a16="http://schemas.microsoft.com/office/drawing/2014/main" id="{4448298A-AFA5-C1AE-FA64-74839854E370}"/>
              </a:ext>
            </a:extLst>
          </p:cNvPr>
          <p:cNvSpPr>
            <a:spLocks noGrp="1"/>
          </p:cNvSpPr>
          <p:nvPr>
            <p:ph type="pic" sz="quarter" idx="62" hasCustomPrompt="1"/>
          </p:nvPr>
        </p:nvSpPr>
        <p:spPr>
          <a:xfrm>
            <a:off x="9799419" y="4259919"/>
            <a:ext cx="1535550" cy="603800"/>
          </a:xfrm>
        </p:spPr>
        <p:txBody>
          <a:bodyPr>
            <a:noAutofit/>
          </a:bodyPr>
          <a:lstStyle>
            <a:lvl1pPr algn="ctr">
              <a:defRPr/>
            </a:lvl1pPr>
          </a:lstStyle>
          <a:p>
            <a:r>
              <a:rPr lang="en-GB" dirty="0"/>
              <a:t>Client logo</a:t>
            </a:r>
          </a:p>
        </p:txBody>
      </p:sp>
      <p:sp>
        <p:nvSpPr>
          <p:cNvPr id="41" name="Text Placeholder 5">
            <a:extLst>
              <a:ext uri="{FF2B5EF4-FFF2-40B4-BE49-F238E27FC236}">
                <a16:creationId xmlns:a16="http://schemas.microsoft.com/office/drawing/2014/main" id="{96CB1B13-FC6F-F92E-4A70-D54E6066992D}"/>
              </a:ext>
            </a:extLst>
          </p:cNvPr>
          <p:cNvSpPr>
            <a:spLocks noGrp="1"/>
          </p:cNvSpPr>
          <p:nvPr>
            <p:ph type="body" sz="quarter" idx="63" hasCustomPrompt="1"/>
          </p:nvPr>
        </p:nvSpPr>
        <p:spPr>
          <a:xfrm>
            <a:off x="447675" y="5114925"/>
            <a:ext cx="1900238" cy="215444"/>
          </a:xfrm>
        </p:spPr>
        <p:txBody>
          <a:bodyPr>
            <a:noAutofit/>
          </a:bodyPr>
          <a:lstStyle>
            <a:lvl1pPr algn="ctr">
              <a:defRPr sz="1000"/>
            </a:lvl1pPr>
          </a:lstStyle>
          <a:p>
            <a:pPr lvl="0"/>
            <a:r>
              <a:rPr lang="en-US" dirty="0"/>
              <a:t>Insert text here</a:t>
            </a:r>
            <a:endParaRPr lang="en-GB" dirty="0"/>
          </a:p>
        </p:txBody>
      </p:sp>
      <p:sp>
        <p:nvSpPr>
          <p:cNvPr id="42" name="Text Placeholder 5">
            <a:extLst>
              <a:ext uri="{FF2B5EF4-FFF2-40B4-BE49-F238E27FC236}">
                <a16:creationId xmlns:a16="http://schemas.microsoft.com/office/drawing/2014/main" id="{A29E1E4E-5076-D398-73C7-FD2161070532}"/>
              </a:ext>
            </a:extLst>
          </p:cNvPr>
          <p:cNvSpPr>
            <a:spLocks noGrp="1"/>
          </p:cNvSpPr>
          <p:nvPr>
            <p:ph type="body" sz="quarter" idx="64" hasCustomPrompt="1"/>
          </p:nvPr>
        </p:nvSpPr>
        <p:spPr>
          <a:xfrm>
            <a:off x="2740025" y="5114925"/>
            <a:ext cx="1900238" cy="215444"/>
          </a:xfrm>
        </p:spPr>
        <p:txBody>
          <a:bodyPr>
            <a:noAutofit/>
          </a:bodyPr>
          <a:lstStyle>
            <a:lvl1pPr algn="ctr">
              <a:defRPr sz="1000"/>
            </a:lvl1pPr>
          </a:lstStyle>
          <a:p>
            <a:pPr lvl="0"/>
            <a:r>
              <a:rPr lang="en-US" dirty="0"/>
              <a:t>Insert text here</a:t>
            </a:r>
            <a:endParaRPr lang="en-GB" dirty="0"/>
          </a:p>
        </p:txBody>
      </p:sp>
      <p:sp>
        <p:nvSpPr>
          <p:cNvPr id="44" name="Text Placeholder 5">
            <a:extLst>
              <a:ext uri="{FF2B5EF4-FFF2-40B4-BE49-F238E27FC236}">
                <a16:creationId xmlns:a16="http://schemas.microsoft.com/office/drawing/2014/main" id="{17360723-F0AF-9EE7-3C4F-0A0B831B5848}"/>
              </a:ext>
            </a:extLst>
          </p:cNvPr>
          <p:cNvSpPr>
            <a:spLocks noGrp="1"/>
          </p:cNvSpPr>
          <p:nvPr>
            <p:ph type="body" sz="quarter" idx="65" hasCustomPrompt="1"/>
          </p:nvPr>
        </p:nvSpPr>
        <p:spPr>
          <a:xfrm>
            <a:off x="5032375" y="5114925"/>
            <a:ext cx="1900238" cy="215444"/>
          </a:xfrm>
        </p:spPr>
        <p:txBody>
          <a:bodyPr>
            <a:noAutofit/>
          </a:bodyPr>
          <a:lstStyle>
            <a:lvl1pPr algn="ctr">
              <a:defRPr sz="1000"/>
            </a:lvl1pPr>
          </a:lstStyle>
          <a:p>
            <a:pPr lvl="0"/>
            <a:r>
              <a:rPr lang="en-US" dirty="0"/>
              <a:t>Insert text here</a:t>
            </a:r>
            <a:endParaRPr lang="en-GB" dirty="0"/>
          </a:p>
        </p:txBody>
      </p:sp>
      <p:sp>
        <p:nvSpPr>
          <p:cNvPr id="46" name="Text Placeholder 5">
            <a:extLst>
              <a:ext uri="{FF2B5EF4-FFF2-40B4-BE49-F238E27FC236}">
                <a16:creationId xmlns:a16="http://schemas.microsoft.com/office/drawing/2014/main" id="{D769730E-ECAA-6C37-BF44-7ACE4E2B3D95}"/>
              </a:ext>
            </a:extLst>
          </p:cNvPr>
          <p:cNvSpPr>
            <a:spLocks noGrp="1"/>
          </p:cNvSpPr>
          <p:nvPr>
            <p:ph type="body" sz="quarter" idx="66" hasCustomPrompt="1"/>
          </p:nvPr>
        </p:nvSpPr>
        <p:spPr>
          <a:xfrm>
            <a:off x="7324725" y="5114925"/>
            <a:ext cx="1900238" cy="215444"/>
          </a:xfrm>
        </p:spPr>
        <p:txBody>
          <a:bodyPr>
            <a:noAutofit/>
          </a:bodyPr>
          <a:lstStyle>
            <a:lvl1pPr algn="ctr">
              <a:defRPr sz="1000"/>
            </a:lvl1pPr>
          </a:lstStyle>
          <a:p>
            <a:pPr lvl="0"/>
            <a:r>
              <a:rPr lang="en-US" dirty="0"/>
              <a:t>Insert text here</a:t>
            </a:r>
            <a:endParaRPr lang="en-GB" dirty="0"/>
          </a:p>
        </p:txBody>
      </p:sp>
      <p:sp>
        <p:nvSpPr>
          <p:cNvPr id="47" name="Text Placeholder 5">
            <a:extLst>
              <a:ext uri="{FF2B5EF4-FFF2-40B4-BE49-F238E27FC236}">
                <a16:creationId xmlns:a16="http://schemas.microsoft.com/office/drawing/2014/main" id="{9F0CB4B0-645B-6214-5B61-0D9A95ADB595}"/>
              </a:ext>
            </a:extLst>
          </p:cNvPr>
          <p:cNvSpPr>
            <a:spLocks noGrp="1"/>
          </p:cNvSpPr>
          <p:nvPr>
            <p:ph type="body" sz="quarter" idx="67" hasCustomPrompt="1"/>
          </p:nvPr>
        </p:nvSpPr>
        <p:spPr>
          <a:xfrm>
            <a:off x="9617075" y="5114925"/>
            <a:ext cx="1900238" cy="215444"/>
          </a:xfrm>
        </p:spPr>
        <p:txBody>
          <a:bodyPr>
            <a:noAutofit/>
          </a:bodyPr>
          <a:lstStyle>
            <a:lvl1pPr algn="ctr">
              <a:defRPr sz="1000"/>
            </a:lvl1pPr>
          </a:lstStyle>
          <a:p>
            <a:pPr lvl="0"/>
            <a:r>
              <a:rPr lang="en-US" dirty="0"/>
              <a:t>Insert text here</a:t>
            </a:r>
            <a:endParaRPr lang="en-GB" dirty="0"/>
          </a:p>
        </p:txBody>
      </p:sp>
    </p:spTree>
    <p:custDataLst>
      <p:tags r:id="rId1"/>
    </p:custDataLst>
    <p:extLst>
      <p:ext uri="{BB962C8B-B14F-4D97-AF65-F5344CB8AC3E}">
        <p14:creationId xmlns:p14="http://schemas.microsoft.com/office/powerpoint/2010/main" val="46958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epresentative clients x3">
    <p:spTree>
      <p:nvGrpSpPr>
        <p:cNvPr id="1" name=""/>
        <p:cNvGrpSpPr/>
        <p:nvPr/>
      </p:nvGrpSpPr>
      <p:grpSpPr>
        <a:xfrm>
          <a:off x="0" y="0"/>
          <a:ext cx="0" cy="0"/>
          <a:chOff x="0" y="0"/>
          <a:chExt cx="0" cy="0"/>
        </a:xfrm>
      </p:grpSpPr>
      <p:sp>
        <p:nvSpPr>
          <p:cNvPr id="48" name="Text Placeholder 14">
            <a:extLst>
              <a:ext uri="{FF2B5EF4-FFF2-40B4-BE49-F238E27FC236}">
                <a16:creationId xmlns:a16="http://schemas.microsoft.com/office/drawing/2014/main" id="{EA9A6CD1-BB04-FC35-3645-267D7428D94A}"/>
              </a:ext>
            </a:extLst>
          </p:cNvPr>
          <p:cNvSpPr>
            <a:spLocks noGrp="1"/>
          </p:cNvSpPr>
          <p:nvPr>
            <p:ph type="body" sz="quarter" idx="62" hasCustomPrompt="1"/>
          </p:nvPr>
        </p:nvSpPr>
        <p:spPr>
          <a:xfrm>
            <a:off x="450849" y="1520824"/>
            <a:ext cx="3382963" cy="3384000"/>
          </a:xfrm>
          <a:blipFill dpi="0" rotWithShape="1">
            <a:blip r:embed="rId3"/>
            <a:srcRect/>
            <a:tile tx="0" ty="0" sx="70000" sy="70000" flip="none" algn="tl"/>
          </a:blipFill>
        </p:spPr>
        <p:txBody>
          <a:bodyPr lIns="252000" tIns="1134000">
            <a:noAutofit/>
          </a:bodyPr>
          <a:lstStyle>
            <a:lvl1pPr>
              <a:defRPr sz="1400"/>
            </a:lvl1pPr>
            <a:lvl2pPr>
              <a:defRPr sz="1400"/>
            </a:lvl2pPr>
            <a:lvl3pPr>
              <a:defRPr sz="1400"/>
            </a:lvl3pPr>
            <a:lvl4pPr>
              <a:defRPr sz="1400"/>
            </a:lvl4pPr>
            <a:lvl5pPr>
              <a:defRPr sz="1200"/>
            </a:lvl5pPr>
          </a:lstStyle>
          <a:p>
            <a:pPr lvl="0"/>
            <a:r>
              <a:rPr lang="en-GB" dirty="0"/>
              <a:t>Insert text here</a:t>
            </a:r>
          </a:p>
          <a:p>
            <a:pPr lvl="1"/>
            <a:r>
              <a:rPr lang="en-GB" dirty="0"/>
              <a:t>Second level</a:t>
            </a:r>
          </a:p>
          <a:p>
            <a:pPr lvl="2"/>
            <a:r>
              <a:rPr lang="en-GB" dirty="0"/>
              <a:t>Third level</a:t>
            </a:r>
          </a:p>
        </p:txBody>
      </p:sp>
      <p:sp>
        <p:nvSpPr>
          <p:cNvPr id="23" name="Text Placeholder 3">
            <a:extLst>
              <a:ext uri="{FF2B5EF4-FFF2-40B4-BE49-F238E27FC236}">
                <a16:creationId xmlns:a16="http://schemas.microsoft.com/office/drawing/2014/main" id="{868BC087-0B58-9DAE-804B-08F5B1B530AE}"/>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7" name="Text Placeholder 16">
            <a:extLst>
              <a:ext uri="{FF2B5EF4-FFF2-40B4-BE49-F238E27FC236}">
                <a16:creationId xmlns:a16="http://schemas.microsoft.com/office/drawing/2014/main" id="{0948D371-0F50-D6F6-BFB2-9839A55CA2C3}"/>
              </a:ext>
            </a:extLst>
          </p:cNvPr>
          <p:cNvSpPr>
            <a:spLocks noGrp="1"/>
          </p:cNvSpPr>
          <p:nvPr>
            <p:ph type="body" sz="quarter" idx="16" hasCustomPrompt="1"/>
          </p:nvPr>
        </p:nvSpPr>
        <p:spPr>
          <a:xfrm>
            <a:off x="691535" y="4035509"/>
            <a:ext cx="2662066" cy="186944"/>
          </a:xfrm>
        </p:spPr>
        <p:txBody>
          <a:bodyPr>
            <a:noAutofit/>
          </a:bodyPr>
          <a:lstStyle>
            <a:lvl1pPr>
              <a:defRPr sz="1200">
                <a:latin typeface="Gotham Medium" pitchFamily="50" charset="0"/>
              </a:defRPr>
            </a:lvl1pPr>
          </a:lstStyle>
          <a:p>
            <a:pPr lvl="0"/>
            <a:r>
              <a:rPr lang="en-GB" dirty="0"/>
              <a:t>INSERT NAME HERE</a:t>
            </a:r>
          </a:p>
        </p:txBody>
      </p:sp>
      <p:sp>
        <p:nvSpPr>
          <p:cNvPr id="19" name="Text Placeholder 18">
            <a:extLst>
              <a:ext uri="{FF2B5EF4-FFF2-40B4-BE49-F238E27FC236}">
                <a16:creationId xmlns:a16="http://schemas.microsoft.com/office/drawing/2014/main" id="{62C64B21-7384-7D2B-E9E7-11D3058A1B78}"/>
              </a:ext>
            </a:extLst>
          </p:cNvPr>
          <p:cNvSpPr>
            <a:spLocks noGrp="1"/>
          </p:cNvSpPr>
          <p:nvPr>
            <p:ph type="body" sz="quarter" idx="17" hasCustomPrompt="1"/>
          </p:nvPr>
        </p:nvSpPr>
        <p:spPr>
          <a:xfrm>
            <a:off x="691535" y="4251790"/>
            <a:ext cx="2662066" cy="186944"/>
          </a:xfrm>
        </p:spPr>
        <p:txBody>
          <a:bodyPr>
            <a:noAutofit/>
          </a:bodyPr>
          <a:lstStyle>
            <a:lvl1pPr>
              <a:defRPr sz="1200"/>
            </a:lvl1pPr>
          </a:lstStyle>
          <a:p>
            <a:pPr lvl="0"/>
            <a:r>
              <a:rPr lang="en-GB" dirty="0"/>
              <a:t>Insert job here</a:t>
            </a:r>
          </a:p>
        </p:txBody>
      </p:sp>
      <p:sp>
        <p:nvSpPr>
          <p:cNvPr id="20" name="Text Placeholder 18">
            <a:extLst>
              <a:ext uri="{FF2B5EF4-FFF2-40B4-BE49-F238E27FC236}">
                <a16:creationId xmlns:a16="http://schemas.microsoft.com/office/drawing/2014/main" id="{D1E9DA5F-2D46-30CA-A83F-1B2225A6B941}"/>
              </a:ext>
            </a:extLst>
          </p:cNvPr>
          <p:cNvSpPr>
            <a:spLocks noGrp="1"/>
          </p:cNvSpPr>
          <p:nvPr>
            <p:ph type="body" sz="quarter" idx="18" hasCustomPrompt="1"/>
          </p:nvPr>
        </p:nvSpPr>
        <p:spPr>
          <a:xfrm>
            <a:off x="691535" y="4457911"/>
            <a:ext cx="2662066" cy="186944"/>
          </a:xfrm>
        </p:spPr>
        <p:txBody>
          <a:bodyPr>
            <a:noAutofit/>
          </a:bodyPr>
          <a:lstStyle>
            <a:lvl1pPr>
              <a:defRPr sz="1200"/>
            </a:lvl1pPr>
          </a:lstStyle>
          <a:p>
            <a:pPr lvl="0"/>
            <a:r>
              <a:rPr lang="en-GB" dirty="0"/>
              <a:t>Insert email here</a:t>
            </a:r>
          </a:p>
        </p:txBody>
      </p:sp>
      <p:sp>
        <p:nvSpPr>
          <p:cNvPr id="13" name="Picture Placeholder 8">
            <a:extLst>
              <a:ext uri="{FF2B5EF4-FFF2-40B4-BE49-F238E27FC236}">
                <a16:creationId xmlns:a16="http://schemas.microsoft.com/office/drawing/2014/main" id="{9CFFE743-3C94-866E-6D76-1D4F0B8E4BE3}"/>
              </a:ext>
            </a:extLst>
          </p:cNvPr>
          <p:cNvSpPr>
            <a:spLocks noGrp="1"/>
          </p:cNvSpPr>
          <p:nvPr>
            <p:ph type="pic" sz="quarter" idx="14" hasCustomPrompt="1"/>
          </p:nvPr>
        </p:nvSpPr>
        <p:spPr>
          <a:xfrm>
            <a:off x="691535" y="1741948"/>
            <a:ext cx="1535550" cy="603800"/>
          </a:xfrm>
        </p:spPr>
        <p:txBody>
          <a:bodyPr>
            <a:noAutofit/>
          </a:bodyPr>
          <a:lstStyle>
            <a:lvl1pPr algn="ctr">
              <a:defRPr/>
            </a:lvl1pPr>
          </a:lstStyle>
          <a:p>
            <a:r>
              <a:rPr lang="en-GB" dirty="0"/>
              <a:t>Client logo</a:t>
            </a:r>
          </a:p>
        </p:txBody>
      </p:sp>
      <p:sp>
        <p:nvSpPr>
          <p:cNvPr id="21" name="Text Placeholder 46">
            <a:extLst>
              <a:ext uri="{FF2B5EF4-FFF2-40B4-BE49-F238E27FC236}">
                <a16:creationId xmlns:a16="http://schemas.microsoft.com/office/drawing/2014/main" id="{C1265CB6-C893-47A6-6005-442FF94747C2}"/>
              </a:ext>
            </a:extLst>
          </p:cNvPr>
          <p:cNvSpPr>
            <a:spLocks noGrp="1"/>
          </p:cNvSpPr>
          <p:nvPr>
            <p:ph type="body" sz="quarter" idx="49" hasCustomPrompt="1"/>
          </p:nvPr>
        </p:nvSpPr>
        <p:spPr>
          <a:xfrm flipV="1">
            <a:off x="691535" y="2460556"/>
            <a:ext cx="2873990" cy="3600"/>
          </a:xfrm>
          <a:solidFill>
            <a:schemeClr val="tx1"/>
          </a:solidFill>
        </p:spPr>
        <p:txBody>
          <a:bodyPr>
            <a:noAutofit/>
          </a:bodyPr>
          <a:lstStyle>
            <a:lvl1pPr>
              <a:defRPr/>
            </a:lvl1pPr>
          </a:lstStyle>
          <a:p>
            <a:pPr lvl="0"/>
            <a:r>
              <a:rPr lang="en-GB" dirty="0"/>
              <a:t> </a:t>
            </a:r>
          </a:p>
        </p:txBody>
      </p:sp>
      <p:sp>
        <p:nvSpPr>
          <p:cNvPr id="67" name="Date Placeholder 66">
            <a:extLst>
              <a:ext uri="{FF2B5EF4-FFF2-40B4-BE49-F238E27FC236}">
                <a16:creationId xmlns:a16="http://schemas.microsoft.com/office/drawing/2014/main" id="{29920811-047B-342F-7D6D-8207558CBB6E}"/>
              </a:ext>
            </a:extLst>
          </p:cNvPr>
          <p:cNvSpPr>
            <a:spLocks noGrp="1"/>
          </p:cNvSpPr>
          <p:nvPr>
            <p:ph type="dt" sz="half" idx="65"/>
          </p:nvPr>
        </p:nvSpPr>
        <p:spPr/>
        <p:txBody>
          <a:bodyPr>
            <a:noAutofit/>
          </a:bodyPr>
          <a:lstStyle/>
          <a:p>
            <a:endParaRPr lang="en-GB" dirty="0"/>
          </a:p>
        </p:txBody>
      </p:sp>
      <p:sp>
        <p:nvSpPr>
          <p:cNvPr id="69" name="Slide Number Placeholder 68">
            <a:extLst>
              <a:ext uri="{FF2B5EF4-FFF2-40B4-BE49-F238E27FC236}">
                <a16:creationId xmlns:a16="http://schemas.microsoft.com/office/drawing/2014/main" id="{898727B1-5967-2C27-82AE-3ACE6662458B}"/>
              </a:ext>
            </a:extLst>
          </p:cNvPr>
          <p:cNvSpPr>
            <a:spLocks noGrp="1"/>
          </p:cNvSpPr>
          <p:nvPr>
            <p:ph type="sldNum" sz="quarter" idx="67"/>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93DCC572-5C93-DA81-0AB4-151065DB2433}"/>
              </a:ext>
            </a:extLst>
          </p:cNvPr>
          <p:cNvGrpSpPr/>
          <p:nvPr userDrawn="1"/>
        </p:nvGrpSpPr>
        <p:grpSpPr>
          <a:xfrm>
            <a:off x="12335309" y="0"/>
            <a:ext cx="2094954" cy="3335867"/>
            <a:chOff x="-2178418" y="4487679"/>
            <a:chExt cx="2094954" cy="3335867"/>
          </a:xfrm>
        </p:grpSpPr>
        <p:sp>
          <p:nvSpPr>
            <p:cNvPr id="6" name="Rectangle 5">
              <a:extLst>
                <a:ext uri="{FF2B5EF4-FFF2-40B4-BE49-F238E27FC236}">
                  <a16:creationId xmlns:a16="http://schemas.microsoft.com/office/drawing/2014/main" id="{56925999-506B-B211-1FC0-3CC28E29AA45}"/>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7" name="Rectangle 6">
              <a:extLst>
                <a:ext uri="{FF2B5EF4-FFF2-40B4-BE49-F238E27FC236}">
                  <a16:creationId xmlns:a16="http://schemas.microsoft.com/office/drawing/2014/main" id="{8E9B86BA-447D-8406-ADF1-1A895F837F1B}"/>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8" name="TextBox 7">
              <a:extLst>
                <a:ext uri="{FF2B5EF4-FFF2-40B4-BE49-F238E27FC236}">
                  <a16:creationId xmlns:a16="http://schemas.microsoft.com/office/drawing/2014/main" id="{15C22BA9-5FC8-AE97-4D87-016275BC2425}"/>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9" name="TextBox 8">
              <a:extLst>
                <a:ext uri="{FF2B5EF4-FFF2-40B4-BE49-F238E27FC236}">
                  <a16:creationId xmlns:a16="http://schemas.microsoft.com/office/drawing/2014/main" id="{FB4B1307-A92B-9AD3-51F6-35F847560185}"/>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10" name="TextBox 9">
              <a:extLst>
                <a:ext uri="{FF2B5EF4-FFF2-40B4-BE49-F238E27FC236}">
                  <a16:creationId xmlns:a16="http://schemas.microsoft.com/office/drawing/2014/main" id="{79FBE848-D5FE-C72C-D393-65BBCB04672B}"/>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11" name="TextBox 10">
              <a:extLst>
                <a:ext uri="{FF2B5EF4-FFF2-40B4-BE49-F238E27FC236}">
                  <a16:creationId xmlns:a16="http://schemas.microsoft.com/office/drawing/2014/main" id="{506EF206-13EF-362A-8CA5-D27FA4CCEB0A}"/>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12" name="TextBox 11">
              <a:extLst>
                <a:ext uri="{FF2B5EF4-FFF2-40B4-BE49-F238E27FC236}">
                  <a16:creationId xmlns:a16="http://schemas.microsoft.com/office/drawing/2014/main" id="{F53AF798-928B-0D42-DEF9-44F9CD9F2FA2}"/>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 name="Title 3">
            <a:extLst>
              <a:ext uri="{FF2B5EF4-FFF2-40B4-BE49-F238E27FC236}">
                <a16:creationId xmlns:a16="http://schemas.microsoft.com/office/drawing/2014/main" id="{6FF95B40-284F-807A-7DB2-CED3002CC5D3}"/>
              </a:ext>
            </a:extLst>
          </p:cNvPr>
          <p:cNvSpPr>
            <a:spLocks noGrp="1"/>
          </p:cNvSpPr>
          <p:nvPr>
            <p:ph type="title" hasCustomPrompt="1"/>
          </p:nvPr>
        </p:nvSpPr>
        <p:spPr/>
        <p:txBody>
          <a:bodyPr/>
          <a:lstStyle/>
          <a:p>
            <a:r>
              <a:rPr lang="en-US" dirty="0"/>
              <a:t>Insert title here</a:t>
            </a:r>
            <a:endParaRPr lang="en-GB" dirty="0"/>
          </a:p>
        </p:txBody>
      </p:sp>
      <p:sp>
        <p:nvSpPr>
          <p:cNvPr id="5" name="Footer Placeholder 4">
            <a:extLst>
              <a:ext uri="{FF2B5EF4-FFF2-40B4-BE49-F238E27FC236}">
                <a16:creationId xmlns:a16="http://schemas.microsoft.com/office/drawing/2014/main" id="{D4ABDB42-324A-0739-7379-1F5372694170}"/>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4">
            <a:extLst>
              <a:ext uri="{FF2B5EF4-FFF2-40B4-BE49-F238E27FC236}">
                <a16:creationId xmlns:a16="http://schemas.microsoft.com/office/drawing/2014/main" id="{2735642B-7E56-F1F8-6427-FFEB614DBB9F}"/>
              </a:ext>
            </a:extLst>
          </p:cNvPr>
          <p:cNvSpPr>
            <a:spLocks noGrp="1"/>
          </p:cNvSpPr>
          <p:nvPr>
            <p:ph type="body" sz="quarter" idx="68" hasCustomPrompt="1"/>
          </p:nvPr>
        </p:nvSpPr>
        <p:spPr>
          <a:xfrm>
            <a:off x="4289424" y="1520824"/>
            <a:ext cx="3382963" cy="3384000"/>
          </a:xfrm>
          <a:blipFill dpi="0" rotWithShape="1">
            <a:blip r:embed="rId3"/>
            <a:srcRect/>
            <a:tile tx="0" ty="0" sx="70000" sy="70000" flip="none" algn="tl"/>
          </a:blipFill>
        </p:spPr>
        <p:txBody>
          <a:bodyPr lIns="252000" tIns="1134000">
            <a:noAutofit/>
          </a:bodyPr>
          <a:lstStyle>
            <a:lvl1pPr>
              <a:defRPr sz="1400"/>
            </a:lvl1pPr>
            <a:lvl2pPr>
              <a:defRPr sz="1400"/>
            </a:lvl2pPr>
            <a:lvl3pPr>
              <a:defRPr sz="1400"/>
            </a:lvl3pPr>
            <a:lvl4pPr>
              <a:defRPr sz="1050"/>
            </a:lvl4pPr>
            <a:lvl5pPr>
              <a:defRPr sz="1200"/>
            </a:lvl5pPr>
          </a:lstStyle>
          <a:p>
            <a:pPr lvl="0"/>
            <a:r>
              <a:rPr lang="en-GB" dirty="0"/>
              <a:t>Insert text here</a:t>
            </a:r>
          </a:p>
          <a:p>
            <a:pPr lvl="1"/>
            <a:r>
              <a:rPr lang="en-GB" dirty="0"/>
              <a:t>Second level</a:t>
            </a:r>
          </a:p>
          <a:p>
            <a:pPr lvl="2"/>
            <a:r>
              <a:rPr lang="en-GB" dirty="0"/>
              <a:t>Third level</a:t>
            </a:r>
          </a:p>
        </p:txBody>
      </p:sp>
      <p:sp>
        <p:nvSpPr>
          <p:cNvPr id="14" name="Text Placeholder 16">
            <a:extLst>
              <a:ext uri="{FF2B5EF4-FFF2-40B4-BE49-F238E27FC236}">
                <a16:creationId xmlns:a16="http://schemas.microsoft.com/office/drawing/2014/main" id="{6C00E310-4F68-8B1A-2C4F-460B513AB06C}"/>
              </a:ext>
            </a:extLst>
          </p:cNvPr>
          <p:cNvSpPr>
            <a:spLocks noGrp="1"/>
          </p:cNvSpPr>
          <p:nvPr>
            <p:ph type="body" sz="quarter" idx="69" hasCustomPrompt="1"/>
          </p:nvPr>
        </p:nvSpPr>
        <p:spPr>
          <a:xfrm>
            <a:off x="4530110" y="4035509"/>
            <a:ext cx="2662066" cy="186944"/>
          </a:xfrm>
        </p:spPr>
        <p:txBody>
          <a:bodyPr>
            <a:noAutofit/>
          </a:bodyPr>
          <a:lstStyle>
            <a:lvl1pPr>
              <a:defRPr sz="1200">
                <a:latin typeface="Gotham Medium" pitchFamily="50" charset="0"/>
              </a:defRPr>
            </a:lvl1pPr>
          </a:lstStyle>
          <a:p>
            <a:pPr lvl="0"/>
            <a:r>
              <a:rPr lang="en-GB" dirty="0"/>
              <a:t>INSERT NAME HERE</a:t>
            </a:r>
          </a:p>
        </p:txBody>
      </p:sp>
      <p:sp>
        <p:nvSpPr>
          <p:cNvPr id="15" name="Text Placeholder 18">
            <a:extLst>
              <a:ext uri="{FF2B5EF4-FFF2-40B4-BE49-F238E27FC236}">
                <a16:creationId xmlns:a16="http://schemas.microsoft.com/office/drawing/2014/main" id="{8058BE2B-577D-7AED-A510-0B123225C7AE}"/>
              </a:ext>
            </a:extLst>
          </p:cNvPr>
          <p:cNvSpPr>
            <a:spLocks noGrp="1"/>
          </p:cNvSpPr>
          <p:nvPr>
            <p:ph type="body" sz="quarter" idx="70" hasCustomPrompt="1"/>
          </p:nvPr>
        </p:nvSpPr>
        <p:spPr>
          <a:xfrm>
            <a:off x="4530110" y="4251790"/>
            <a:ext cx="2662066" cy="186944"/>
          </a:xfrm>
        </p:spPr>
        <p:txBody>
          <a:bodyPr>
            <a:noAutofit/>
          </a:bodyPr>
          <a:lstStyle>
            <a:lvl1pPr>
              <a:defRPr sz="1200"/>
            </a:lvl1pPr>
          </a:lstStyle>
          <a:p>
            <a:pPr lvl="0"/>
            <a:r>
              <a:rPr lang="en-GB" dirty="0"/>
              <a:t>Insert job here</a:t>
            </a:r>
          </a:p>
        </p:txBody>
      </p:sp>
      <p:sp>
        <p:nvSpPr>
          <p:cNvPr id="16" name="Text Placeholder 18">
            <a:extLst>
              <a:ext uri="{FF2B5EF4-FFF2-40B4-BE49-F238E27FC236}">
                <a16:creationId xmlns:a16="http://schemas.microsoft.com/office/drawing/2014/main" id="{F707725F-21C0-9E9C-A773-7FACB47EEA4B}"/>
              </a:ext>
            </a:extLst>
          </p:cNvPr>
          <p:cNvSpPr>
            <a:spLocks noGrp="1"/>
          </p:cNvSpPr>
          <p:nvPr>
            <p:ph type="body" sz="quarter" idx="71" hasCustomPrompt="1"/>
          </p:nvPr>
        </p:nvSpPr>
        <p:spPr>
          <a:xfrm>
            <a:off x="4530110" y="4457911"/>
            <a:ext cx="2662066" cy="186944"/>
          </a:xfrm>
        </p:spPr>
        <p:txBody>
          <a:bodyPr>
            <a:noAutofit/>
          </a:bodyPr>
          <a:lstStyle>
            <a:lvl1pPr>
              <a:defRPr sz="1200"/>
            </a:lvl1pPr>
          </a:lstStyle>
          <a:p>
            <a:pPr lvl="0"/>
            <a:r>
              <a:rPr lang="en-GB" dirty="0"/>
              <a:t>Insert email here</a:t>
            </a:r>
          </a:p>
        </p:txBody>
      </p:sp>
      <p:sp>
        <p:nvSpPr>
          <p:cNvPr id="18" name="Picture Placeholder 8">
            <a:extLst>
              <a:ext uri="{FF2B5EF4-FFF2-40B4-BE49-F238E27FC236}">
                <a16:creationId xmlns:a16="http://schemas.microsoft.com/office/drawing/2014/main" id="{660FCDBC-9D78-CC58-E576-CBDC0EA1B84A}"/>
              </a:ext>
            </a:extLst>
          </p:cNvPr>
          <p:cNvSpPr>
            <a:spLocks noGrp="1"/>
          </p:cNvSpPr>
          <p:nvPr>
            <p:ph type="pic" sz="quarter" idx="72" hasCustomPrompt="1"/>
          </p:nvPr>
        </p:nvSpPr>
        <p:spPr>
          <a:xfrm>
            <a:off x="4530110" y="1741948"/>
            <a:ext cx="1535550" cy="603800"/>
          </a:xfrm>
        </p:spPr>
        <p:txBody>
          <a:bodyPr>
            <a:noAutofit/>
          </a:bodyPr>
          <a:lstStyle>
            <a:lvl1pPr algn="ctr">
              <a:defRPr/>
            </a:lvl1pPr>
          </a:lstStyle>
          <a:p>
            <a:r>
              <a:rPr lang="en-GB" dirty="0"/>
              <a:t>Client logo</a:t>
            </a:r>
          </a:p>
        </p:txBody>
      </p:sp>
      <p:sp>
        <p:nvSpPr>
          <p:cNvPr id="22" name="Text Placeholder 46">
            <a:extLst>
              <a:ext uri="{FF2B5EF4-FFF2-40B4-BE49-F238E27FC236}">
                <a16:creationId xmlns:a16="http://schemas.microsoft.com/office/drawing/2014/main" id="{71ADE7F9-93B6-098E-B4D4-5BD86C43699E}"/>
              </a:ext>
            </a:extLst>
          </p:cNvPr>
          <p:cNvSpPr>
            <a:spLocks noGrp="1"/>
          </p:cNvSpPr>
          <p:nvPr>
            <p:ph type="body" sz="quarter" idx="73" hasCustomPrompt="1"/>
          </p:nvPr>
        </p:nvSpPr>
        <p:spPr>
          <a:xfrm flipV="1">
            <a:off x="4530110" y="2460556"/>
            <a:ext cx="2873990" cy="3600"/>
          </a:xfrm>
          <a:solidFill>
            <a:schemeClr val="tx1"/>
          </a:solidFill>
        </p:spPr>
        <p:txBody>
          <a:bodyPr>
            <a:noAutofit/>
          </a:bodyPr>
          <a:lstStyle>
            <a:lvl1pPr>
              <a:defRPr/>
            </a:lvl1pPr>
          </a:lstStyle>
          <a:p>
            <a:pPr lvl="0"/>
            <a:r>
              <a:rPr lang="en-GB" dirty="0"/>
              <a:t> </a:t>
            </a:r>
          </a:p>
        </p:txBody>
      </p:sp>
      <p:sp>
        <p:nvSpPr>
          <p:cNvPr id="24" name="Text Placeholder 14">
            <a:extLst>
              <a:ext uri="{FF2B5EF4-FFF2-40B4-BE49-F238E27FC236}">
                <a16:creationId xmlns:a16="http://schemas.microsoft.com/office/drawing/2014/main" id="{156F4F6E-64B0-09F5-2A12-9A2C75A94DD3}"/>
              </a:ext>
            </a:extLst>
          </p:cNvPr>
          <p:cNvSpPr>
            <a:spLocks noGrp="1"/>
          </p:cNvSpPr>
          <p:nvPr>
            <p:ph type="body" sz="quarter" idx="74" hasCustomPrompt="1"/>
          </p:nvPr>
        </p:nvSpPr>
        <p:spPr>
          <a:xfrm>
            <a:off x="8127999" y="1520824"/>
            <a:ext cx="3382963" cy="3384000"/>
          </a:xfrm>
          <a:blipFill dpi="0" rotWithShape="1">
            <a:blip r:embed="rId3"/>
            <a:srcRect/>
            <a:tile tx="0" ty="0" sx="70000" sy="70000" flip="none" algn="tl"/>
          </a:blipFill>
        </p:spPr>
        <p:txBody>
          <a:bodyPr lIns="252000" tIns="1134000">
            <a:noAutofit/>
          </a:bodyPr>
          <a:lstStyle>
            <a:lvl1pPr>
              <a:defRPr sz="1400"/>
            </a:lvl1pPr>
            <a:lvl2pPr>
              <a:defRPr sz="1400"/>
            </a:lvl2pPr>
            <a:lvl3pPr>
              <a:defRPr sz="1400"/>
            </a:lvl3pPr>
            <a:lvl4pPr>
              <a:defRPr sz="1050"/>
            </a:lvl4pPr>
            <a:lvl5pPr>
              <a:defRPr sz="1200"/>
            </a:lvl5pPr>
          </a:lstStyle>
          <a:p>
            <a:pPr lvl="0"/>
            <a:r>
              <a:rPr lang="en-GB" dirty="0"/>
              <a:t>Insert text here</a:t>
            </a:r>
          </a:p>
          <a:p>
            <a:pPr lvl="1"/>
            <a:r>
              <a:rPr lang="en-GB" dirty="0"/>
              <a:t>Second level</a:t>
            </a:r>
          </a:p>
          <a:p>
            <a:pPr lvl="2"/>
            <a:r>
              <a:rPr lang="en-GB" dirty="0"/>
              <a:t>Third level</a:t>
            </a:r>
          </a:p>
        </p:txBody>
      </p:sp>
      <p:sp>
        <p:nvSpPr>
          <p:cNvPr id="25" name="Text Placeholder 16">
            <a:extLst>
              <a:ext uri="{FF2B5EF4-FFF2-40B4-BE49-F238E27FC236}">
                <a16:creationId xmlns:a16="http://schemas.microsoft.com/office/drawing/2014/main" id="{E414D713-30A7-6D9A-2EE2-6C32D1B0F6A7}"/>
              </a:ext>
            </a:extLst>
          </p:cNvPr>
          <p:cNvSpPr>
            <a:spLocks noGrp="1"/>
          </p:cNvSpPr>
          <p:nvPr>
            <p:ph type="body" sz="quarter" idx="75" hasCustomPrompt="1"/>
          </p:nvPr>
        </p:nvSpPr>
        <p:spPr>
          <a:xfrm>
            <a:off x="8368685" y="4035509"/>
            <a:ext cx="2662066" cy="186944"/>
          </a:xfrm>
        </p:spPr>
        <p:txBody>
          <a:bodyPr>
            <a:noAutofit/>
          </a:bodyPr>
          <a:lstStyle>
            <a:lvl1pPr>
              <a:defRPr sz="1200">
                <a:latin typeface="Gotham Medium" pitchFamily="50" charset="0"/>
              </a:defRPr>
            </a:lvl1pPr>
          </a:lstStyle>
          <a:p>
            <a:pPr lvl="0"/>
            <a:r>
              <a:rPr lang="en-GB" dirty="0"/>
              <a:t>INSERT NAME HERE</a:t>
            </a:r>
          </a:p>
        </p:txBody>
      </p:sp>
      <p:sp>
        <p:nvSpPr>
          <p:cNvPr id="26" name="Text Placeholder 18">
            <a:extLst>
              <a:ext uri="{FF2B5EF4-FFF2-40B4-BE49-F238E27FC236}">
                <a16:creationId xmlns:a16="http://schemas.microsoft.com/office/drawing/2014/main" id="{459DA16F-25DA-5183-F737-F0F06F4E33F3}"/>
              </a:ext>
            </a:extLst>
          </p:cNvPr>
          <p:cNvSpPr>
            <a:spLocks noGrp="1"/>
          </p:cNvSpPr>
          <p:nvPr>
            <p:ph type="body" sz="quarter" idx="76" hasCustomPrompt="1"/>
          </p:nvPr>
        </p:nvSpPr>
        <p:spPr>
          <a:xfrm>
            <a:off x="8368685" y="4251790"/>
            <a:ext cx="2662066" cy="186944"/>
          </a:xfrm>
        </p:spPr>
        <p:txBody>
          <a:bodyPr>
            <a:noAutofit/>
          </a:bodyPr>
          <a:lstStyle>
            <a:lvl1pPr>
              <a:defRPr sz="1200"/>
            </a:lvl1pPr>
          </a:lstStyle>
          <a:p>
            <a:pPr lvl="0"/>
            <a:r>
              <a:rPr lang="en-GB" dirty="0"/>
              <a:t>Insert job here</a:t>
            </a:r>
          </a:p>
        </p:txBody>
      </p:sp>
      <p:sp>
        <p:nvSpPr>
          <p:cNvPr id="27" name="Text Placeholder 18">
            <a:extLst>
              <a:ext uri="{FF2B5EF4-FFF2-40B4-BE49-F238E27FC236}">
                <a16:creationId xmlns:a16="http://schemas.microsoft.com/office/drawing/2014/main" id="{B00F8A34-5F17-7B04-8C22-014E242D95CB}"/>
              </a:ext>
            </a:extLst>
          </p:cNvPr>
          <p:cNvSpPr>
            <a:spLocks noGrp="1"/>
          </p:cNvSpPr>
          <p:nvPr>
            <p:ph type="body" sz="quarter" idx="77" hasCustomPrompt="1"/>
          </p:nvPr>
        </p:nvSpPr>
        <p:spPr>
          <a:xfrm>
            <a:off x="8368685" y="4457911"/>
            <a:ext cx="2662066" cy="186944"/>
          </a:xfrm>
        </p:spPr>
        <p:txBody>
          <a:bodyPr>
            <a:noAutofit/>
          </a:bodyPr>
          <a:lstStyle>
            <a:lvl1pPr>
              <a:defRPr sz="1200"/>
            </a:lvl1pPr>
          </a:lstStyle>
          <a:p>
            <a:pPr lvl="0"/>
            <a:r>
              <a:rPr lang="en-GB" dirty="0"/>
              <a:t>Insert email here</a:t>
            </a:r>
          </a:p>
        </p:txBody>
      </p:sp>
      <p:sp>
        <p:nvSpPr>
          <p:cNvPr id="29" name="Picture Placeholder 8">
            <a:extLst>
              <a:ext uri="{FF2B5EF4-FFF2-40B4-BE49-F238E27FC236}">
                <a16:creationId xmlns:a16="http://schemas.microsoft.com/office/drawing/2014/main" id="{1D902A24-6022-E4C8-1C95-18974FCB7ADF}"/>
              </a:ext>
            </a:extLst>
          </p:cNvPr>
          <p:cNvSpPr>
            <a:spLocks noGrp="1"/>
          </p:cNvSpPr>
          <p:nvPr>
            <p:ph type="pic" sz="quarter" idx="78" hasCustomPrompt="1"/>
          </p:nvPr>
        </p:nvSpPr>
        <p:spPr>
          <a:xfrm>
            <a:off x="8368685" y="1741948"/>
            <a:ext cx="1535550" cy="603800"/>
          </a:xfrm>
        </p:spPr>
        <p:txBody>
          <a:bodyPr>
            <a:noAutofit/>
          </a:bodyPr>
          <a:lstStyle>
            <a:lvl1pPr algn="ctr">
              <a:defRPr/>
            </a:lvl1pPr>
          </a:lstStyle>
          <a:p>
            <a:r>
              <a:rPr lang="en-GB" dirty="0"/>
              <a:t>Client logo</a:t>
            </a:r>
          </a:p>
        </p:txBody>
      </p:sp>
      <p:sp>
        <p:nvSpPr>
          <p:cNvPr id="35" name="Text Placeholder 46">
            <a:extLst>
              <a:ext uri="{FF2B5EF4-FFF2-40B4-BE49-F238E27FC236}">
                <a16:creationId xmlns:a16="http://schemas.microsoft.com/office/drawing/2014/main" id="{C889BCCF-6497-46B5-592C-8E2FEBF95717}"/>
              </a:ext>
            </a:extLst>
          </p:cNvPr>
          <p:cNvSpPr>
            <a:spLocks noGrp="1"/>
          </p:cNvSpPr>
          <p:nvPr>
            <p:ph type="body" sz="quarter" idx="79" hasCustomPrompt="1"/>
          </p:nvPr>
        </p:nvSpPr>
        <p:spPr>
          <a:xfrm flipV="1">
            <a:off x="8368685" y="2460556"/>
            <a:ext cx="2873990" cy="3600"/>
          </a:xfrm>
          <a:solidFill>
            <a:schemeClr val="tx1"/>
          </a:solidFill>
        </p:spPr>
        <p:txBody>
          <a:bodyPr>
            <a:noAutofit/>
          </a:bodyPr>
          <a:lstStyle>
            <a:lvl1pPr>
              <a:defRPr/>
            </a:lvl1pPr>
          </a:lstStyle>
          <a:p>
            <a:pPr lvl="0"/>
            <a:r>
              <a:rPr lang="en-GB" dirty="0"/>
              <a:t> </a:t>
            </a:r>
          </a:p>
        </p:txBody>
      </p:sp>
    </p:spTree>
    <p:custDataLst>
      <p:tags r:id="rId1"/>
    </p:custDataLst>
    <p:extLst>
      <p:ext uri="{BB962C8B-B14F-4D97-AF65-F5344CB8AC3E}">
        <p14:creationId xmlns:p14="http://schemas.microsoft.com/office/powerpoint/2010/main" val="3360230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par>
                                <p:cTn id="8" presetID="42" presetClass="path" presetSubtype="0" decel="100000" fill="hold" grpId="1" nodeType="withEffect">
                                  <p:stCondLst>
                                    <p:cond delay="0"/>
                                  </p:stCondLst>
                                  <p:childTnLst>
                                    <p:animMotion origin="layout" path="M 1.25E-6 0.03889 L 1.25E-6 1.85185E-6 " pathEditMode="relative" rAng="0" ptsTypes="AA">
                                      <p:cBhvr>
                                        <p:cTn id="9" dur="500" fill="hold"/>
                                        <p:tgtEl>
                                          <p:spTgt spid="48"/>
                                        </p:tgtEl>
                                        <p:attrNameLst>
                                          <p:attrName>ppt_x</p:attrName>
                                          <p:attrName>ppt_y</p:attrName>
                                        </p:attrNameLst>
                                      </p:cBhvr>
                                      <p:rCtr x="0" y="-1944"/>
                                    </p:animMotion>
                                  </p:childTnLst>
                                </p:cTn>
                              </p:par>
                              <p:par>
                                <p:cTn id="10" presetID="10"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50"/>
                                        <p:tgtEl>
                                          <p:spTgt spid="17"/>
                                        </p:tgtEl>
                                      </p:cBhvr>
                                    </p:animEffect>
                                  </p:childTnLst>
                                </p:cTn>
                              </p:par>
                              <p:par>
                                <p:cTn id="13" presetID="42" presetClass="path" presetSubtype="0" decel="100000" fill="hold" grpId="1" nodeType="withEffect">
                                  <p:stCondLst>
                                    <p:cond delay="0"/>
                                  </p:stCondLst>
                                  <p:childTnLst>
                                    <p:animMotion origin="layout" path="M 1.25E-6 0.03889 L 1.25E-6 1.85185E-6 " pathEditMode="relative" rAng="0" ptsTypes="AA">
                                      <p:cBhvr>
                                        <p:cTn id="14" dur="500" fill="hold"/>
                                        <p:tgtEl>
                                          <p:spTgt spid="17"/>
                                        </p:tgtEl>
                                        <p:attrNameLst>
                                          <p:attrName>ppt_x</p:attrName>
                                          <p:attrName>ppt_y</p:attrName>
                                        </p:attrNameLst>
                                      </p:cBhvr>
                                      <p:rCtr x="0" y="-1944"/>
                                    </p:animMotion>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50"/>
                                        <p:tgtEl>
                                          <p:spTgt spid="19"/>
                                        </p:tgtEl>
                                      </p:cBhvr>
                                    </p:animEffect>
                                  </p:childTnLst>
                                </p:cTn>
                              </p:par>
                              <p:par>
                                <p:cTn id="18" presetID="42" presetClass="path" presetSubtype="0" decel="100000" fill="hold" grpId="1" nodeType="withEffect">
                                  <p:stCondLst>
                                    <p:cond delay="0"/>
                                  </p:stCondLst>
                                  <p:childTnLst>
                                    <p:animMotion origin="layout" path="M 1.25E-6 0.03889 L 1.25E-6 1.85185E-6 " pathEditMode="relative" rAng="0" ptsTypes="AA">
                                      <p:cBhvr>
                                        <p:cTn id="19" dur="500" fill="hold"/>
                                        <p:tgtEl>
                                          <p:spTgt spid="19"/>
                                        </p:tgtEl>
                                        <p:attrNameLst>
                                          <p:attrName>ppt_x</p:attrName>
                                          <p:attrName>ppt_y</p:attrName>
                                        </p:attrNameLst>
                                      </p:cBhvr>
                                      <p:rCtr x="0" y="-1944"/>
                                    </p:animMotion>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250"/>
                                        <p:tgtEl>
                                          <p:spTgt spid="20"/>
                                        </p:tgtEl>
                                      </p:cBhvr>
                                    </p:animEffect>
                                  </p:childTnLst>
                                </p:cTn>
                              </p:par>
                              <p:par>
                                <p:cTn id="23" presetID="42" presetClass="path" presetSubtype="0" decel="100000" fill="hold" grpId="1" nodeType="withEffect">
                                  <p:stCondLst>
                                    <p:cond delay="0"/>
                                  </p:stCondLst>
                                  <p:childTnLst>
                                    <p:animMotion origin="layout" path="M 1.25E-6 0.03889 L 1.25E-6 1.85185E-6 " pathEditMode="relative" rAng="0" ptsTypes="AA">
                                      <p:cBhvr>
                                        <p:cTn id="24" dur="500" fill="hold"/>
                                        <p:tgtEl>
                                          <p:spTgt spid="20"/>
                                        </p:tgtEl>
                                        <p:attrNameLst>
                                          <p:attrName>ppt_x</p:attrName>
                                          <p:attrName>ppt_y</p:attrName>
                                        </p:attrNameLst>
                                      </p:cBhvr>
                                      <p:rCtr x="0" y="-1944"/>
                                    </p:animMotion>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childTnLst>
                                </p:cTn>
                              </p:par>
                              <p:par>
                                <p:cTn id="28" presetID="42" presetClass="path" presetSubtype="0" decel="100000" fill="hold" grpId="1" nodeType="withEffect">
                                  <p:stCondLst>
                                    <p:cond delay="0"/>
                                  </p:stCondLst>
                                  <p:childTnLst>
                                    <p:animMotion origin="layout" path="M 1.25E-6 0.03889 L 1.25E-6 1.85185E-6 " pathEditMode="relative" rAng="0" ptsTypes="AA">
                                      <p:cBhvr>
                                        <p:cTn id="29" dur="500" fill="hold"/>
                                        <p:tgtEl>
                                          <p:spTgt spid="13"/>
                                        </p:tgtEl>
                                        <p:attrNameLst>
                                          <p:attrName>ppt_x</p:attrName>
                                          <p:attrName>ppt_y</p:attrName>
                                        </p:attrNameLst>
                                      </p:cBhvr>
                                      <p:rCtr x="0" y="-1944"/>
                                    </p:animMotion>
                                  </p:childTnLst>
                                </p:cTn>
                              </p:par>
                              <p:par>
                                <p:cTn id="30" presetID="10"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50"/>
                                        <p:tgtEl>
                                          <p:spTgt spid="21"/>
                                        </p:tgtEl>
                                      </p:cBhvr>
                                    </p:animEffect>
                                  </p:childTnLst>
                                </p:cTn>
                              </p:par>
                              <p:par>
                                <p:cTn id="33" presetID="42" presetClass="path" presetSubtype="0" decel="100000" fill="hold" grpId="1" nodeType="withEffect">
                                  <p:stCondLst>
                                    <p:cond delay="0"/>
                                  </p:stCondLst>
                                  <p:childTnLst>
                                    <p:animMotion origin="layout" path="M 1.25E-6 0.03889 L 1.25E-6 1.85185E-6 " pathEditMode="relative" rAng="0" ptsTypes="AA">
                                      <p:cBhvr>
                                        <p:cTn id="34" dur="500" fill="hold"/>
                                        <p:tgtEl>
                                          <p:spTgt spid="21"/>
                                        </p:tgtEl>
                                        <p:attrNameLst>
                                          <p:attrName>ppt_x</p:attrName>
                                          <p:attrName>ppt_y</p:attrName>
                                        </p:attrNameLst>
                                      </p:cBhvr>
                                      <p:rCtr x="0" y="-1944"/>
                                    </p:animMotion>
                                  </p:childTnLst>
                                </p:cTn>
                              </p:par>
                              <p:par>
                                <p:cTn id="35" presetID="10"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250"/>
                                        <p:tgtEl>
                                          <p:spTgt spid="2"/>
                                        </p:tgtEl>
                                      </p:cBhvr>
                                    </p:animEffect>
                                  </p:childTnLst>
                                </p:cTn>
                              </p:par>
                              <p:par>
                                <p:cTn id="38" presetID="42" presetClass="path" presetSubtype="0" decel="100000" fill="hold" grpId="1" nodeType="withEffect">
                                  <p:stCondLst>
                                    <p:cond delay="0"/>
                                  </p:stCondLst>
                                  <p:childTnLst>
                                    <p:animMotion origin="layout" path="M 1.25E-6 0.03889 L 1.25E-6 1.85185E-6 " pathEditMode="relative" rAng="0" ptsTypes="AA">
                                      <p:cBhvr>
                                        <p:cTn id="39" dur="500" fill="hold"/>
                                        <p:tgtEl>
                                          <p:spTgt spid="2"/>
                                        </p:tgtEl>
                                        <p:attrNameLst>
                                          <p:attrName>ppt_x</p:attrName>
                                          <p:attrName>ppt_y</p:attrName>
                                        </p:attrNameLst>
                                      </p:cBhvr>
                                      <p:rCtr x="0" y="-1944"/>
                                    </p:animMotion>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250"/>
                                        <p:tgtEl>
                                          <p:spTgt spid="14"/>
                                        </p:tgtEl>
                                      </p:cBhvr>
                                    </p:animEffect>
                                  </p:childTnLst>
                                </p:cTn>
                              </p:par>
                              <p:par>
                                <p:cTn id="43" presetID="42" presetClass="path" presetSubtype="0" decel="100000" fill="hold" grpId="1" nodeType="withEffect">
                                  <p:stCondLst>
                                    <p:cond delay="0"/>
                                  </p:stCondLst>
                                  <p:childTnLst>
                                    <p:animMotion origin="layout" path="M 1.25E-6 0.03889 L 1.25E-6 1.85185E-6 " pathEditMode="relative" rAng="0" ptsTypes="AA">
                                      <p:cBhvr>
                                        <p:cTn id="44" dur="500" fill="hold"/>
                                        <p:tgtEl>
                                          <p:spTgt spid="14"/>
                                        </p:tgtEl>
                                        <p:attrNameLst>
                                          <p:attrName>ppt_x</p:attrName>
                                          <p:attrName>ppt_y</p:attrName>
                                        </p:attrNameLst>
                                      </p:cBhvr>
                                      <p:rCtr x="0" y="-1944"/>
                                    </p:animMotion>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250"/>
                                        <p:tgtEl>
                                          <p:spTgt spid="15"/>
                                        </p:tgtEl>
                                      </p:cBhvr>
                                    </p:animEffect>
                                  </p:childTnLst>
                                </p:cTn>
                              </p:par>
                              <p:par>
                                <p:cTn id="48" presetID="42" presetClass="path" presetSubtype="0" decel="100000" fill="hold" grpId="1" nodeType="withEffect">
                                  <p:stCondLst>
                                    <p:cond delay="0"/>
                                  </p:stCondLst>
                                  <p:childTnLst>
                                    <p:animMotion origin="layout" path="M 1.25E-6 0.03889 L 1.25E-6 1.85185E-6 " pathEditMode="relative" rAng="0" ptsTypes="AA">
                                      <p:cBhvr>
                                        <p:cTn id="49" dur="500" fill="hold"/>
                                        <p:tgtEl>
                                          <p:spTgt spid="15"/>
                                        </p:tgtEl>
                                        <p:attrNameLst>
                                          <p:attrName>ppt_x</p:attrName>
                                          <p:attrName>ppt_y</p:attrName>
                                        </p:attrNameLst>
                                      </p:cBhvr>
                                      <p:rCtr x="0" y="-1944"/>
                                    </p:animMotion>
                                  </p:childTnLst>
                                </p:cTn>
                              </p:par>
                              <p:par>
                                <p:cTn id="50" presetID="10"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250"/>
                                        <p:tgtEl>
                                          <p:spTgt spid="16"/>
                                        </p:tgtEl>
                                      </p:cBhvr>
                                    </p:animEffect>
                                  </p:childTnLst>
                                </p:cTn>
                              </p:par>
                              <p:par>
                                <p:cTn id="53" presetID="42" presetClass="path" presetSubtype="0" decel="100000" fill="hold" grpId="1" nodeType="withEffect">
                                  <p:stCondLst>
                                    <p:cond delay="0"/>
                                  </p:stCondLst>
                                  <p:childTnLst>
                                    <p:animMotion origin="layout" path="M 1.25E-6 0.03889 L 1.25E-6 1.85185E-6 " pathEditMode="relative" rAng="0" ptsTypes="AA">
                                      <p:cBhvr>
                                        <p:cTn id="54" dur="500" fill="hold"/>
                                        <p:tgtEl>
                                          <p:spTgt spid="16"/>
                                        </p:tgtEl>
                                        <p:attrNameLst>
                                          <p:attrName>ppt_x</p:attrName>
                                          <p:attrName>ppt_y</p:attrName>
                                        </p:attrNameLst>
                                      </p:cBhvr>
                                      <p:rCtr x="0" y="-1944"/>
                                    </p:animMotion>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250"/>
                                        <p:tgtEl>
                                          <p:spTgt spid="18"/>
                                        </p:tgtEl>
                                      </p:cBhvr>
                                    </p:animEffect>
                                  </p:childTnLst>
                                </p:cTn>
                              </p:par>
                              <p:par>
                                <p:cTn id="58" presetID="42" presetClass="path" presetSubtype="0" decel="100000" fill="hold" grpId="1" nodeType="withEffect">
                                  <p:stCondLst>
                                    <p:cond delay="0"/>
                                  </p:stCondLst>
                                  <p:childTnLst>
                                    <p:animMotion origin="layout" path="M 1.25E-6 0.03889 L 1.25E-6 1.85185E-6 " pathEditMode="relative" rAng="0" ptsTypes="AA">
                                      <p:cBhvr>
                                        <p:cTn id="59" dur="500" fill="hold"/>
                                        <p:tgtEl>
                                          <p:spTgt spid="18"/>
                                        </p:tgtEl>
                                        <p:attrNameLst>
                                          <p:attrName>ppt_x</p:attrName>
                                          <p:attrName>ppt_y</p:attrName>
                                        </p:attrNameLst>
                                      </p:cBhvr>
                                      <p:rCtr x="0" y="-1944"/>
                                    </p:animMotion>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250"/>
                                        <p:tgtEl>
                                          <p:spTgt spid="22"/>
                                        </p:tgtEl>
                                      </p:cBhvr>
                                    </p:animEffect>
                                  </p:childTnLst>
                                </p:cTn>
                              </p:par>
                              <p:par>
                                <p:cTn id="63" presetID="42" presetClass="path" presetSubtype="0" decel="100000" fill="hold" grpId="1" nodeType="withEffect">
                                  <p:stCondLst>
                                    <p:cond delay="0"/>
                                  </p:stCondLst>
                                  <p:childTnLst>
                                    <p:animMotion origin="layout" path="M 1.25E-6 0.03889 L 1.25E-6 1.85185E-6 " pathEditMode="relative" rAng="0" ptsTypes="AA">
                                      <p:cBhvr>
                                        <p:cTn id="64" dur="500" fill="hold"/>
                                        <p:tgtEl>
                                          <p:spTgt spid="22"/>
                                        </p:tgtEl>
                                        <p:attrNameLst>
                                          <p:attrName>ppt_x</p:attrName>
                                          <p:attrName>ppt_y</p:attrName>
                                        </p:attrNameLst>
                                      </p:cBhvr>
                                      <p:rCtr x="0" y="-1944"/>
                                    </p:animMotion>
                                  </p:childTnLst>
                                </p:cTn>
                              </p:par>
                              <p:par>
                                <p:cTn id="65" presetID="10"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250"/>
                                        <p:tgtEl>
                                          <p:spTgt spid="24"/>
                                        </p:tgtEl>
                                      </p:cBhvr>
                                    </p:animEffect>
                                  </p:childTnLst>
                                </p:cTn>
                              </p:par>
                              <p:par>
                                <p:cTn id="68" presetID="42" presetClass="path" presetSubtype="0" decel="100000" fill="hold" grpId="1" nodeType="withEffect">
                                  <p:stCondLst>
                                    <p:cond delay="0"/>
                                  </p:stCondLst>
                                  <p:childTnLst>
                                    <p:animMotion origin="layout" path="M 1.25E-6 0.03889 L 1.25E-6 1.85185E-6 " pathEditMode="relative" rAng="0" ptsTypes="AA">
                                      <p:cBhvr>
                                        <p:cTn id="69" dur="500" fill="hold"/>
                                        <p:tgtEl>
                                          <p:spTgt spid="24"/>
                                        </p:tgtEl>
                                        <p:attrNameLst>
                                          <p:attrName>ppt_x</p:attrName>
                                          <p:attrName>ppt_y</p:attrName>
                                        </p:attrNameLst>
                                      </p:cBhvr>
                                      <p:rCtr x="0" y="-1944"/>
                                    </p:animMotion>
                                  </p:childTnLst>
                                </p:cTn>
                              </p:par>
                              <p:par>
                                <p:cTn id="70" presetID="10" presetClass="entr" presetSubtype="0"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250"/>
                                        <p:tgtEl>
                                          <p:spTgt spid="25"/>
                                        </p:tgtEl>
                                      </p:cBhvr>
                                    </p:animEffect>
                                  </p:childTnLst>
                                </p:cTn>
                              </p:par>
                              <p:par>
                                <p:cTn id="73" presetID="42" presetClass="path" presetSubtype="0" decel="100000" fill="hold" grpId="1" nodeType="withEffect">
                                  <p:stCondLst>
                                    <p:cond delay="0"/>
                                  </p:stCondLst>
                                  <p:childTnLst>
                                    <p:animMotion origin="layout" path="M 1.25E-6 0.03889 L 1.25E-6 1.85185E-6 " pathEditMode="relative" rAng="0" ptsTypes="AA">
                                      <p:cBhvr>
                                        <p:cTn id="74" dur="500" fill="hold"/>
                                        <p:tgtEl>
                                          <p:spTgt spid="25"/>
                                        </p:tgtEl>
                                        <p:attrNameLst>
                                          <p:attrName>ppt_x</p:attrName>
                                          <p:attrName>ppt_y</p:attrName>
                                        </p:attrNameLst>
                                      </p:cBhvr>
                                      <p:rCtr x="0" y="-1944"/>
                                    </p:animMotion>
                                  </p:childTnLst>
                                </p:cTn>
                              </p:par>
                              <p:par>
                                <p:cTn id="75" presetID="10"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250"/>
                                        <p:tgtEl>
                                          <p:spTgt spid="26"/>
                                        </p:tgtEl>
                                      </p:cBhvr>
                                    </p:animEffect>
                                  </p:childTnLst>
                                </p:cTn>
                              </p:par>
                              <p:par>
                                <p:cTn id="78" presetID="42" presetClass="path" presetSubtype="0" decel="100000" fill="hold" grpId="1" nodeType="withEffect">
                                  <p:stCondLst>
                                    <p:cond delay="0"/>
                                  </p:stCondLst>
                                  <p:childTnLst>
                                    <p:animMotion origin="layout" path="M 1.25E-6 0.03889 L 1.25E-6 1.85185E-6 " pathEditMode="relative" rAng="0" ptsTypes="AA">
                                      <p:cBhvr>
                                        <p:cTn id="79" dur="500" fill="hold"/>
                                        <p:tgtEl>
                                          <p:spTgt spid="26"/>
                                        </p:tgtEl>
                                        <p:attrNameLst>
                                          <p:attrName>ppt_x</p:attrName>
                                          <p:attrName>ppt_y</p:attrName>
                                        </p:attrNameLst>
                                      </p:cBhvr>
                                      <p:rCtr x="0" y="-1944"/>
                                    </p:animMotion>
                                  </p:childTnLst>
                                </p:cTn>
                              </p:par>
                              <p:par>
                                <p:cTn id="80" presetID="10" presetClass="entr" presetSubtype="0"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250"/>
                                        <p:tgtEl>
                                          <p:spTgt spid="27"/>
                                        </p:tgtEl>
                                      </p:cBhvr>
                                    </p:animEffect>
                                  </p:childTnLst>
                                </p:cTn>
                              </p:par>
                              <p:par>
                                <p:cTn id="83" presetID="42" presetClass="path" presetSubtype="0" decel="100000" fill="hold" grpId="1" nodeType="withEffect">
                                  <p:stCondLst>
                                    <p:cond delay="0"/>
                                  </p:stCondLst>
                                  <p:childTnLst>
                                    <p:animMotion origin="layout" path="M 1.25E-6 0.03889 L 1.25E-6 1.85185E-6 " pathEditMode="relative" rAng="0" ptsTypes="AA">
                                      <p:cBhvr>
                                        <p:cTn id="84" dur="500" fill="hold"/>
                                        <p:tgtEl>
                                          <p:spTgt spid="27"/>
                                        </p:tgtEl>
                                        <p:attrNameLst>
                                          <p:attrName>ppt_x</p:attrName>
                                          <p:attrName>ppt_y</p:attrName>
                                        </p:attrNameLst>
                                      </p:cBhvr>
                                      <p:rCtr x="0" y="-1944"/>
                                    </p:animMotion>
                                  </p:childTnLst>
                                </p:cTn>
                              </p:par>
                              <p:par>
                                <p:cTn id="85" presetID="10" presetClass="entr" presetSubtype="0"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250"/>
                                        <p:tgtEl>
                                          <p:spTgt spid="29"/>
                                        </p:tgtEl>
                                      </p:cBhvr>
                                    </p:animEffect>
                                  </p:childTnLst>
                                </p:cTn>
                              </p:par>
                              <p:par>
                                <p:cTn id="88" presetID="42" presetClass="path" presetSubtype="0" decel="100000" fill="hold" grpId="1" nodeType="withEffect">
                                  <p:stCondLst>
                                    <p:cond delay="0"/>
                                  </p:stCondLst>
                                  <p:childTnLst>
                                    <p:animMotion origin="layout" path="M 1.25E-6 0.03889 L 1.25E-6 1.85185E-6 " pathEditMode="relative" rAng="0" ptsTypes="AA">
                                      <p:cBhvr>
                                        <p:cTn id="89" dur="500" fill="hold"/>
                                        <p:tgtEl>
                                          <p:spTgt spid="29"/>
                                        </p:tgtEl>
                                        <p:attrNameLst>
                                          <p:attrName>ppt_x</p:attrName>
                                          <p:attrName>ppt_y</p:attrName>
                                        </p:attrNameLst>
                                      </p:cBhvr>
                                      <p:rCtr x="0" y="-1944"/>
                                    </p:animMotion>
                                  </p:childTnLst>
                                </p:cTn>
                              </p:par>
                              <p:par>
                                <p:cTn id="90" presetID="10" presetClass="entr" presetSubtype="0"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250"/>
                                        <p:tgtEl>
                                          <p:spTgt spid="35"/>
                                        </p:tgtEl>
                                      </p:cBhvr>
                                    </p:animEffect>
                                  </p:childTnLst>
                                </p:cTn>
                              </p:par>
                              <p:par>
                                <p:cTn id="93" presetID="42" presetClass="path" presetSubtype="0" decel="100000" fill="hold" grpId="1" nodeType="withEffect">
                                  <p:stCondLst>
                                    <p:cond delay="0"/>
                                  </p:stCondLst>
                                  <p:childTnLst>
                                    <p:animMotion origin="layout" path="M 1.25E-6 0.03889 L 1.25E-6 1.85185E-6 " pathEditMode="relative" rAng="0" ptsTypes="AA">
                                      <p:cBhvr>
                                        <p:cTn id="94" dur="500" fill="hold"/>
                                        <p:tgtEl>
                                          <p:spTgt spid="35"/>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tmplLst>
          <p:tmpl>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250"/>
                        <p:tgtEl>
                          <p:spTgt spid="48"/>
                        </p:tgtEl>
                      </p:cBhvr>
                    </p:animEffect>
                  </p:childTnLst>
                </p:cTn>
              </p:par>
            </p:tnLst>
          </p:tmpl>
        </p:tmplLst>
      </p:bldP>
      <p:bldP spid="48" grpId="1" animBg="1"/>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7" grpId="1"/>
      <p:bldP spid="19" grpId="0">
        <p:tmplLst>
          <p:tmpl>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250"/>
                        <p:tgtEl>
                          <p:spTgt spid="19"/>
                        </p:tgtEl>
                      </p:cBhvr>
                    </p:animEffect>
                  </p:childTnLst>
                </p:cTn>
              </p:par>
            </p:tnLst>
          </p:tmpl>
        </p:tmplLst>
      </p:bldP>
      <p:bldP spid="19" grpId="1"/>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50"/>
                        <p:tgtEl>
                          <p:spTgt spid="20"/>
                        </p:tgtEl>
                      </p:cBhvr>
                    </p:animEffect>
                  </p:childTnLst>
                </p:cTn>
              </p:par>
            </p:tnLst>
          </p:tmpl>
        </p:tmplLst>
      </p:bldP>
      <p:bldP spid="20" grpId="1"/>
      <p:bldP spid="13" grpId="0"/>
      <p:bldP spid="13" grpId="1"/>
      <p:bldP spid="21" grpId="0" animBg="1">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250"/>
                        <p:tgtEl>
                          <p:spTgt spid="21"/>
                        </p:tgtEl>
                      </p:cBhvr>
                    </p:animEffect>
                  </p:childTnLst>
                </p:cTn>
              </p:par>
            </p:tnLst>
          </p:tmpl>
        </p:tmplLst>
      </p:bldP>
      <p:bldP spid="21" grpId="1" animBg="1"/>
      <p:bldP spid="2" grpId="0" animBg="1">
        <p:tmplLst>
          <p:tmpl>
            <p:tnLst>
              <p:par>
                <p:cTn presetID="10" presetClass="entr" presetSubtype="0"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250"/>
                        <p:tgtEl>
                          <p:spTgt spid="2"/>
                        </p:tgtEl>
                      </p:cBhvr>
                    </p:animEffect>
                  </p:childTnLst>
                </p:cTn>
              </p:par>
            </p:tnLst>
          </p:tmpl>
        </p:tmplLst>
      </p:bldP>
      <p:bldP spid="2" grpId="1" animBg="1"/>
      <p:bldP spid="14" grpId="0">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250"/>
                        <p:tgtEl>
                          <p:spTgt spid="14"/>
                        </p:tgtEl>
                      </p:cBhvr>
                    </p:animEffect>
                  </p:childTnLst>
                </p:cTn>
              </p:par>
            </p:tnLst>
          </p:tmpl>
        </p:tmplLst>
      </p:bldP>
      <p:bldP spid="14" grpId="1"/>
      <p:bldP spid="15" grpId="0">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50"/>
                        <p:tgtEl>
                          <p:spTgt spid="15"/>
                        </p:tgtEl>
                      </p:cBhvr>
                    </p:animEffect>
                  </p:childTnLst>
                </p:cTn>
              </p:par>
            </p:tnLst>
          </p:tmpl>
        </p:tmplLst>
      </p:bldP>
      <p:bldP spid="15" grpId="1"/>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250"/>
                        <p:tgtEl>
                          <p:spTgt spid="16"/>
                        </p:tgtEl>
                      </p:cBhvr>
                    </p:animEffect>
                  </p:childTnLst>
                </p:cTn>
              </p:par>
            </p:tnLst>
          </p:tmpl>
        </p:tmplLst>
      </p:bldP>
      <p:bldP spid="16" grpId="1"/>
      <p:bldP spid="18" grpId="0"/>
      <p:bldP spid="18" grpId="1"/>
      <p:bldP spid="22" grpId="0" animBg="1">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250"/>
                        <p:tgtEl>
                          <p:spTgt spid="22"/>
                        </p:tgtEl>
                      </p:cBhvr>
                    </p:animEffect>
                  </p:childTnLst>
                </p:cTn>
              </p:par>
            </p:tnLst>
          </p:tmpl>
        </p:tmplLst>
      </p:bldP>
      <p:bldP spid="22" grpId="1" animBg="1"/>
      <p:bldP spid="24" grpId="0" animBg="1">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250"/>
                        <p:tgtEl>
                          <p:spTgt spid="24"/>
                        </p:tgtEl>
                      </p:cBhvr>
                    </p:animEffect>
                  </p:childTnLst>
                </p:cTn>
              </p:par>
            </p:tnLst>
          </p:tmpl>
        </p:tmplLst>
      </p:bldP>
      <p:bldP spid="24" grpId="1" animBg="1"/>
      <p:bldP spid="25" grpId="0">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50"/>
                        <p:tgtEl>
                          <p:spTgt spid="25"/>
                        </p:tgtEl>
                      </p:cBhvr>
                    </p:animEffect>
                  </p:childTnLst>
                </p:cTn>
              </p:par>
            </p:tnLst>
          </p:tmpl>
        </p:tmplLst>
      </p:bldP>
      <p:bldP spid="25" grpId="1"/>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250"/>
                        <p:tgtEl>
                          <p:spTgt spid="26"/>
                        </p:tgtEl>
                      </p:cBhvr>
                    </p:animEffect>
                  </p:childTnLst>
                </p:cTn>
              </p:par>
            </p:tnLst>
          </p:tmpl>
        </p:tmplLst>
      </p:bldP>
      <p:bldP spid="26" grpId="1"/>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250"/>
                        <p:tgtEl>
                          <p:spTgt spid="27"/>
                        </p:tgtEl>
                      </p:cBhvr>
                    </p:animEffect>
                  </p:childTnLst>
                </p:cTn>
              </p:par>
            </p:tnLst>
          </p:tmpl>
        </p:tmplLst>
      </p:bldP>
      <p:bldP spid="27" grpId="1"/>
      <p:bldP spid="29" grpId="0"/>
      <p:bldP spid="29" grpId="1"/>
      <p:bldP spid="35" grpId="0" animBg="1">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250"/>
                        <p:tgtEl>
                          <p:spTgt spid="35"/>
                        </p:tgtEl>
                      </p:cBhvr>
                    </p:animEffect>
                  </p:childTnLst>
                </p:cTn>
              </p:par>
            </p:tnLst>
          </p:tmpl>
        </p:tmplLst>
      </p:bldP>
      <p:bldP spid="35" grpId="1"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ase study large ">
    <p:spTree>
      <p:nvGrpSpPr>
        <p:cNvPr id="1" name=""/>
        <p:cNvGrpSpPr/>
        <p:nvPr/>
      </p:nvGrpSpPr>
      <p:grpSpPr>
        <a:xfrm>
          <a:off x="0" y="0"/>
          <a:ext cx="0" cy="0"/>
          <a:chOff x="0" y="0"/>
          <a:chExt cx="0" cy="0"/>
        </a:xfrm>
      </p:grpSpPr>
      <p:sp>
        <p:nvSpPr>
          <p:cNvPr id="7" name="Text Placeholder 41">
            <a:extLst>
              <a:ext uri="{FF2B5EF4-FFF2-40B4-BE49-F238E27FC236}">
                <a16:creationId xmlns:a16="http://schemas.microsoft.com/office/drawing/2014/main" id="{C887A671-3D0B-339C-6140-724ADF9D5826}"/>
              </a:ext>
            </a:extLst>
          </p:cNvPr>
          <p:cNvSpPr>
            <a:spLocks noGrp="1"/>
          </p:cNvSpPr>
          <p:nvPr>
            <p:ph type="body" sz="quarter" idx="54" hasCustomPrompt="1"/>
          </p:nvPr>
        </p:nvSpPr>
        <p:spPr>
          <a:xfrm>
            <a:off x="447533" y="3160712"/>
            <a:ext cx="3380101" cy="1265238"/>
          </a:xfrm>
          <a:blipFill dpi="0" rotWithShape="1">
            <a:blip r:embed="rId3"/>
            <a:srcRect/>
            <a:tile tx="0" ty="0" sx="70000" sy="70000" flip="none" algn="tl"/>
          </a:blipFill>
        </p:spPr>
        <p:txBody>
          <a:bodyPr>
            <a:noAutofit/>
          </a:bodyPr>
          <a:lstStyle>
            <a:lvl1pPr>
              <a:defRPr/>
            </a:lvl1pPr>
          </a:lstStyle>
          <a:p>
            <a:pPr lvl="0"/>
            <a:r>
              <a:rPr lang="en-GB" dirty="0"/>
              <a:t> </a:t>
            </a:r>
          </a:p>
        </p:txBody>
      </p:sp>
      <p:sp>
        <p:nvSpPr>
          <p:cNvPr id="15" name="Text Placeholder 43">
            <a:extLst>
              <a:ext uri="{FF2B5EF4-FFF2-40B4-BE49-F238E27FC236}">
                <a16:creationId xmlns:a16="http://schemas.microsoft.com/office/drawing/2014/main" id="{82A8C213-6820-CA60-FAA5-F2DCA6FF3480}"/>
              </a:ext>
            </a:extLst>
          </p:cNvPr>
          <p:cNvSpPr>
            <a:spLocks noGrp="1"/>
          </p:cNvSpPr>
          <p:nvPr>
            <p:ph type="body" sz="quarter" idx="55" hasCustomPrompt="1"/>
          </p:nvPr>
        </p:nvSpPr>
        <p:spPr>
          <a:xfrm>
            <a:off x="447675" y="4425950"/>
            <a:ext cx="3373197" cy="1524000"/>
          </a:xfrm>
          <a:blipFill dpi="0" rotWithShape="1">
            <a:blip r:embed="rId4"/>
            <a:srcRect/>
            <a:tile tx="0" ty="0" sx="70000" sy="70000" flip="none" algn="tl"/>
          </a:blipFill>
        </p:spPr>
        <p:txBody>
          <a:bodyPr>
            <a:noAutofit/>
          </a:bodyPr>
          <a:lstStyle>
            <a:lvl1pPr>
              <a:defRPr/>
            </a:lvl1pPr>
          </a:lstStyle>
          <a:p>
            <a:pPr lvl="0"/>
            <a:r>
              <a:rPr lang="en-GB" dirty="0"/>
              <a:t> </a:t>
            </a:r>
          </a:p>
        </p:txBody>
      </p:sp>
      <p:sp>
        <p:nvSpPr>
          <p:cNvPr id="16" name="Text Placeholder 36">
            <a:extLst>
              <a:ext uri="{FF2B5EF4-FFF2-40B4-BE49-F238E27FC236}">
                <a16:creationId xmlns:a16="http://schemas.microsoft.com/office/drawing/2014/main" id="{C16BB2FF-2456-FEB1-DCF7-E6BFE51F7EFC}"/>
              </a:ext>
            </a:extLst>
          </p:cNvPr>
          <p:cNvSpPr>
            <a:spLocks noGrp="1"/>
          </p:cNvSpPr>
          <p:nvPr>
            <p:ph type="body" sz="quarter" idx="52" hasCustomPrompt="1"/>
          </p:nvPr>
        </p:nvSpPr>
        <p:spPr>
          <a:xfrm>
            <a:off x="8129203" y="4170474"/>
            <a:ext cx="3380101" cy="1817688"/>
          </a:xfrm>
          <a:blipFill dpi="0" rotWithShape="1">
            <a:blip r:embed="rId5"/>
            <a:srcRect/>
            <a:tile tx="0" ty="0" sx="100000" sy="100000" flip="none" algn="tl"/>
          </a:blipFill>
        </p:spPr>
        <p:txBody>
          <a:bodyPr>
            <a:noAutofit/>
          </a:bodyPr>
          <a:lstStyle>
            <a:lvl1pPr>
              <a:defRPr/>
            </a:lvl1pPr>
          </a:lstStyle>
          <a:p>
            <a:pPr lvl="0"/>
            <a:r>
              <a:rPr lang="en-GB" dirty="0"/>
              <a:t> </a:t>
            </a:r>
          </a:p>
        </p:txBody>
      </p:sp>
      <p:sp>
        <p:nvSpPr>
          <p:cNvPr id="18" name="Text Placeholder 8">
            <a:extLst>
              <a:ext uri="{FF2B5EF4-FFF2-40B4-BE49-F238E27FC236}">
                <a16:creationId xmlns:a16="http://schemas.microsoft.com/office/drawing/2014/main" id="{CF72404D-EE15-4FC8-C1CD-032018B66FA8}"/>
              </a:ext>
            </a:extLst>
          </p:cNvPr>
          <p:cNvSpPr>
            <a:spLocks noGrp="1"/>
          </p:cNvSpPr>
          <p:nvPr>
            <p:ph type="body" sz="quarter" idx="53"/>
          </p:nvPr>
        </p:nvSpPr>
        <p:spPr>
          <a:xfrm>
            <a:off x="8245413" y="4325623"/>
            <a:ext cx="3152421" cy="1553001"/>
          </a:xfrm>
        </p:spPr>
        <p:txBody>
          <a:bodyPr lIns="0" tIns="0" rIns="0" bIns="0" numCol="1" spcCol="180000">
            <a:noAutofit/>
          </a:bodyPr>
          <a:lstStyle>
            <a:lvl1pPr>
              <a:spcAft>
                <a:spcPts val="600"/>
              </a:spcAft>
              <a:defRPr sz="900" cap="none" baseline="0">
                <a:solidFill>
                  <a:schemeClr val="tx1"/>
                </a:solidFill>
                <a:latin typeface="Gotham Medium" panose="02000603030000020004" pitchFamily="2" charset="0"/>
              </a:defRPr>
            </a:lvl1pPr>
            <a:lvl2pPr marL="0" indent="0">
              <a:buNone/>
              <a:defRPr sz="700" cap="none" baseline="0">
                <a:solidFill>
                  <a:schemeClr val="bg2"/>
                </a:solidFill>
              </a:defRPr>
            </a:lvl2pPr>
            <a:lvl3pPr marL="85725" indent="-85725">
              <a:spcAft>
                <a:spcPts val="300"/>
              </a:spcAft>
              <a:defRPr sz="900">
                <a:solidFill>
                  <a:schemeClr val="bg2"/>
                </a:solidFill>
              </a:defRPr>
            </a:lvl3pPr>
          </a:lstStyle>
          <a:p>
            <a:pPr lvl="0"/>
            <a:r>
              <a:rPr lang="en-US"/>
              <a:t>Click to edit Master text styles</a:t>
            </a:r>
          </a:p>
          <a:p>
            <a:pPr lvl="1"/>
            <a:r>
              <a:rPr lang="en-US"/>
              <a:t>Second level</a:t>
            </a:r>
          </a:p>
        </p:txBody>
      </p:sp>
      <p:sp>
        <p:nvSpPr>
          <p:cNvPr id="19" name="Text Placeholder 14">
            <a:extLst>
              <a:ext uri="{FF2B5EF4-FFF2-40B4-BE49-F238E27FC236}">
                <a16:creationId xmlns:a16="http://schemas.microsoft.com/office/drawing/2014/main" id="{C1A2D1A7-6A7F-0F29-7C02-20C74CCDFC85}"/>
              </a:ext>
            </a:extLst>
          </p:cNvPr>
          <p:cNvSpPr>
            <a:spLocks noGrp="1"/>
          </p:cNvSpPr>
          <p:nvPr>
            <p:ph type="body" sz="quarter" idx="44" hasCustomPrompt="1"/>
          </p:nvPr>
        </p:nvSpPr>
        <p:spPr>
          <a:xfrm>
            <a:off x="4305148" y="1542876"/>
            <a:ext cx="342900" cy="363537"/>
          </a:xfrm>
          <a:solidFill>
            <a:schemeClr val="accent1"/>
          </a:solidFill>
        </p:spPr>
        <p:txBody>
          <a:bodyPr>
            <a:noAutofit/>
          </a:bodyPr>
          <a:lstStyle>
            <a:lvl1pPr>
              <a:defRPr/>
            </a:lvl1pPr>
          </a:lstStyle>
          <a:p>
            <a:pPr lvl="0"/>
            <a:r>
              <a:rPr lang="en-GB" dirty="0"/>
              <a:t> </a:t>
            </a:r>
          </a:p>
        </p:txBody>
      </p:sp>
      <p:sp>
        <p:nvSpPr>
          <p:cNvPr id="21" name="Picture Placeholder 25">
            <a:extLst>
              <a:ext uri="{FF2B5EF4-FFF2-40B4-BE49-F238E27FC236}">
                <a16:creationId xmlns:a16="http://schemas.microsoft.com/office/drawing/2014/main" id="{E4D7900D-B715-00A5-C22B-4D0F7E6AD423}"/>
              </a:ext>
            </a:extLst>
          </p:cNvPr>
          <p:cNvSpPr>
            <a:spLocks noGrp="1"/>
          </p:cNvSpPr>
          <p:nvPr>
            <p:ph type="pic" sz="quarter" idx="47" hasCustomPrompt="1"/>
          </p:nvPr>
        </p:nvSpPr>
        <p:spPr>
          <a:xfrm>
            <a:off x="4336216" y="1591634"/>
            <a:ext cx="280764" cy="266020"/>
          </a:xfrm>
        </p:spPr>
        <p:txBody>
          <a:bodyPr wrap="none" anchor="ctr">
            <a:noAutofit/>
          </a:bodyPr>
          <a:lstStyle>
            <a:lvl1pPr algn="ctr">
              <a:defRPr sz="700"/>
            </a:lvl1pPr>
          </a:lstStyle>
          <a:p>
            <a:r>
              <a:rPr lang="en-GB" dirty="0"/>
              <a:t>icon</a:t>
            </a:r>
          </a:p>
        </p:txBody>
      </p:sp>
      <p:sp>
        <p:nvSpPr>
          <p:cNvPr id="22" name="Text Placeholder 14">
            <a:extLst>
              <a:ext uri="{FF2B5EF4-FFF2-40B4-BE49-F238E27FC236}">
                <a16:creationId xmlns:a16="http://schemas.microsoft.com/office/drawing/2014/main" id="{F371BC29-92F2-80EB-CA37-B77553622AC9}"/>
              </a:ext>
            </a:extLst>
          </p:cNvPr>
          <p:cNvSpPr>
            <a:spLocks noGrp="1"/>
          </p:cNvSpPr>
          <p:nvPr>
            <p:ph type="body" sz="quarter" idx="48" hasCustomPrompt="1"/>
          </p:nvPr>
        </p:nvSpPr>
        <p:spPr>
          <a:xfrm>
            <a:off x="8124022" y="1542876"/>
            <a:ext cx="342900" cy="363537"/>
          </a:xfrm>
          <a:solidFill>
            <a:schemeClr val="accent1"/>
          </a:solidFill>
        </p:spPr>
        <p:txBody>
          <a:bodyPr>
            <a:noAutofit/>
          </a:bodyPr>
          <a:lstStyle>
            <a:lvl1pPr>
              <a:defRPr/>
            </a:lvl1pPr>
          </a:lstStyle>
          <a:p>
            <a:pPr lvl="0"/>
            <a:r>
              <a:rPr lang="en-GB" dirty="0"/>
              <a:t> </a:t>
            </a:r>
          </a:p>
        </p:txBody>
      </p:sp>
      <p:sp>
        <p:nvSpPr>
          <p:cNvPr id="23" name="Picture Placeholder 25">
            <a:extLst>
              <a:ext uri="{FF2B5EF4-FFF2-40B4-BE49-F238E27FC236}">
                <a16:creationId xmlns:a16="http://schemas.microsoft.com/office/drawing/2014/main" id="{647B82E8-B152-8FCF-5A1F-DFBCC2849B3D}"/>
              </a:ext>
            </a:extLst>
          </p:cNvPr>
          <p:cNvSpPr>
            <a:spLocks noGrp="1"/>
          </p:cNvSpPr>
          <p:nvPr>
            <p:ph type="pic" sz="quarter" idx="49" hasCustomPrompt="1"/>
          </p:nvPr>
        </p:nvSpPr>
        <p:spPr>
          <a:xfrm>
            <a:off x="8155090" y="1591634"/>
            <a:ext cx="280764" cy="266020"/>
          </a:xfrm>
        </p:spPr>
        <p:txBody>
          <a:bodyPr wrap="none" anchor="ctr">
            <a:noAutofit/>
          </a:bodyPr>
          <a:lstStyle>
            <a:lvl1pPr algn="ctr">
              <a:defRPr sz="700"/>
            </a:lvl1pPr>
          </a:lstStyle>
          <a:p>
            <a:r>
              <a:rPr lang="en-GB" dirty="0"/>
              <a:t>icon</a:t>
            </a:r>
          </a:p>
        </p:txBody>
      </p:sp>
      <p:sp>
        <p:nvSpPr>
          <p:cNvPr id="26" name="Text Placeholder 14">
            <a:extLst>
              <a:ext uri="{FF2B5EF4-FFF2-40B4-BE49-F238E27FC236}">
                <a16:creationId xmlns:a16="http://schemas.microsoft.com/office/drawing/2014/main" id="{DB4A9929-81EF-1613-43C6-8392B54A5B2A}"/>
              </a:ext>
            </a:extLst>
          </p:cNvPr>
          <p:cNvSpPr>
            <a:spLocks noGrp="1"/>
          </p:cNvSpPr>
          <p:nvPr>
            <p:ph type="body" sz="quarter" idx="50" hasCustomPrompt="1"/>
          </p:nvPr>
        </p:nvSpPr>
        <p:spPr>
          <a:xfrm>
            <a:off x="4305148" y="3735198"/>
            <a:ext cx="342900" cy="363537"/>
          </a:xfrm>
          <a:solidFill>
            <a:schemeClr val="accent1"/>
          </a:solidFill>
        </p:spPr>
        <p:txBody>
          <a:bodyPr>
            <a:noAutofit/>
          </a:bodyPr>
          <a:lstStyle>
            <a:lvl1pPr>
              <a:defRPr/>
            </a:lvl1pPr>
          </a:lstStyle>
          <a:p>
            <a:pPr lvl="0"/>
            <a:r>
              <a:rPr lang="en-GB" dirty="0"/>
              <a:t> </a:t>
            </a:r>
          </a:p>
        </p:txBody>
      </p:sp>
      <p:sp>
        <p:nvSpPr>
          <p:cNvPr id="27" name="Picture Placeholder 25">
            <a:extLst>
              <a:ext uri="{FF2B5EF4-FFF2-40B4-BE49-F238E27FC236}">
                <a16:creationId xmlns:a16="http://schemas.microsoft.com/office/drawing/2014/main" id="{FCC40ECD-40AF-6919-85C9-CF2218922416}"/>
              </a:ext>
            </a:extLst>
          </p:cNvPr>
          <p:cNvSpPr>
            <a:spLocks noGrp="1"/>
          </p:cNvSpPr>
          <p:nvPr>
            <p:ph type="pic" sz="quarter" idx="51" hasCustomPrompt="1"/>
          </p:nvPr>
        </p:nvSpPr>
        <p:spPr>
          <a:xfrm>
            <a:off x="4336216" y="3783956"/>
            <a:ext cx="280764" cy="266020"/>
          </a:xfrm>
        </p:spPr>
        <p:txBody>
          <a:bodyPr wrap="none" anchor="ctr">
            <a:noAutofit/>
          </a:bodyPr>
          <a:lstStyle>
            <a:lvl1pPr algn="ctr">
              <a:defRPr sz="700"/>
            </a:lvl1pPr>
          </a:lstStyle>
          <a:p>
            <a:r>
              <a:rPr lang="en-GB" dirty="0"/>
              <a:t>icon</a:t>
            </a:r>
          </a:p>
        </p:txBody>
      </p:sp>
      <p:sp>
        <p:nvSpPr>
          <p:cNvPr id="5" name="Picture Placeholder 4">
            <a:extLst>
              <a:ext uri="{FF2B5EF4-FFF2-40B4-BE49-F238E27FC236}">
                <a16:creationId xmlns:a16="http://schemas.microsoft.com/office/drawing/2014/main" id="{53221158-4889-E051-8CF2-27FF2741E0F2}"/>
              </a:ext>
            </a:extLst>
          </p:cNvPr>
          <p:cNvSpPr>
            <a:spLocks noGrp="1"/>
          </p:cNvSpPr>
          <p:nvPr>
            <p:ph type="pic" sz="quarter" idx="37"/>
          </p:nvPr>
        </p:nvSpPr>
        <p:spPr>
          <a:xfrm>
            <a:off x="461962" y="1520825"/>
            <a:ext cx="3349561" cy="1639887"/>
          </a:xfrm>
        </p:spPr>
        <p:txBody>
          <a:bodyPr anchor="ctr">
            <a:noAutofit/>
          </a:bodyPr>
          <a:lstStyle>
            <a:lvl1pPr algn="ctr">
              <a:defRPr/>
            </a:lvl1pPr>
          </a:lstStyle>
          <a:p>
            <a:r>
              <a:rPr lang="en-US"/>
              <a:t>Click icon to add picture</a:t>
            </a:r>
            <a:endParaRPr lang="en-GB" dirty="0"/>
          </a:p>
        </p:txBody>
      </p:sp>
      <p:sp>
        <p:nvSpPr>
          <p:cNvPr id="2" name="Text Placeholder 3">
            <a:extLst>
              <a:ext uri="{FF2B5EF4-FFF2-40B4-BE49-F238E27FC236}">
                <a16:creationId xmlns:a16="http://schemas.microsoft.com/office/drawing/2014/main" id="{2E49FA7D-1956-C492-3105-0BF0E230F6C0}"/>
              </a:ext>
            </a:extLst>
          </p:cNvPr>
          <p:cNvSpPr>
            <a:spLocks noGrp="1"/>
          </p:cNvSpPr>
          <p:nvPr>
            <p:ph type="body" sz="quarter" idx="14"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Date Placeholder 7">
            <a:extLst>
              <a:ext uri="{FF2B5EF4-FFF2-40B4-BE49-F238E27FC236}">
                <a16:creationId xmlns:a16="http://schemas.microsoft.com/office/drawing/2014/main" id="{48638BE4-63BF-32DA-90F8-1348C7D89F5D}"/>
              </a:ext>
            </a:extLst>
          </p:cNvPr>
          <p:cNvSpPr>
            <a:spLocks noGrp="1"/>
          </p:cNvSpPr>
          <p:nvPr>
            <p:ph type="dt" sz="half" idx="15"/>
          </p:nvPr>
        </p:nvSpPr>
        <p:spPr/>
        <p:txBody>
          <a:bodyPr>
            <a:noAutofit/>
          </a:bodyPr>
          <a:lstStyle/>
          <a:p>
            <a:endParaRPr lang="en-GB" dirty="0"/>
          </a:p>
        </p:txBody>
      </p:sp>
      <p:sp>
        <p:nvSpPr>
          <p:cNvPr id="12" name="Slide Number Placeholder 11">
            <a:extLst>
              <a:ext uri="{FF2B5EF4-FFF2-40B4-BE49-F238E27FC236}">
                <a16:creationId xmlns:a16="http://schemas.microsoft.com/office/drawing/2014/main" id="{ABAC53EA-E581-4AD3-5312-26E9AABEFF93}"/>
              </a:ext>
            </a:extLst>
          </p:cNvPr>
          <p:cNvSpPr>
            <a:spLocks noGrp="1"/>
          </p:cNvSpPr>
          <p:nvPr>
            <p:ph type="sldNum" sz="quarter" idx="17"/>
          </p:nvPr>
        </p:nvSpPr>
        <p:spPr/>
        <p:txBody>
          <a:bodyPr>
            <a:noAutofit/>
          </a:bodyPr>
          <a:lstStyle/>
          <a:p>
            <a:fld id="{BB07EAE1-021A-493C-B07F-6FE9E5D11BEB}" type="slidenum">
              <a:rPr lang="en-GB" smtClean="0"/>
              <a:pPr/>
              <a:t>‹#›</a:t>
            </a:fld>
            <a:endParaRPr lang="en-GB" dirty="0"/>
          </a:p>
        </p:txBody>
      </p:sp>
      <p:sp>
        <p:nvSpPr>
          <p:cNvPr id="14" name="Text Placeholder 3">
            <a:extLst>
              <a:ext uri="{FF2B5EF4-FFF2-40B4-BE49-F238E27FC236}">
                <a16:creationId xmlns:a16="http://schemas.microsoft.com/office/drawing/2014/main" id="{14B3DDF6-771A-D323-C78A-AD7AA9A27296}"/>
              </a:ext>
            </a:extLst>
          </p:cNvPr>
          <p:cNvSpPr>
            <a:spLocks noGrp="1"/>
          </p:cNvSpPr>
          <p:nvPr>
            <p:ph type="body" sz="quarter" idx="18"/>
          </p:nvPr>
        </p:nvSpPr>
        <p:spPr>
          <a:xfrm>
            <a:off x="4305148" y="2266598"/>
            <a:ext cx="3373196" cy="1424166"/>
          </a:xfrm>
        </p:spPr>
        <p:txBody>
          <a:bodyPr>
            <a:noAutofit/>
          </a:bodyPr>
          <a:lstStyle>
            <a:lvl1pPr>
              <a:defRPr sz="800"/>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1">
            <a:extLst>
              <a:ext uri="{FF2B5EF4-FFF2-40B4-BE49-F238E27FC236}">
                <a16:creationId xmlns:a16="http://schemas.microsoft.com/office/drawing/2014/main" id="{2B3BF9D3-7613-30C4-44D7-6813FFB81C85}"/>
              </a:ext>
            </a:extLst>
          </p:cNvPr>
          <p:cNvSpPr>
            <a:spLocks noGrp="1"/>
          </p:cNvSpPr>
          <p:nvPr>
            <p:ph type="body" sz="quarter" idx="35"/>
          </p:nvPr>
        </p:nvSpPr>
        <p:spPr>
          <a:xfrm>
            <a:off x="4305148" y="4459380"/>
            <a:ext cx="3373199" cy="1816592"/>
          </a:xfrm>
        </p:spPr>
        <p:txBody>
          <a:bodyPr>
            <a:noAutofit/>
          </a:bodyPr>
          <a:lstStyle>
            <a:lvl1pPr>
              <a:defRPr sz="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Text Placeholder 15">
            <a:extLst>
              <a:ext uri="{FF2B5EF4-FFF2-40B4-BE49-F238E27FC236}">
                <a16:creationId xmlns:a16="http://schemas.microsoft.com/office/drawing/2014/main" id="{5923E98A-7B42-35EC-F9A9-40D6DC63F028}"/>
              </a:ext>
            </a:extLst>
          </p:cNvPr>
          <p:cNvSpPr>
            <a:spLocks noGrp="1"/>
          </p:cNvSpPr>
          <p:nvPr>
            <p:ph type="body" sz="quarter" idx="36"/>
          </p:nvPr>
        </p:nvSpPr>
        <p:spPr>
          <a:xfrm>
            <a:off x="8124022" y="2266597"/>
            <a:ext cx="3373196" cy="1424165"/>
          </a:xfrm>
        </p:spPr>
        <p:txBody>
          <a:bodyPr>
            <a:noAutofit/>
          </a:bodyPr>
          <a:lstStyle>
            <a:lvl1pPr>
              <a:defRPr sz="800"/>
            </a:lvl1pPr>
            <a:lvl2pPr>
              <a:defRPr sz="800"/>
            </a:lvl2pPr>
            <a:lvl3pPr>
              <a:defRPr sz="700"/>
            </a:lvl3pPr>
            <a:lvl4pPr>
              <a:defRPr sz="600"/>
            </a:lvl4pPr>
            <a:lvl5pPr>
              <a:defRPr sz="600"/>
            </a:lvl5pPr>
          </a:lstStyle>
          <a:p>
            <a:pPr lvl="0"/>
            <a:r>
              <a:rPr lang="en-US"/>
              <a:t>Click to edit Master text styles</a:t>
            </a:r>
          </a:p>
        </p:txBody>
      </p:sp>
      <p:sp>
        <p:nvSpPr>
          <p:cNvPr id="9" name="Text Placeholder 8">
            <a:extLst>
              <a:ext uri="{FF2B5EF4-FFF2-40B4-BE49-F238E27FC236}">
                <a16:creationId xmlns:a16="http://schemas.microsoft.com/office/drawing/2014/main" id="{5FF3EC44-BFF6-6891-65A6-E9CB02609C25}"/>
              </a:ext>
            </a:extLst>
          </p:cNvPr>
          <p:cNvSpPr>
            <a:spLocks noGrp="1"/>
          </p:cNvSpPr>
          <p:nvPr>
            <p:ph type="body" sz="quarter" idx="38"/>
          </p:nvPr>
        </p:nvSpPr>
        <p:spPr>
          <a:xfrm>
            <a:off x="694782" y="3263456"/>
            <a:ext cx="2850567" cy="1062167"/>
          </a:xfrm>
        </p:spPr>
        <p:txBody>
          <a:bodyPr lIns="0" tIns="0" rIns="0" bIns="0" numCol="2" spcCol="180000">
            <a:noAutofit/>
          </a:bodyPr>
          <a:lstStyle>
            <a:lvl1pPr>
              <a:spcAft>
                <a:spcPts val="300"/>
              </a:spcAft>
              <a:defRPr sz="900" cap="all" baseline="0">
                <a:solidFill>
                  <a:schemeClr val="bg2"/>
                </a:solidFill>
                <a:latin typeface="Gotham Medium" panose="02000603030000020004" pitchFamily="2" charset="0"/>
              </a:defRPr>
            </a:lvl1pPr>
            <a:lvl2pPr marL="0" indent="0">
              <a:buNone/>
              <a:defRPr sz="900">
                <a:solidFill>
                  <a:schemeClr val="bg2"/>
                </a:solidFill>
              </a:defRPr>
            </a:lvl2pPr>
            <a:lvl3pPr marL="85725" indent="-85725">
              <a:spcAft>
                <a:spcPts val="300"/>
              </a:spcAft>
              <a:defRPr sz="900">
                <a:solidFill>
                  <a:schemeClr val="bg2"/>
                </a:solidFill>
              </a:defRPr>
            </a:lvl3pPr>
          </a:lstStyle>
          <a:p>
            <a:pPr lvl="0"/>
            <a:r>
              <a:rPr lang="en-US"/>
              <a:t>Click to edit Master text styles</a:t>
            </a:r>
          </a:p>
          <a:p>
            <a:pPr lvl="1"/>
            <a:r>
              <a:rPr lang="en-US"/>
              <a:t>Second level</a:t>
            </a:r>
          </a:p>
          <a:p>
            <a:pPr lvl="2"/>
            <a:r>
              <a:rPr lang="en-US"/>
              <a:t>Third level</a:t>
            </a:r>
          </a:p>
        </p:txBody>
      </p:sp>
      <p:sp>
        <p:nvSpPr>
          <p:cNvPr id="11" name="Text Placeholder 8">
            <a:extLst>
              <a:ext uri="{FF2B5EF4-FFF2-40B4-BE49-F238E27FC236}">
                <a16:creationId xmlns:a16="http://schemas.microsoft.com/office/drawing/2014/main" id="{AB572C5A-56E8-37D1-F227-2980912C5BE4}"/>
              </a:ext>
            </a:extLst>
          </p:cNvPr>
          <p:cNvSpPr>
            <a:spLocks noGrp="1"/>
          </p:cNvSpPr>
          <p:nvPr>
            <p:ph type="body" sz="quarter" idx="39"/>
          </p:nvPr>
        </p:nvSpPr>
        <p:spPr>
          <a:xfrm>
            <a:off x="647429" y="4582664"/>
            <a:ext cx="1343267" cy="1325330"/>
          </a:xfrm>
        </p:spPr>
        <p:txBody>
          <a:bodyPr lIns="0" tIns="0" rIns="0" bIns="0">
            <a:noAutofit/>
          </a:bodyPr>
          <a:lstStyle>
            <a:lvl1pPr>
              <a:lnSpc>
                <a:spcPct val="100000"/>
              </a:lnSpc>
              <a:spcAft>
                <a:spcPts val="200"/>
              </a:spcAft>
              <a:defRPr sz="800" cap="all" baseline="0">
                <a:latin typeface="Gotham Medium" pitchFamily="50" charset="0"/>
              </a:defRPr>
            </a:lvl1pPr>
            <a:lvl2pPr marL="0" indent="0">
              <a:lnSpc>
                <a:spcPct val="100000"/>
              </a:lnSpc>
              <a:spcAft>
                <a:spcPts val="600"/>
              </a:spcAft>
              <a:buNone/>
              <a:defRPr sz="800"/>
            </a:lvl2pPr>
            <a:lvl3pPr marL="85725" indent="-85725">
              <a:lnSpc>
                <a:spcPct val="100000"/>
              </a:lnSpc>
              <a:spcAft>
                <a:spcPts val="600"/>
              </a:spcAft>
              <a:defRPr sz="800"/>
            </a:lvl3pPr>
          </a:lstStyle>
          <a:p>
            <a:pPr lvl="0"/>
            <a:r>
              <a:rPr lang="en-US"/>
              <a:t>Click to edit Master text styles</a:t>
            </a:r>
          </a:p>
          <a:p>
            <a:pPr lvl="1"/>
            <a:r>
              <a:rPr lang="en-US"/>
              <a:t>Second level</a:t>
            </a:r>
          </a:p>
          <a:p>
            <a:pPr lvl="2"/>
            <a:r>
              <a:rPr lang="en-US"/>
              <a:t>Third level</a:t>
            </a:r>
          </a:p>
        </p:txBody>
      </p:sp>
      <p:sp>
        <p:nvSpPr>
          <p:cNvPr id="13" name="Text Placeholder 8">
            <a:extLst>
              <a:ext uri="{FF2B5EF4-FFF2-40B4-BE49-F238E27FC236}">
                <a16:creationId xmlns:a16="http://schemas.microsoft.com/office/drawing/2014/main" id="{17A18B83-E6B8-5D81-7F4C-E26F8CE669CE}"/>
              </a:ext>
            </a:extLst>
          </p:cNvPr>
          <p:cNvSpPr>
            <a:spLocks noGrp="1"/>
          </p:cNvSpPr>
          <p:nvPr>
            <p:ph type="body" sz="quarter" idx="40"/>
          </p:nvPr>
        </p:nvSpPr>
        <p:spPr>
          <a:xfrm>
            <a:off x="2099933" y="4582664"/>
            <a:ext cx="1514834" cy="1325330"/>
          </a:xfrm>
        </p:spPr>
        <p:txBody>
          <a:bodyPr lIns="0" tIns="0" rIns="0" bIns="0">
            <a:noAutofit/>
          </a:bodyPr>
          <a:lstStyle>
            <a:lvl1pPr>
              <a:lnSpc>
                <a:spcPct val="100000"/>
              </a:lnSpc>
              <a:spcBef>
                <a:spcPts val="0"/>
              </a:spcBef>
              <a:spcAft>
                <a:spcPts val="200"/>
              </a:spcAft>
              <a:defRPr sz="800" cap="all" baseline="0">
                <a:latin typeface="Gotham Medium" pitchFamily="50" charset="0"/>
              </a:defRPr>
            </a:lvl1pPr>
            <a:lvl2pPr marL="0" indent="0">
              <a:lnSpc>
                <a:spcPct val="100000"/>
              </a:lnSpc>
              <a:spcBef>
                <a:spcPts val="0"/>
              </a:spcBef>
              <a:spcAft>
                <a:spcPts val="600"/>
              </a:spcAft>
              <a:buNone/>
              <a:defRPr sz="800"/>
            </a:lvl2pPr>
            <a:lvl3pPr marL="85725" indent="-85725">
              <a:lnSpc>
                <a:spcPct val="100000"/>
              </a:lnSpc>
              <a:spcBef>
                <a:spcPts val="0"/>
              </a:spcBef>
              <a:spcAft>
                <a:spcPts val="0"/>
              </a:spcAft>
              <a:defRPr sz="800"/>
            </a:lvl3pPr>
          </a:lstStyle>
          <a:p>
            <a:pPr lvl="0"/>
            <a:r>
              <a:rPr lang="en-US"/>
              <a:t>Click to edit Master text styles</a:t>
            </a:r>
          </a:p>
          <a:p>
            <a:pPr lvl="1"/>
            <a:r>
              <a:rPr lang="en-US"/>
              <a:t>Second level</a:t>
            </a:r>
          </a:p>
          <a:p>
            <a:pPr lvl="2"/>
            <a:r>
              <a:rPr lang="en-US"/>
              <a:t>Third level</a:t>
            </a:r>
          </a:p>
        </p:txBody>
      </p:sp>
      <p:sp>
        <p:nvSpPr>
          <p:cNvPr id="20" name="Text Placeholder 19">
            <a:extLst>
              <a:ext uri="{FF2B5EF4-FFF2-40B4-BE49-F238E27FC236}">
                <a16:creationId xmlns:a16="http://schemas.microsoft.com/office/drawing/2014/main" id="{3234C8D2-BFDF-2C29-B47B-5FA96382B193}"/>
              </a:ext>
            </a:extLst>
          </p:cNvPr>
          <p:cNvSpPr>
            <a:spLocks noGrp="1"/>
          </p:cNvSpPr>
          <p:nvPr>
            <p:ph type="body" sz="quarter" idx="41" hasCustomPrompt="1"/>
          </p:nvPr>
        </p:nvSpPr>
        <p:spPr>
          <a:xfrm>
            <a:off x="4305147" y="1978942"/>
            <a:ext cx="3373887" cy="215444"/>
          </a:xfrm>
        </p:spPr>
        <p:txBody>
          <a:bodyPr>
            <a:noAutofit/>
          </a:bodyPr>
          <a:lstStyle>
            <a:lvl1pPr>
              <a:defRPr cap="all" baseline="0">
                <a:latin typeface="Gotham Medium" panose="02000603030000020004" pitchFamily="2" charset="0"/>
              </a:defRPr>
            </a:lvl1pPr>
          </a:lstStyle>
          <a:p>
            <a:pPr lvl="0"/>
            <a:r>
              <a:rPr lang="en-US" dirty="0"/>
              <a:t>challenge</a:t>
            </a:r>
          </a:p>
        </p:txBody>
      </p:sp>
      <p:sp>
        <p:nvSpPr>
          <p:cNvPr id="33" name="Text Placeholder 19">
            <a:extLst>
              <a:ext uri="{FF2B5EF4-FFF2-40B4-BE49-F238E27FC236}">
                <a16:creationId xmlns:a16="http://schemas.microsoft.com/office/drawing/2014/main" id="{32A432C4-745E-6A44-812D-F15E3B92F128}"/>
              </a:ext>
            </a:extLst>
          </p:cNvPr>
          <p:cNvSpPr>
            <a:spLocks noGrp="1"/>
          </p:cNvSpPr>
          <p:nvPr>
            <p:ph type="body" sz="quarter" idx="42" hasCustomPrompt="1"/>
          </p:nvPr>
        </p:nvSpPr>
        <p:spPr>
          <a:xfrm>
            <a:off x="4305148" y="4170842"/>
            <a:ext cx="3373197" cy="215444"/>
          </a:xfrm>
        </p:spPr>
        <p:txBody>
          <a:bodyPr>
            <a:noAutofit/>
          </a:bodyPr>
          <a:lstStyle>
            <a:lvl1pPr>
              <a:defRPr cap="all" baseline="0">
                <a:latin typeface="Gotham Medium" panose="02000603030000020004" pitchFamily="2" charset="0"/>
              </a:defRPr>
            </a:lvl1pPr>
          </a:lstStyle>
          <a:p>
            <a:pPr lvl="0"/>
            <a:r>
              <a:rPr lang="en-US" dirty="0"/>
              <a:t>solution</a:t>
            </a:r>
          </a:p>
        </p:txBody>
      </p:sp>
      <p:sp>
        <p:nvSpPr>
          <p:cNvPr id="35" name="Text Placeholder 19">
            <a:extLst>
              <a:ext uri="{FF2B5EF4-FFF2-40B4-BE49-F238E27FC236}">
                <a16:creationId xmlns:a16="http://schemas.microsoft.com/office/drawing/2014/main" id="{199D398C-7881-3FBE-7A95-83C888865B04}"/>
              </a:ext>
            </a:extLst>
          </p:cNvPr>
          <p:cNvSpPr>
            <a:spLocks noGrp="1"/>
          </p:cNvSpPr>
          <p:nvPr>
            <p:ph type="body" sz="quarter" idx="43" hasCustomPrompt="1"/>
          </p:nvPr>
        </p:nvSpPr>
        <p:spPr>
          <a:xfrm>
            <a:off x="8124022" y="1978942"/>
            <a:ext cx="3392441" cy="215444"/>
          </a:xfrm>
        </p:spPr>
        <p:txBody>
          <a:bodyPr>
            <a:noAutofit/>
          </a:bodyPr>
          <a:lstStyle>
            <a:lvl1pPr>
              <a:defRPr cap="all" baseline="0">
                <a:latin typeface="Gotham Medium" panose="02000603030000020004" pitchFamily="2" charset="0"/>
              </a:defRPr>
            </a:lvl1pPr>
          </a:lstStyle>
          <a:p>
            <a:pPr lvl="0"/>
            <a:r>
              <a:rPr lang="en-US" dirty="0"/>
              <a:t>Result</a:t>
            </a:r>
          </a:p>
        </p:txBody>
      </p:sp>
      <p:cxnSp>
        <p:nvCxnSpPr>
          <p:cNvPr id="3" name="Straight Connector 2">
            <a:extLst>
              <a:ext uri="{FF2B5EF4-FFF2-40B4-BE49-F238E27FC236}">
                <a16:creationId xmlns:a16="http://schemas.microsoft.com/office/drawing/2014/main" id="{EBDAC548-1D50-D58C-2C63-5B1FDBCD9FBA}"/>
              </a:ext>
            </a:extLst>
          </p:cNvPr>
          <p:cNvCxnSpPr>
            <a:cxnSpLocks/>
          </p:cNvCxnSpPr>
          <p:nvPr userDrawn="1"/>
        </p:nvCxnSpPr>
        <p:spPr>
          <a:xfrm>
            <a:off x="4305148" y="3441082"/>
            <a:ext cx="32738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D2F7551-5BF7-27E6-A965-5845848B9100}"/>
              </a:ext>
            </a:extLst>
          </p:cNvPr>
          <p:cNvCxnSpPr>
            <a:cxnSpLocks/>
          </p:cNvCxnSpPr>
          <p:nvPr userDrawn="1"/>
        </p:nvCxnSpPr>
        <p:spPr>
          <a:xfrm>
            <a:off x="8124022" y="3441082"/>
            <a:ext cx="327381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694F8C78-3F00-1542-5E10-EE462A8E16DD}"/>
              </a:ext>
            </a:extLst>
          </p:cNvPr>
          <p:cNvGrpSpPr/>
          <p:nvPr userDrawn="1"/>
        </p:nvGrpSpPr>
        <p:grpSpPr>
          <a:xfrm>
            <a:off x="12287572" y="0"/>
            <a:ext cx="2175021" cy="4839558"/>
            <a:chOff x="838200" y="1150069"/>
            <a:chExt cx="2175021" cy="4839558"/>
          </a:xfrm>
        </p:grpSpPr>
        <p:sp>
          <p:nvSpPr>
            <p:cNvPr id="30" name="Rectangle 29">
              <a:extLst>
                <a:ext uri="{FF2B5EF4-FFF2-40B4-BE49-F238E27FC236}">
                  <a16:creationId xmlns:a16="http://schemas.microsoft.com/office/drawing/2014/main" id="{ED7C666A-8EF8-D9CE-1A58-E0A78BC51CEA}"/>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2" name="Rectangle 31">
              <a:extLst>
                <a:ext uri="{FF2B5EF4-FFF2-40B4-BE49-F238E27FC236}">
                  <a16:creationId xmlns:a16="http://schemas.microsoft.com/office/drawing/2014/main" id="{5840534B-B5B1-5DCA-047B-7E12AF9E8B3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6" name="TextBox 35">
              <a:extLst>
                <a:ext uri="{FF2B5EF4-FFF2-40B4-BE49-F238E27FC236}">
                  <a16:creationId xmlns:a16="http://schemas.microsoft.com/office/drawing/2014/main" id="{D790A3FF-E969-D1C0-8825-40750CE780C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7" name="TextBox 36">
              <a:extLst>
                <a:ext uri="{FF2B5EF4-FFF2-40B4-BE49-F238E27FC236}">
                  <a16:creationId xmlns:a16="http://schemas.microsoft.com/office/drawing/2014/main" id="{D7DEC886-3D18-8017-E63A-ED45F3D6AE1A}"/>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0" name="TextBox 39">
              <a:extLst>
                <a:ext uri="{FF2B5EF4-FFF2-40B4-BE49-F238E27FC236}">
                  <a16:creationId xmlns:a16="http://schemas.microsoft.com/office/drawing/2014/main" id="{B7B94B58-FB2F-E265-8DA3-0EA893548FB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1" name="TextBox 40">
              <a:extLst>
                <a:ext uri="{FF2B5EF4-FFF2-40B4-BE49-F238E27FC236}">
                  <a16:creationId xmlns:a16="http://schemas.microsoft.com/office/drawing/2014/main" id="{54950216-D6FD-AEFF-FE73-191B1CF6397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2" name="TextBox 41">
              <a:extLst>
                <a:ext uri="{FF2B5EF4-FFF2-40B4-BE49-F238E27FC236}">
                  <a16:creationId xmlns:a16="http://schemas.microsoft.com/office/drawing/2014/main" id="{5B514B0E-A52D-1041-6347-052BBA7F4A3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3" name="TextBox 42">
              <a:extLst>
                <a:ext uri="{FF2B5EF4-FFF2-40B4-BE49-F238E27FC236}">
                  <a16:creationId xmlns:a16="http://schemas.microsoft.com/office/drawing/2014/main" id="{F7A3206C-E1B8-B6BD-8AAC-2A96D2D555C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4" name="TextBox 43">
              <a:extLst>
                <a:ext uri="{FF2B5EF4-FFF2-40B4-BE49-F238E27FC236}">
                  <a16:creationId xmlns:a16="http://schemas.microsoft.com/office/drawing/2014/main" id="{4968B833-9C0E-3296-D038-14EEF0BC5361}"/>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45" name="Group 44">
            <a:extLst>
              <a:ext uri="{FF2B5EF4-FFF2-40B4-BE49-F238E27FC236}">
                <a16:creationId xmlns:a16="http://schemas.microsoft.com/office/drawing/2014/main" id="{C59A7169-57D4-160E-4BA9-EFA05718D8C7}"/>
              </a:ext>
            </a:extLst>
          </p:cNvPr>
          <p:cNvGrpSpPr/>
          <p:nvPr userDrawn="1"/>
        </p:nvGrpSpPr>
        <p:grpSpPr>
          <a:xfrm>
            <a:off x="-2228386" y="0"/>
            <a:ext cx="2094954" cy="3914775"/>
            <a:chOff x="-2178418" y="4487679"/>
            <a:chExt cx="2094954" cy="3914775"/>
          </a:xfrm>
        </p:grpSpPr>
        <p:sp>
          <p:nvSpPr>
            <p:cNvPr id="46" name="Rectangle 45">
              <a:extLst>
                <a:ext uri="{FF2B5EF4-FFF2-40B4-BE49-F238E27FC236}">
                  <a16:creationId xmlns:a16="http://schemas.microsoft.com/office/drawing/2014/main" id="{C8B2E3A3-BCDE-AFC7-A67C-3491DCF1B657}"/>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7" name="Rectangle 46">
              <a:extLst>
                <a:ext uri="{FF2B5EF4-FFF2-40B4-BE49-F238E27FC236}">
                  <a16:creationId xmlns:a16="http://schemas.microsoft.com/office/drawing/2014/main" id="{EF5B984E-3AB8-C1D8-F6DD-CACB3A8CA842}"/>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8" name="TextBox 47">
              <a:extLst>
                <a:ext uri="{FF2B5EF4-FFF2-40B4-BE49-F238E27FC236}">
                  <a16:creationId xmlns:a16="http://schemas.microsoft.com/office/drawing/2014/main" id="{235F9E77-1617-A56E-0287-B0941CBF00A4}"/>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49" name="TextBox 48">
              <a:extLst>
                <a:ext uri="{FF2B5EF4-FFF2-40B4-BE49-F238E27FC236}">
                  <a16:creationId xmlns:a16="http://schemas.microsoft.com/office/drawing/2014/main" id="{53B4D42D-EB3D-9C88-36A9-287CE445F63A}"/>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50" name="TextBox 49">
              <a:extLst>
                <a:ext uri="{FF2B5EF4-FFF2-40B4-BE49-F238E27FC236}">
                  <a16:creationId xmlns:a16="http://schemas.microsoft.com/office/drawing/2014/main" id="{41E038A3-126B-F2D7-4D12-CD14F098788D}"/>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51" name="TextBox 50">
              <a:extLst>
                <a:ext uri="{FF2B5EF4-FFF2-40B4-BE49-F238E27FC236}">
                  <a16:creationId xmlns:a16="http://schemas.microsoft.com/office/drawing/2014/main" id="{CB324708-56AF-1052-497C-27513630785B}"/>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52" name="TextBox 51">
              <a:extLst>
                <a:ext uri="{FF2B5EF4-FFF2-40B4-BE49-F238E27FC236}">
                  <a16:creationId xmlns:a16="http://schemas.microsoft.com/office/drawing/2014/main" id="{8A0041C4-834D-95DA-BB8B-F7CD89D69835}"/>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24" name="Title 23">
            <a:extLst>
              <a:ext uri="{FF2B5EF4-FFF2-40B4-BE49-F238E27FC236}">
                <a16:creationId xmlns:a16="http://schemas.microsoft.com/office/drawing/2014/main" id="{101DC292-3724-65F4-BD5A-9975DEA883DB}"/>
              </a:ext>
            </a:extLst>
          </p:cNvPr>
          <p:cNvSpPr>
            <a:spLocks noGrp="1"/>
          </p:cNvSpPr>
          <p:nvPr>
            <p:ph type="title" hasCustomPrompt="1"/>
          </p:nvPr>
        </p:nvSpPr>
        <p:spPr/>
        <p:txBody>
          <a:bodyPr/>
          <a:lstStyle/>
          <a:p>
            <a:r>
              <a:rPr lang="en-US" dirty="0"/>
              <a:t>Insert title here</a:t>
            </a:r>
            <a:endParaRPr lang="en-GB" dirty="0"/>
          </a:p>
        </p:txBody>
      </p:sp>
      <p:sp>
        <p:nvSpPr>
          <p:cNvPr id="25" name="Footer Placeholder 4">
            <a:extLst>
              <a:ext uri="{FF2B5EF4-FFF2-40B4-BE49-F238E27FC236}">
                <a16:creationId xmlns:a16="http://schemas.microsoft.com/office/drawing/2014/main" id="{35F0C2CD-FF0D-C305-F3DC-7938341EF5BE}"/>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202633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amp; testimonial (1)">
    <p:spTree>
      <p:nvGrpSpPr>
        <p:cNvPr id="1" name=""/>
        <p:cNvGrpSpPr/>
        <p:nvPr/>
      </p:nvGrpSpPr>
      <p:grpSpPr>
        <a:xfrm>
          <a:off x="0" y="0"/>
          <a:ext cx="0" cy="0"/>
          <a:chOff x="0" y="0"/>
          <a:chExt cx="0" cy="0"/>
        </a:xfrm>
      </p:grpSpPr>
      <p:sp>
        <p:nvSpPr>
          <p:cNvPr id="21" name="Text Placeholder 3">
            <a:extLst>
              <a:ext uri="{FF2B5EF4-FFF2-40B4-BE49-F238E27FC236}">
                <a16:creationId xmlns:a16="http://schemas.microsoft.com/office/drawing/2014/main" id="{9491A507-BCA2-6F83-2BEB-5A9F5788A3B1}"/>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4" name="Text Placeholder 13">
            <a:extLst>
              <a:ext uri="{FF2B5EF4-FFF2-40B4-BE49-F238E27FC236}">
                <a16:creationId xmlns:a16="http://schemas.microsoft.com/office/drawing/2014/main" id="{1A033E5A-39C4-6B18-12B1-08F00A24AA98}"/>
              </a:ext>
            </a:extLst>
          </p:cNvPr>
          <p:cNvSpPr>
            <a:spLocks noGrp="1"/>
          </p:cNvSpPr>
          <p:nvPr>
            <p:ph type="body" sz="quarter" idx="16" hasCustomPrompt="1"/>
          </p:nvPr>
        </p:nvSpPr>
        <p:spPr>
          <a:xfrm>
            <a:off x="5399848" y="1520825"/>
            <a:ext cx="3231707" cy="3570408"/>
          </a:xfrm>
          <a:solidFill>
            <a:schemeClr val="accent2"/>
          </a:solidFill>
        </p:spPr>
        <p:txBody>
          <a:bodyPr lIns="324000" tIns="720000" rIns="324000">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8pPr>
              <a:defRPr>
                <a:solidFill>
                  <a:schemeClr val="bg1"/>
                </a:solidFill>
              </a:defRPr>
            </a:lvl8pPr>
          </a:lstStyle>
          <a:p>
            <a:pPr marL="0" marR="0" lvl="7"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heading</a:t>
            </a:r>
          </a:p>
          <a:p>
            <a:pPr lvl="0"/>
            <a:r>
              <a:rPr lang="en-GB" dirty="0"/>
              <a:t>Insert quote here</a:t>
            </a:r>
          </a:p>
        </p:txBody>
      </p:sp>
      <p:sp>
        <p:nvSpPr>
          <p:cNvPr id="8" name="Text Placeholder 7">
            <a:extLst>
              <a:ext uri="{FF2B5EF4-FFF2-40B4-BE49-F238E27FC236}">
                <a16:creationId xmlns:a16="http://schemas.microsoft.com/office/drawing/2014/main" id="{64FC32A8-7215-BCFF-9368-324CBCDAC4F3}"/>
              </a:ext>
            </a:extLst>
          </p:cNvPr>
          <p:cNvSpPr>
            <a:spLocks noGrp="1"/>
          </p:cNvSpPr>
          <p:nvPr>
            <p:ph type="body" sz="quarter" idx="13" hasCustomPrompt="1"/>
          </p:nvPr>
        </p:nvSpPr>
        <p:spPr>
          <a:xfrm>
            <a:off x="450850" y="2159056"/>
            <a:ext cx="2425700" cy="215444"/>
          </a:xfrm>
        </p:spPr>
        <p:txBody>
          <a:bodyPr>
            <a:noAutofit/>
          </a:bodyPr>
          <a:lstStyle>
            <a:lvl1pPr>
              <a:defRPr/>
            </a:lvl1pPr>
          </a:lstStyle>
          <a:p>
            <a:pPr lvl="0"/>
            <a:r>
              <a:rPr lang="en-GB" dirty="0"/>
              <a:t>Insert quote here</a:t>
            </a:r>
          </a:p>
        </p:txBody>
      </p:sp>
      <p:sp>
        <p:nvSpPr>
          <p:cNvPr id="10" name="Text Placeholder 9">
            <a:extLst>
              <a:ext uri="{FF2B5EF4-FFF2-40B4-BE49-F238E27FC236}">
                <a16:creationId xmlns:a16="http://schemas.microsoft.com/office/drawing/2014/main" id="{02360F34-9681-5EE4-0E29-2F5AFC6CF681}"/>
              </a:ext>
            </a:extLst>
          </p:cNvPr>
          <p:cNvSpPr>
            <a:spLocks noGrp="1"/>
          </p:cNvSpPr>
          <p:nvPr>
            <p:ph type="body" sz="quarter" idx="14" hasCustomPrompt="1"/>
          </p:nvPr>
        </p:nvSpPr>
        <p:spPr>
          <a:xfrm>
            <a:off x="450850" y="4201855"/>
            <a:ext cx="2425700" cy="184666"/>
          </a:xfrm>
        </p:spPr>
        <p:txBody>
          <a:bodyPr>
            <a:noAutofit/>
          </a:bodyPr>
          <a:lstStyle>
            <a:lvl1pPr>
              <a:defRPr sz="12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12" name="Text Placeholder 11">
            <a:extLst>
              <a:ext uri="{FF2B5EF4-FFF2-40B4-BE49-F238E27FC236}">
                <a16:creationId xmlns:a16="http://schemas.microsoft.com/office/drawing/2014/main" id="{B30BC897-3932-B61B-D881-2D75673E3975}"/>
              </a:ext>
            </a:extLst>
          </p:cNvPr>
          <p:cNvSpPr>
            <a:spLocks noGrp="1"/>
          </p:cNvSpPr>
          <p:nvPr>
            <p:ph type="body" sz="quarter" idx="15" hasCustomPrompt="1"/>
          </p:nvPr>
        </p:nvSpPr>
        <p:spPr>
          <a:xfrm>
            <a:off x="450850" y="4392663"/>
            <a:ext cx="2425700" cy="184666"/>
          </a:xfrm>
        </p:spPr>
        <p:txBody>
          <a:bodyPr>
            <a:noAutofit/>
          </a:bodyPr>
          <a:lstStyle>
            <a:lvl1pPr>
              <a:defRPr sz="1200"/>
            </a:lvl1pPr>
          </a:lstStyle>
          <a:p>
            <a:pPr lvl="0"/>
            <a:r>
              <a:rPr lang="en-GB"/>
              <a:t>Insert title here</a:t>
            </a:r>
            <a:endParaRPr lang="en-GB" dirty="0"/>
          </a:p>
        </p:txBody>
      </p:sp>
      <p:sp>
        <p:nvSpPr>
          <p:cNvPr id="23" name="Text Placeholder 9">
            <a:extLst>
              <a:ext uri="{FF2B5EF4-FFF2-40B4-BE49-F238E27FC236}">
                <a16:creationId xmlns:a16="http://schemas.microsoft.com/office/drawing/2014/main" id="{8BA74740-428A-833B-B395-CA54C5C4A45D}"/>
              </a:ext>
            </a:extLst>
          </p:cNvPr>
          <p:cNvSpPr>
            <a:spLocks noGrp="1"/>
          </p:cNvSpPr>
          <p:nvPr>
            <p:ph type="body" sz="quarter" idx="18" hasCustomPrompt="1"/>
          </p:nvPr>
        </p:nvSpPr>
        <p:spPr>
          <a:xfrm>
            <a:off x="5733784" y="4329546"/>
            <a:ext cx="2299651" cy="184666"/>
          </a:xfrm>
        </p:spPr>
        <p:txBody>
          <a:bodyPr>
            <a:noAutofit/>
          </a:bodyPr>
          <a:lstStyle>
            <a:lvl1pPr>
              <a:defRPr sz="1200">
                <a:solidFill>
                  <a:schemeClr val="bg2"/>
                </a:solidFill>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24" name="Text Placeholder 11">
            <a:extLst>
              <a:ext uri="{FF2B5EF4-FFF2-40B4-BE49-F238E27FC236}">
                <a16:creationId xmlns:a16="http://schemas.microsoft.com/office/drawing/2014/main" id="{5A0C70F7-40EA-954B-0A06-6B9E814EDA3B}"/>
              </a:ext>
            </a:extLst>
          </p:cNvPr>
          <p:cNvSpPr>
            <a:spLocks noGrp="1"/>
          </p:cNvSpPr>
          <p:nvPr>
            <p:ph type="body" sz="quarter" idx="19" hasCustomPrompt="1"/>
          </p:nvPr>
        </p:nvSpPr>
        <p:spPr>
          <a:xfrm>
            <a:off x="5733784" y="4520354"/>
            <a:ext cx="2299651" cy="184666"/>
          </a:xfrm>
        </p:spPr>
        <p:txBody>
          <a:bodyPr>
            <a:noAutofit/>
          </a:bodyPr>
          <a:lstStyle>
            <a:lvl1pPr>
              <a:defRPr sz="1200">
                <a:solidFill>
                  <a:schemeClr val="bg2"/>
                </a:solidFill>
              </a:defRPr>
            </a:lvl1pPr>
          </a:lstStyle>
          <a:p>
            <a:pPr lvl="0"/>
            <a:r>
              <a:rPr lang="en-GB" dirty="0"/>
              <a:t>Insert title here</a:t>
            </a:r>
          </a:p>
        </p:txBody>
      </p:sp>
      <p:sp>
        <p:nvSpPr>
          <p:cNvPr id="29" name="Text Placeholder 28">
            <a:extLst>
              <a:ext uri="{FF2B5EF4-FFF2-40B4-BE49-F238E27FC236}">
                <a16:creationId xmlns:a16="http://schemas.microsoft.com/office/drawing/2014/main" id="{F2F9A644-FFF2-B1C2-1FFC-00FF07B598E9}"/>
              </a:ext>
            </a:extLst>
          </p:cNvPr>
          <p:cNvSpPr>
            <a:spLocks noGrp="1"/>
          </p:cNvSpPr>
          <p:nvPr>
            <p:ph type="body" sz="quarter" idx="23" hasCustomPrompt="1"/>
          </p:nvPr>
        </p:nvSpPr>
        <p:spPr>
          <a:xfrm>
            <a:off x="450849" y="1520825"/>
            <a:ext cx="383428" cy="383428"/>
          </a:xfrm>
          <a:blipFill>
            <a:blip r:embed="rId3" cstate="hqprint">
              <a:extLst>
                <a:ext uri="{28A0092B-C50C-407E-A947-70E740481C1C}">
                  <a14:useLocalDpi xmlns:a14="http://schemas.microsoft.com/office/drawing/2010/main"/>
                </a:ext>
              </a:extLst>
            </a:blip>
            <a:stretch>
              <a:fillRect/>
            </a:stretch>
          </a:blipFill>
        </p:spPr>
        <p:txBody>
          <a:bodyPr>
            <a:noAutofit/>
          </a:bodyPr>
          <a:lstStyle>
            <a:lvl1pPr>
              <a:defRPr/>
            </a:lvl1pPr>
          </a:lstStyle>
          <a:p>
            <a:pPr lvl="0"/>
            <a:r>
              <a:rPr lang="en-GB"/>
              <a:t> </a:t>
            </a:r>
            <a:endParaRPr lang="en-GB" dirty="0"/>
          </a:p>
        </p:txBody>
      </p:sp>
      <p:sp>
        <p:nvSpPr>
          <p:cNvPr id="32" name="Picture Placeholder 31">
            <a:extLst>
              <a:ext uri="{FF2B5EF4-FFF2-40B4-BE49-F238E27FC236}">
                <a16:creationId xmlns:a16="http://schemas.microsoft.com/office/drawing/2014/main" id="{7B6BEF04-C6B6-FFC9-6EC4-83A89149A3E8}"/>
              </a:ext>
            </a:extLst>
          </p:cNvPr>
          <p:cNvSpPr>
            <a:spLocks noGrp="1"/>
          </p:cNvSpPr>
          <p:nvPr>
            <p:ph type="pic" sz="quarter" idx="25" hasCustomPrompt="1"/>
          </p:nvPr>
        </p:nvSpPr>
        <p:spPr>
          <a:xfrm>
            <a:off x="3333432" y="1520825"/>
            <a:ext cx="2067771" cy="3570409"/>
          </a:xfrm>
        </p:spPr>
        <p:txBody>
          <a:bodyPr>
            <a:noAutofit/>
          </a:bodyPr>
          <a:lstStyle>
            <a:lvl1pPr algn="ctr">
              <a:defRPr/>
            </a:lvl1pPr>
          </a:lstStyle>
          <a:p>
            <a:r>
              <a:rPr lang="en-GB" dirty="0"/>
              <a:t>Click icon to insert image</a:t>
            </a:r>
          </a:p>
        </p:txBody>
      </p:sp>
      <p:grpSp>
        <p:nvGrpSpPr>
          <p:cNvPr id="31" name="Group 30">
            <a:extLst>
              <a:ext uri="{FF2B5EF4-FFF2-40B4-BE49-F238E27FC236}">
                <a16:creationId xmlns:a16="http://schemas.microsoft.com/office/drawing/2014/main" id="{44A06B25-C42C-57BD-B0DD-9EDBAEA9EB16}"/>
              </a:ext>
            </a:extLst>
          </p:cNvPr>
          <p:cNvGrpSpPr/>
          <p:nvPr/>
        </p:nvGrpSpPr>
        <p:grpSpPr>
          <a:xfrm>
            <a:off x="12287572" y="0"/>
            <a:ext cx="2175021" cy="4839558"/>
            <a:chOff x="838200" y="1150069"/>
            <a:chExt cx="2175021" cy="4839558"/>
          </a:xfrm>
        </p:grpSpPr>
        <p:sp>
          <p:nvSpPr>
            <p:cNvPr id="34" name="Rectangle 33">
              <a:extLst>
                <a:ext uri="{FF2B5EF4-FFF2-40B4-BE49-F238E27FC236}">
                  <a16:creationId xmlns:a16="http://schemas.microsoft.com/office/drawing/2014/main" id="{8F5A13DD-A3CD-1250-9F4A-EA46DDE208D8}"/>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6" name="Rectangle 35">
              <a:extLst>
                <a:ext uri="{FF2B5EF4-FFF2-40B4-BE49-F238E27FC236}">
                  <a16:creationId xmlns:a16="http://schemas.microsoft.com/office/drawing/2014/main" id="{5D360E03-1E1E-615B-5D4E-17E4C0FDE5D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7" name="TextBox 36">
              <a:extLst>
                <a:ext uri="{FF2B5EF4-FFF2-40B4-BE49-F238E27FC236}">
                  <a16:creationId xmlns:a16="http://schemas.microsoft.com/office/drawing/2014/main" id="{D47DB9A8-5545-CC49-EA67-F76C62586F9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8" name="TextBox 37">
              <a:extLst>
                <a:ext uri="{FF2B5EF4-FFF2-40B4-BE49-F238E27FC236}">
                  <a16:creationId xmlns:a16="http://schemas.microsoft.com/office/drawing/2014/main" id="{1400A6BE-120E-6CB1-E360-97401DA53394}"/>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9" name="TextBox 38">
              <a:extLst>
                <a:ext uri="{FF2B5EF4-FFF2-40B4-BE49-F238E27FC236}">
                  <a16:creationId xmlns:a16="http://schemas.microsoft.com/office/drawing/2014/main" id="{D39FC50D-41D5-3502-3E76-67E2243BE5C8}"/>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0" name="TextBox 39">
              <a:extLst>
                <a:ext uri="{FF2B5EF4-FFF2-40B4-BE49-F238E27FC236}">
                  <a16:creationId xmlns:a16="http://schemas.microsoft.com/office/drawing/2014/main" id="{C7680ECD-285D-20B0-8BB5-CD7C5C57C330}"/>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1" name="TextBox 40">
              <a:extLst>
                <a:ext uri="{FF2B5EF4-FFF2-40B4-BE49-F238E27FC236}">
                  <a16:creationId xmlns:a16="http://schemas.microsoft.com/office/drawing/2014/main" id="{CDF51759-261C-4B98-EEF6-A1A112A06DE4}"/>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2" name="TextBox 41">
              <a:extLst>
                <a:ext uri="{FF2B5EF4-FFF2-40B4-BE49-F238E27FC236}">
                  <a16:creationId xmlns:a16="http://schemas.microsoft.com/office/drawing/2014/main" id="{A117885E-7E51-D430-206D-DE3FC97EA6FF}"/>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3" name="TextBox 42">
              <a:extLst>
                <a:ext uri="{FF2B5EF4-FFF2-40B4-BE49-F238E27FC236}">
                  <a16:creationId xmlns:a16="http://schemas.microsoft.com/office/drawing/2014/main" id="{C2369979-807E-5568-2E2F-6EA70607DC76}"/>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45" name="Date Placeholder 44">
            <a:extLst>
              <a:ext uri="{FF2B5EF4-FFF2-40B4-BE49-F238E27FC236}">
                <a16:creationId xmlns:a16="http://schemas.microsoft.com/office/drawing/2014/main" id="{164AA926-344D-0C35-837F-74E35DB2DF30}"/>
              </a:ext>
            </a:extLst>
          </p:cNvPr>
          <p:cNvSpPr>
            <a:spLocks noGrp="1"/>
          </p:cNvSpPr>
          <p:nvPr>
            <p:ph type="dt" sz="half" idx="32"/>
          </p:nvPr>
        </p:nvSpPr>
        <p:spPr/>
        <p:txBody>
          <a:bodyPr>
            <a:noAutofit/>
          </a:bodyPr>
          <a:lstStyle/>
          <a:p>
            <a:endParaRPr lang="en-GB" dirty="0"/>
          </a:p>
        </p:txBody>
      </p:sp>
      <p:sp>
        <p:nvSpPr>
          <p:cNvPr id="47" name="Slide Number Placeholder 46">
            <a:extLst>
              <a:ext uri="{FF2B5EF4-FFF2-40B4-BE49-F238E27FC236}">
                <a16:creationId xmlns:a16="http://schemas.microsoft.com/office/drawing/2014/main" id="{11F589B6-91D4-D6C8-92F2-BBE994714B6B}"/>
              </a:ext>
            </a:extLst>
          </p:cNvPr>
          <p:cNvSpPr>
            <a:spLocks noGrp="1"/>
          </p:cNvSpPr>
          <p:nvPr>
            <p:ph type="sldNum" sz="quarter" idx="34"/>
          </p:nvPr>
        </p:nvSpPr>
        <p:spPr/>
        <p:txBody>
          <a:bodyPr>
            <a:noAutofit/>
          </a:bodyPr>
          <a:lstStyle/>
          <a:p>
            <a:fld id="{BB07EAE1-021A-493C-B07F-6FE9E5D11BEB}" type="slidenum">
              <a:rPr lang="en-GB" smtClean="0"/>
              <a:pPr/>
              <a:t>‹#›</a:t>
            </a:fld>
            <a:endParaRPr lang="en-GB" dirty="0"/>
          </a:p>
        </p:txBody>
      </p:sp>
      <p:grpSp>
        <p:nvGrpSpPr>
          <p:cNvPr id="6" name="Group 5">
            <a:extLst>
              <a:ext uri="{FF2B5EF4-FFF2-40B4-BE49-F238E27FC236}">
                <a16:creationId xmlns:a16="http://schemas.microsoft.com/office/drawing/2014/main" id="{13986C35-7244-5C17-18B9-1599DBAA2C11}"/>
              </a:ext>
            </a:extLst>
          </p:cNvPr>
          <p:cNvGrpSpPr/>
          <p:nvPr userDrawn="1"/>
        </p:nvGrpSpPr>
        <p:grpSpPr>
          <a:xfrm>
            <a:off x="12287572" y="0"/>
            <a:ext cx="2175021" cy="4839558"/>
            <a:chOff x="838200" y="1150069"/>
            <a:chExt cx="2175021" cy="4839558"/>
          </a:xfrm>
        </p:grpSpPr>
        <p:sp>
          <p:nvSpPr>
            <p:cNvPr id="7" name="Rectangle 6">
              <a:extLst>
                <a:ext uri="{FF2B5EF4-FFF2-40B4-BE49-F238E27FC236}">
                  <a16:creationId xmlns:a16="http://schemas.microsoft.com/office/drawing/2014/main" id="{D3DC580E-B251-F5ED-E219-937713760673}"/>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9" name="Rectangle 8">
              <a:extLst>
                <a:ext uri="{FF2B5EF4-FFF2-40B4-BE49-F238E27FC236}">
                  <a16:creationId xmlns:a16="http://schemas.microsoft.com/office/drawing/2014/main" id="{A14B9EBE-EF06-1D6C-2812-1E21C7184473}"/>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1" name="TextBox 10">
              <a:extLst>
                <a:ext uri="{FF2B5EF4-FFF2-40B4-BE49-F238E27FC236}">
                  <a16:creationId xmlns:a16="http://schemas.microsoft.com/office/drawing/2014/main" id="{A78BC6D4-812B-880A-573A-E69CA6418D0B}"/>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3" name="TextBox 12">
              <a:extLst>
                <a:ext uri="{FF2B5EF4-FFF2-40B4-BE49-F238E27FC236}">
                  <a16:creationId xmlns:a16="http://schemas.microsoft.com/office/drawing/2014/main" id="{F75F9B3B-8CDC-2AF1-8F2F-30E4B69DD74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5" name="TextBox 14">
              <a:extLst>
                <a:ext uri="{FF2B5EF4-FFF2-40B4-BE49-F238E27FC236}">
                  <a16:creationId xmlns:a16="http://schemas.microsoft.com/office/drawing/2014/main" id="{83F5B2FA-2ABC-658F-D29A-A07D570CB31F}"/>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6" name="TextBox 15">
              <a:extLst>
                <a:ext uri="{FF2B5EF4-FFF2-40B4-BE49-F238E27FC236}">
                  <a16:creationId xmlns:a16="http://schemas.microsoft.com/office/drawing/2014/main" id="{B9203A2D-4F00-0660-8078-1CE13D235EB5}"/>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7" name="TextBox 16">
              <a:extLst>
                <a:ext uri="{FF2B5EF4-FFF2-40B4-BE49-F238E27FC236}">
                  <a16:creationId xmlns:a16="http://schemas.microsoft.com/office/drawing/2014/main" id="{9CFF6AEE-D40F-02DE-6911-A1B84577DC0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8" name="TextBox 17">
              <a:extLst>
                <a:ext uri="{FF2B5EF4-FFF2-40B4-BE49-F238E27FC236}">
                  <a16:creationId xmlns:a16="http://schemas.microsoft.com/office/drawing/2014/main" id="{7A4BC4EA-AC80-8DED-6697-AF0DC961768F}"/>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9" name="TextBox 18">
              <a:extLst>
                <a:ext uri="{FF2B5EF4-FFF2-40B4-BE49-F238E27FC236}">
                  <a16:creationId xmlns:a16="http://schemas.microsoft.com/office/drawing/2014/main" id="{C62B396B-91BE-94C5-D352-2FF208CA36F1}"/>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44" name="Title 43">
            <a:extLst>
              <a:ext uri="{FF2B5EF4-FFF2-40B4-BE49-F238E27FC236}">
                <a16:creationId xmlns:a16="http://schemas.microsoft.com/office/drawing/2014/main" id="{4AE206C2-6775-F8DD-7EED-46A98195246C}"/>
              </a:ext>
            </a:extLst>
          </p:cNvPr>
          <p:cNvSpPr>
            <a:spLocks noGrp="1"/>
          </p:cNvSpPr>
          <p:nvPr>
            <p:ph type="title" hasCustomPrompt="1"/>
          </p:nvPr>
        </p:nvSpPr>
        <p:spPr/>
        <p:txBody>
          <a:bodyPr/>
          <a:lstStyle/>
          <a:p>
            <a:r>
              <a:rPr lang="en-US" dirty="0"/>
              <a:t>Insert title here</a:t>
            </a:r>
            <a:endParaRPr lang="en-GB" dirty="0"/>
          </a:p>
        </p:txBody>
      </p:sp>
      <p:sp>
        <p:nvSpPr>
          <p:cNvPr id="48" name="Footer Placeholder 4">
            <a:extLst>
              <a:ext uri="{FF2B5EF4-FFF2-40B4-BE49-F238E27FC236}">
                <a16:creationId xmlns:a16="http://schemas.microsoft.com/office/drawing/2014/main" id="{8710F66A-E3E5-51E7-81E7-AD82B5AF087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7">
            <a:extLst>
              <a:ext uri="{FF2B5EF4-FFF2-40B4-BE49-F238E27FC236}">
                <a16:creationId xmlns:a16="http://schemas.microsoft.com/office/drawing/2014/main" id="{A99A5A6E-E7F4-46F3-4212-E7378183B93F}"/>
              </a:ext>
            </a:extLst>
          </p:cNvPr>
          <p:cNvSpPr>
            <a:spLocks noGrp="1"/>
          </p:cNvSpPr>
          <p:nvPr>
            <p:ph type="body" sz="quarter" idx="35" hasCustomPrompt="1"/>
          </p:nvPr>
        </p:nvSpPr>
        <p:spPr>
          <a:xfrm>
            <a:off x="9088438" y="2159056"/>
            <a:ext cx="2425700" cy="215444"/>
          </a:xfrm>
        </p:spPr>
        <p:txBody>
          <a:bodyPr>
            <a:noAutofit/>
          </a:bodyPr>
          <a:lstStyle>
            <a:lvl1pPr>
              <a:defRPr/>
            </a:lvl1pPr>
          </a:lstStyle>
          <a:p>
            <a:pPr lvl="0"/>
            <a:r>
              <a:rPr lang="en-GB" dirty="0"/>
              <a:t>Insert quote here</a:t>
            </a:r>
          </a:p>
        </p:txBody>
      </p:sp>
      <p:sp>
        <p:nvSpPr>
          <p:cNvPr id="3" name="Text Placeholder 9">
            <a:extLst>
              <a:ext uri="{FF2B5EF4-FFF2-40B4-BE49-F238E27FC236}">
                <a16:creationId xmlns:a16="http://schemas.microsoft.com/office/drawing/2014/main" id="{64C4E29D-E503-0185-092F-BE4381CA014C}"/>
              </a:ext>
            </a:extLst>
          </p:cNvPr>
          <p:cNvSpPr>
            <a:spLocks noGrp="1"/>
          </p:cNvSpPr>
          <p:nvPr>
            <p:ph type="body" sz="quarter" idx="36" hasCustomPrompt="1"/>
          </p:nvPr>
        </p:nvSpPr>
        <p:spPr>
          <a:xfrm>
            <a:off x="9088438" y="4201855"/>
            <a:ext cx="2425700" cy="184666"/>
          </a:xfrm>
        </p:spPr>
        <p:txBody>
          <a:bodyPr>
            <a:noAutofit/>
          </a:bodyPr>
          <a:lstStyle>
            <a:lvl1pPr>
              <a:defRPr sz="12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28" name="Text Placeholder 11">
            <a:extLst>
              <a:ext uri="{FF2B5EF4-FFF2-40B4-BE49-F238E27FC236}">
                <a16:creationId xmlns:a16="http://schemas.microsoft.com/office/drawing/2014/main" id="{7DBA61FA-2E9E-F4CF-043E-0E0F6D3ED64D}"/>
              </a:ext>
            </a:extLst>
          </p:cNvPr>
          <p:cNvSpPr>
            <a:spLocks noGrp="1"/>
          </p:cNvSpPr>
          <p:nvPr>
            <p:ph type="body" sz="quarter" idx="37" hasCustomPrompt="1"/>
          </p:nvPr>
        </p:nvSpPr>
        <p:spPr>
          <a:xfrm>
            <a:off x="9088438" y="4392663"/>
            <a:ext cx="2425700" cy="184666"/>
          </a:xfrm>
        </p:spPr>
        <p:txBody>
          <a:bodyPr>
            <a:noAutofit/>
          </a:bodyPr>
          <a:lstStyle>
            <a:lvl1pPr>
              <a:defRPr sz="1200"/>
            </a:lvl1pPr>
          </a:lstStyle>
          <a:p>
            <a:pPr lvl="0"/>
            <a:r>
              <a:rPr lang="en-GB"/>
              <a:t>Insert title here</a:t>
            </a:r>
            <a:endParaRPr lang="en-GB" dirty="0"/>
          </a:p>
        </p:txBody>
      </p:sp>
      <p:sp>
        <p:nvSpPr>
          <p:cNvPr id="46" name="Text Placeholder 28">
            <a:extLst>
              <a:ext uri="{FF2B5EF4-FFF2-40B4-BE49-F238E27FC236}">
                <a16:creationId xmlns:a16="http://schemas.microsoft.com/office/drawing/2014/main" id="{ADD5953E-8F4A-3DED-A4D5-D5BE23C6EF7F}"/>
              </a:ext>
            </a:extLst>
          </p:cNvPr>
          <p:cNvSpPr>
            <a:spLocks noGrp="1"/>
          </p:cNvSpPr>
          <p:nvPr>
            <p:ph type="body" sz="quarter" idx="38" hasCustomPrompt="1"/>
          </p:nvPr>
        </p:nvSpPr>
        <p:spPr>
          <a:xfrm>
            <a:off x="9088437" y="1520825"/>
            <a:ext cx="383428" cy="383428"/>
          </a:xfrm>
          <a:blipFill>
            <a:blip r:embed="rId3" cstate="hqprint">
              <a:extLst>
                <a:ext uri="{28A0092B-C50C-407E-A947-70E740481C1C}">
                  <a14:useLocalDpi xmlns:a14="http://schemas.microsoft.com/office/drawing/2010/main"/>
                </a:ext>
              </a:extLst>
            </a:blip>
            <a:stretch>
              <a:fillRect/>
            </a:stretch>
          </a:blipFill>
        </p:spPr>
        <p:txBody>
          <a:bodyPr>
            <a:noAutofit/>
          </a:bodyPr>
          <a:lstStyle>
            <a:lvl1pPr>
              <a:defRPr/>
            </a:lvl1pPr>
          </a:lstStyle>
          <a:p>
            <a:pPr lvl="0"/>
            <a:r>
              <a:rPr lang="en-GB"/>
              <a:t> </a:t>
            </a:r>
            <a:endParaRPr lang="en-GB" dirty="0"/>
          </a:p>
        </p:txBody>
      </p:sp>
      <p:sp>
        <p:nvSpPr>
          <p:cNvPr id="49" name="Text Placeholder 8">
            <a:extLst>
              <a:ext uri="{FF2B5EF4-FFF2-40B4-BE49-F238E27FC236}">
                <a16:creationId xmlns:a16="http://schemas.microsoft.com/office/drawing/2014/main" id="{D9BB0B31-F49D-3AF9-0589-AE580F6D6FFB}"/>
              </a:ext>
            </a:extLst>
          </p:cNvPr>
          <p:cNvSpPr>
            <a:spLocks noGrp="1"/>
          </p:cNvSpPr>
          <p:nvPr>
            <p:ph type="body" sz="quarter" idx="104" hasCustomPrompt="1"/>
          </p:nvPr>
        </p:nvSpPr>
        <p:spPr>
          <a:xfrm>
            <a:off x="5741404" y="1904253"/>
            <a:ext cx="880617" cy="195814"/>
          </a:xfrm>
          <a:solidFill>
            <a:schemeClr val="accent3"/>
          </a:solidFill>
        </p:spPr>
        <p:txBody>
          <a:bodyPr wrap="none" lIns="36000" tIns="36000" rIns="36000" bIns="36000" anchor="ctr">
            <a:noAutofit/>
          </a:bodyPr>
          <a:lstStyle>
            <a:lvl1pPr algn="l">
              <a:defRPr sz="800" cap="all" spc="70" baseline="0">
                <a:solidFill>
                  <a:schemeClr val="bg1"/>
                </a:solidFill>
                <a:latin typeface="+mj-lt"/>
              </a:defRPr>
            </a:lvl1pPr>
          </a:lstStyle>
          <a:p>
            <a:pPr lvl="0"/>
            <a:r>
              <a:rPr lang="en-GB" dirty="0"/>
              <a:t>subheading</a:t>
            </a:r>
          </a:p>
        </p:txBody>
      </p:sp>
    </p:spTree>
    <p:custDataLst>
      <p:tags r:id="rId1"/>
    </p:custDataLst>
    <p:extLst>
      <p:ext uri="{BB962C8B-B14F-4D97-AF65-F5344CB8AC3E}">
        <p14:creationId xmlns:p14="http://schemas.microsoft.com/office/powerpoint/2010/main" val="366991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amp; testimonial (2)">
    <p:spTree>
      <p:nvGrpSpPr>
        <p:cNvPr id="1" name=""/>
        <p:cNvGrpSpPr/>
        <p:nvPr/>
      </p:nvGrpSpPr>
      <p:grpSpPr>
        <a:xfrm>
          <a:off x="0" y="0"/>
          <a:ext cx="0" cy="0"/>
          <a:chOff x="0" y="0"/>
          <a:chExt cx="0" cy="0"/>
        </a:xfrm>
      </p:grpSpPr>
      <p:sp>
        <p:nvSpPr>
          <p:cNvPr id="32" name="Text Placeholder 3">
            <a:extLst>
              <a:ext uri="{FF2B5EF4-FFF2-40B4-BE49-F238E27FC236}">
                <a16:creationId xmlns:a16="http://schemas.microsoft.com/office/drawing/2014/main" id="{184BEA07-5920-AB55-93C3-C7A315688F08}"/>
              </a:ext>
            </a:extLst>
          </p:cNvPr>
          <p:cNvSpPr>
            <a:spLocks noGrp="1"/>
          </p:cNvSpPr>
          <p:nvPr>
            <p:ph type="body" sz="quarter" idx="32"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 name="Text Placeholder 25">
            <a:extLst>
              <a:ext uri="{FF2B5EF4-FFF2-40B4-BE49-F238E27FC236}">
                <a16:creationId xmlns:a16="http://schemas.microsoft.com/office/drawing/2014/main" id="{F6CB2A52-3D2E-4D27-A43A-E3CE8F6093C3}"/>
              </a:ext>
            </a:extLst>
          </p:cNvPr>
          <p:cNvSpPr>
            <a:spLocks noGrp="1"/>
          </p:cNvSpPr>
          <p:nvPr>
            <p:ph type="body" sz="quarter" idx="37" hasCustomPrompt="1"/>
          </p:nvPr>
        </p:nvSpPr>
        <p:spPr>
          <a:xfrm>
            <a:off x="6237744" y="3445872"/>
            <a:ext cx="4505503" cy="71067"/>
          </a:xfr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lvl1pPr>
          </a:lstStyle>
          <a:p>
            <a:pPr lvl="0" algn="ctr"/>
            <a:r>
              <a:rPr lang="en-US" dirty="0"/>
              <a:t> </a:t>
            </a:r>
            <a:endParaRPr lang="en-GB" dirty="0"/>
          </a:p>
        </p:txBody>
      </p:sp>
      <p:sp>
        <p:nvSpPr>
          <p:cNvPr id="4" name="Text Placeholder 25">
            <a:extLst>
              <a:ext uri="{FF2B5EF4-FFF2-40B4-BE49-F238E27FC236}">
                <a16:creationId xmlns:a16="http://schemas.microsoft.com/office/drawing/2014/main" id="{10E8D6B8-8B17-52F2-D72A-1D6A79F0C51E}"/>
              </a:ext>
            </a:extLst>
          </p:cNvPr>
          <p:cNvSpPr>
            <a:spLocks noGrp="1"/>
          </p:cNvSpPr>
          <p:nvPr>
            <p:ph type="body" sz="quarter" idx="36" hasCustomPrompt="1"/>
          </p:nvPr>
        </p:nvSpPr>
        <p:spPr>
          <a:xfrm>
            <a:off x="6237744" y="3516939"/>
            <a:ext cx="4505503" cy="1962149"/>
          </a:xfr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6" name="Text Placeholder 5">
            <a:extLst>
              <a:ext uri="{FF2B5EF4-FFF2-40B4-BE49-F238E27FC236}">
                <a16:creationId xmlns:a16="http://schemas.microsoft.com/office/drawing/2014/main" id="{87DA8894-E07B-5382-7378-646216D4A78D}"/>
              </a:ext>
            </a:extLst>
          </p:cNvPr>
          <p:cNvSpPr>
            <a:spLocks noGrp="1"/>
          </p:cNvSpPr>
          <p:nvPr>
            <p:ph type="body" sz="quarter" idx="13" hasCustomPrompt="1"/>
          </p:nvPr>
        </p:nvSpPr>
        <p:spPr>
          <a:xfrm>
            <a:off x="646898" y="1932996"/>
            <a:ext cx="2229652" cy="215444"/>
          </a:xfrm>
        </p:spPr>
        <p:txBody>
          <a:bodyPr>
            <a:noAutofit/>
          </a:bodyPr>
          <a:lstStyle>
            <a:lvl1pPr>
              <a:defRPr/>
            </a:lvl1pPr>
          </a:lstStyle>
          <a:p>
            <a:pPr lvl="0"/>
            <a:r>
              <a:rPr lang="en-GB" dirty="0"/>
              <a:t>Insert quote here</a:t>
            </a:r>
          </a:p>
        </p:txBody>
      </p:sp>
      <p:sp>
        <p:nvSpPr>
          <p:cNvPr id="7" name="Text Placeholder 9">
            <a:extLst>
              <a:ext uri="{FF2B5EF4-FFF2-40B4-BE49-F238E27FC236}">
                <a16:creationId xmlns:a16="http://schemas.microsoft.com/office/drawing/2014/main" id="{CCDCAA8C-1EA1-73C5-50B6-4544BDACE8FE}"/>
              </a:ext>
            </a:extLst>
          </p:cNvPr>
          <p:cNvSpPr>
            <a:spLocks noGrp="1"/>
          </p:cNvSpPr>
          <p:nvPr>
            <p:ph type="body" sz="quarter" idx="14" hasCustomPrompt="1"/>
          </p:nvPr>
        </p:nvSpPr>
        <p:spPr>
          <a:xfrm>
            <a:off x="646898" y="2807399"/>
            <a:ext cx="2229647" cy="184666"/>
          </a:xfrm>
        </p:spPr>
        <p:txBody>
          <a:bodyPr>
            <a:noAutofit/>
          </a:bodyPr>
          <a:lstStyle>
            <a:lvl1pPr>
              <a:defRPr sz="12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9" name="Text Placeholder 11">
            <a:extLst>
              <a:ext uri="{FF2B5EF4-FFF2-40B4-BE49-F238E27FC236}">
                <a16:creationId xmlns:a16="http://schemas.microsoft.com/office/drawing/2014/main" id="{A1D7EED1-6491-08C4-8535-3ED3EC4DEFB5}"/>
              </a:ext>
            </a:extLst>
          </p:cNvPr>
          <p:cNvSpPr>
            <a:spLocks noGrp="1"/>
          </p:cNvSpPr>
          <p:nvPr>
            <p:ph type="body" sz="quarter" idx="15" hasCustomPrompt="1"/>
          </p:nvPr>
        </p:nvSpPr>
        <p:spPr>
          <a:xfrm>
            <a:off x="646898" y="2998207"/>
            <a:ext cx="2229647" cy="184666"/>
          </a:xfrm>
        </p:spPr>
        <p:txBody>
          <a:bodyPr>
            <a:noAutofit/>
          </a:bodyPr>
          <a:lstStyle>
            <a:lvl1pPr>
              <a:defRPr sz="1200"/>
            </a:lvl1pPr>
          </a:lstStyle>
          <a:p>
            <a:pPr lvl="0"/>
            <a:r>
              <a:rPr lang="en-GB"/>
              <a:t>Insert title here</a:t>
            </a:r>
            <a:endParaRPr lang="en-GB" dirty="0"/>
          </a:p>
        </p:txBody>
      </p:sp>
      <p:sp>
        <p:nvSpPr>
          <p:cNvPr id="10" name="Text Placeholder 5">
            <a:extLst>
              <a:ext uri="{FF2B5EF4-FFF2-40B4-BE49-F238E27FC236}">
                <a16:creationId xmlns:a16="http://schemas.microsoft.com/office/drawing/2014/main" id="{E885980D-C72B-9D32-F0BC-221FA059A209}"/>
              </a:ext>
            </a:extLst>
          </p:cNvPr>
          <p:cNvSpPr>
            <a:spLocks noGrp="1"/>
          </p:cNvSpPr>
          <p:nvPr>
            <p:ph type="body" sz="quarter" idx="16" hasCustomPrompt="1"/>
          </p:nvPr>
        </p:nvSpPr>
        <p:spPr>
          <a:xfrm>
            <a:off x="646898" y="4147177"/>
            <a:ext cx="2229652" cy="215444"/>
          </a:xfrm>
        </p:spPr>
        <p:txBody>
          <a:bodyPr>
            <a:noAutofit/>
          </a:bodyPr>
          <a:lstStyle>
            <a:lvl1pPr>
              <a:defRPr/>
            </a:lvl1pPr>
          </a:lstStyle>
          <a:p>
            <a:pPr lvl="0"/>
            <a:r>
              <a:rPr lang="en-GB" dirty="0"/>
              <a:t>Insert quote here</a:t>
            </a:r>
          </a:p>
        </p:txBody>
      </p:sp>
      <p:sp>
        <p:nvSpPr>
          <p:cNvPr id="11" name="Text Placeholder 9">
            <a:extLst>
              <a:ext uri="{FF2B5EF4-FFF2-40B4-BE49-F238E27FC236}">
                <a16:creationId xmlns:a16="http://schemas.microsoft.com/office/drawing/2014/main" id="{CA9268DA-2BC5-B5D5-4CE9-8BD16693ED1A}"/>
              </a:ext>
            </a:extLst>
          </p:cNvPr>
          <p:cNvSpPr>
            <a:spLocks noGrp="1"/>
          </p:cNvSpPr>
          <p:nvPr>
            <p:ph type="body" sz="quarter" idx="17" hasCustomPrompt="1"/>
          </p:nvPr>
        </p:nvSpPr>
        <p:spPr>
          <a:xfrm>
            <a:off x="646898" y="5021580"/>
            <a:ext cx="2229647" cy="184666"/>
          </a:xfrm>
        </p:spPr>
        <p:txBody>
          <a:bodyPr>
            <a:noAutofit/>
          </a:bodyPr>
          <a:lstStyle>
            <a:lvl1pPr>
              <a:defRPr sz="12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12" name="Text Placeholder 11">
            <a:extLst>
              <a:ext uri="{FF2B5EF4-FFF2-40B4-BE49-F238E27FC236}">
                <a16:creationId xmlns:a16="http://schemas.microsoft.com/office/drawing/2014/main" id="{FCD9146B-DFF9-8A90-6634-F2F38611000E}"/>
              </a:ext>
            </a:extLst>
          </p:cNvPr>
          <p:cNvSpPr>
            <a:spLocks noGrp="1"/>
          </p:cNvSpPr>
          <p:nvPr>
            <p:ph type="body" sz="quarter" idx="18" hasCustomPrompt="1"/>
          </p:nvPr>
        </p:nvSpPr>
        <p:spPr>
          <a:xfrm>
            <a:off x="646898" y="5212388"/>
            <a:ext cx="2229647" cy="184666"/>
          </a:xfrm>
        </p:spPr>
        <p:txBody>
          <a:bodyPr>
            <a:noAutofit/>
          </a:bodyPr>
          <a:lstStyle>
            <a:lvl1pPr>
              <a:defRPr sz="1200"/>
            </a:lvl1pPr>
          </a:lstStyle>
          <a:p>
            <a:pPr lvl="0"/>
            <a:r>
              <a:rPr lang="en-GB"/>
              <a:t>Insert title here</a:t>
            </a:r>
            <a:endParaRPr lang="en-GB" dirty="0"/>
          </a:p>
        </p:txBody>
      </p:sp>
      <p:sp>
        <p:nvSpPr>
          <p:cNvPr id="13" name="Text Placeholder 5">
            <a:extLst>
              <a:ext uri="{FF2B5EF4-FFF2-40B4-BE49-F238E27FC236}">
                <a16:creationId xmlns:a16="http://schemas.microsoft.com/office/drawing/2014/main" id="{E73D7789-DF27-879E-8A33-A0A02DF43FA5}"/>
              </a:ext>
            </a:extLst>
          </p:cNvPr>
          <p:cNvSpPr>
            <a:spLocks noGrp="1"/>
          </p:cNvSpPr>
          <p:nvPr>
            <p:ph type="body" sz="quarter" idx="19" hasCustomPrompt="1"/>
          </p:nvPr>
        </p:nvSpPr>
        <p:spPr>
          <a:xfrm>
            <a:off x="3347575" y="1717096"/>
            <a:ext cx="2410288" cy="1547811"/>
          </a:xfrm>
          <a:solidFill>
            <a:schemeClr val="accent2"/>
          </a:solidFill>
        </p:spPr>
        <p:txBody>
          <a:bodyPr lIns="180000" tIns="360000" rIns="180000">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GB" dirty="0"/>
              <a:t>Insert quote here</a:t>
            </a:r>
          </a:p>
        </p:txBody>
      </p:sp>
      <p:sp>
        <p:nvSpPr>
          <p:cNvPr id="14" name="Text Placeholder 5">
            <a:extLst>
              <a:ext uri="{FF2B5EF4-FFF2-40B4-BE49-F238E27FC236}">
                <a16:creationId xmlns:a16="http://schemas.microsoft.com/office/drawing/2014/main" id="{F67FB5E7-5B59-E9A6-24A4-A3AE5DFF7745}"/>
              </a:ext>
            </a:extLst>
          </p:cNvPr>
          <p:cNvSpPr>
            <a:spLocks noGrp="1"/>
          </p:cNvSpPr>
          <p:nvPr>
            <p:ph type="body" sz="quarter" idx="20" hasCustomPrompt="1"/>
          </p:nvPr>
        </p:nvSpPr>
        <p:spPr>
          <a:xfrm>
            <a:off x="3347575" y="3931277"/>
            <a:ext cx="2410288" cy="1547811"/>
          </a:xfrm>
          <a:solidFill>
            <a:schemeClr val="accent1"/>
          </a:solidFill>
        </p:spPr>
        <p:txBody>
          <a:bodyPr lIns="180000" tIns="360000" rIns="180000">
            <a:noAutofit/>
          </a:bodyPr>
          <a:lstStyle>
            <a:lvl1pPr>
              <a:defRPr>
                <a:solidFill>
                  <a:schemeClr val="tx2"/>
                </a:solidFill>
              </a:defRPr>
            </a:lvl1pPr>
            <a:lvl2pPr>
              <a:buClr>
                <a:schemeClr val="accent3"/>
              </a:buClr>
              <a:defRPr>
                <a:solidFill>
                  <a:schemeClr val="tx2"/>
                </a:solidFill>
              </a:defRPr>
            </a:lvl2pPr>
            <a:lvl3pPr>
              <a:buClr>
                <a:schemeClr val="accent3"/>
              </a:buClr>
              <a:defRPr>
                <a:solidFill>
                  <a:schemeClr val="tx2"/>
                </a:solidFill>
              </a:defRPr>
            </a:lvl3pPr>
            <a:lvl4pPr>
              <a:buClr>
                <a:schemeClr val="accent3"/>
              </a:buClr>
              <a:defRPr>
                <a:solidFill>
                  <a:schemeClr val="tx2"/>
                </a:solidFill>
              </a:defRPr>
            </a:lvl4pPr>
            <a:lvl5pPr>
              <a:buClr>
                <a:schemeClr val="accent3"/>
              </a:buClr>
              <a:defRPr>
                <a:solidFill>
                  <a:schemeClr val="tx2"/>
                </a:solidFill>
              </a:defRPr>
            </a:lvl5pPr>
          </a:lstStyle>
          <a:p>
            <a:pPr lvl="0"/>
            <a:r>
              <a:rPr lang="en-GB" dirty="0"/>
              <a:t>Insert quote here</a:t>
            </a:r>
          </a:p>
        </p:txBody>
      </p:sp>
      <p:sp>
        <p:nvSpPr>
          <p:cNvPr id="15" name="Text Placeholder 5">
            <a:extLst>
              <a:ext uri="{FF2B5EF4-FFF2-40B4-BE49-F238E27FC236}">
                <a16:creationId xmlns:a16="http://schemas.microsoft.com/office/drawing/2014/main" id="{9EC0C03C-3180-061F-654E-9A5946A6E08F}"/>
              </a:ext>
            </a:extLst>
          </p:cNvPr>
          <p:cNvSpPr>
            <a:spLocks noGrp="1"/>
          </p:cNvSpPr>
          <p:nvPr>
            <p:ph type="body" sz="quarter" idx="21" hasCustomPrompt="1"/>
          </p:nvPr>
        </p:nvSpPr>
        <p:spPr>
          <a:xfrm>
            <a:off x="6489932" y="3707747"/>
            <a:ext cx="4015194" cy="215444"/>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GB" dirty="0"/>
              <a:t>Insert quote here</a:t>
            </a:r>
          </a:p>
        </p:txBody>
      </p:sp>
      <p:sp>
        <p:nvSpPr>
          <p:cNvPr id="16" name="Text Placeholder 9">
            <a:extLst>
              <a:ext uri="{FF2B5EF4-FFF2-40B4-BE49-F238E27FC236}">
                <a16:creationId xmlns:a16="http://schemas.microsoft.com/office/drawing/2014/main" id="{888AD919-2BEE-BCF3-3A6D-50D529E320CD}"/>
              </a:ext>
            </a:extLst>
          </p:cNvPr>
          <p:cNvSpPr>
            <a:spLocks noGrp="1"/>
          </p:cNvSpPr>
          <p:nvPr>
            <p:ph type="body" sz="quarter" idx="22" hasCustomPrompt="1"/>
          </p:nvPr>
        </p:nvSpPr>
        <p:spPr>
          <a:xfrm>
            <a:off x="6489933" y="4886641"/>
            <a:ext cx="1682750" cy="184666"/>
          </a:xfrm>
        </p:spPr>
        <p:txBody>
          <a:bodyPr>
            <a:noAutofit/>
          </a:bodyPr>
          <a:lstStyle>
            <a:lvl1pPr>
              <a:defRPr sz="1200">
                <a:solidFill>
                  <a:schemeClr val="bg2"/>
                </a:solidFill>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name here</a:t>
            </a:r>
          </a:p>
        </p:txBody>
      </p:sp>
      <p:sp>
        <p:nvSpPr>
          <p:cNvPr id="17" name="Text Placeholder 11">
            <a:extLst>
              <a:ext uri="{FF2B5EF4-FFF2-40B4-BE49-F238E27FC236}">
                <a16:creationId xmlns:a16="http://schemas.microsoft.com/office/drawing/2014/main" id="{242B0A19-1960-A688-6E5E-C9DD4EA66726}"/>
              </a:ext>
            </a:extLst>
          </p:cNvPr>
          <p:cNvSpPr>
            <a:spLocks noGrp="1"/>
          </p:cNvSpPr>
          <p:nvPr>
            <p:ph type="body" sz="quarter" idx="23" hasCustomPrompt="1"/>
          </p:nvPr>
        </p:nvSpPr>
        <p:spPr>
          <a:xfrm>
            <a:off x="6489933" y="5077449"/>
            <a:ext cx="1682750" cy="184666"/>
          </a:xfrm>
        </p:spPr>
        <p:txBody>
          <a:bodyPr>
            <a:noAutofit/>
          </a:bodyPr>
          <a:lstStyle>
            <a:lvl1pPr>
              <a:defRPr sz="1200">
                <a:solidFill>
                  <a:schemeClr val="bg2"/>
                </a:solidFill>
              </a:defRPr>
            </a:lvl1pPr>
          </a:lstStyle>
          <a:p>
            <a:pPr lvl="0"/>
            <a:r>
              <a:rPr lang="en-GB"/>
              <a:t>Insert title here</a:t>
            </a:r>
            <a:endParaRPr lang="en-GB" dirty="0"/>
          </a:p>
        </p:txBody>
      </p:sp>
      <p:sp>
        <p:nvSpPr>
          <p:cNvPr id="22" name="Picture Placeholder 21">
            <a:extLst>
              <a:ext uri="{FF2B5EF4-FFF2-40B4-BE49-F238E27FC236}">
                <a16:creationId xmlns:a16="http://schemas.microsoft.com/office/drawing/2014/main" id="{64B2C224-98A3-DB89-1B06-02EE840744E9}"/>
              </a:ext>
            </a:extLst>
          </p:cNvPr>
          <p:cNvSpPr>
            <a:spLocks noGrp="1"/>
          </p:cNvSpPr>
          <p:nvPr>
            <p:ph type="pic" sz="quarter" idx="24" hasCustomPrompt="1"/>
          </p:nvPr>
        </p:nvSpPr>
        <p:spPr>
          <a:xfrm>
            <a:off x="6237743" y="1719103"/>
            <a:ext cx="4505504" cy="1728000"/>
          </a:xfrm>
        </p:spPr>
        <p:txBody>
          <a:bodyPr>
            <a:noAutofit/>
          </a:bodyPr>
          <a:lstStyle>
            <a:lvl1pPr algn="ctr">
              <a:defRPr/>
            </a:lvl1pPr>
          </a:lstStyle>
          <a:p>
            <a:r>
              <a:rPr lang="en-GB" dirty="0"/>
              <a:t>Click icon to insert image</a:t>
            </a:r>
          </a:p>
        </p:txBody>
      </p:sp>
      <p:sp>
        <p:nvSpPr>
          <p:cNvPr id="29" name="Text Placeholder 28">
            <a:extLst>
              <a:ext uri="{FF2B5EF4-FFF2-40B4-BE49-F238E27FC236}">
                <a16:creationId xmlns:a16="http://schemas.microsoft.com/office/drawing/2014/main" id="{2F7C36C4-76BF-9AF7-7A35-C55FBEE5AE87}"/>
              </a:ext>
            </a:extLst>
          </p:cNvPr>
          <p:cNvSpPr>
            <a:spLocks noGrp="1"/>
          </p:cNvSpPr>
          <p:nvPr>
            <p:ph type="body" sz="quarter" idx="25" hasCustomPrompt="1"/>
          </p:nvPr>
        </p:nvSpPr>
        <p:spPr>
          <a:xfrm>
            <a:off x="450850" y="1548392"/>
            <a:ext cx="36000" cy="1728000"/>
          </a:xfrm>
          <a:solidFill>
            <a:schemeClr val="accent2"/>
          </a:solidFill>
        </p:spPr>
        <p:txBody>
          <a:bodyPr>
            <a:noAutofit/>
          </a:bodyPr>
          <a:lstStyle>
            <a:lvl1pPr>
              <a:defRPr/>
            </a:lvl1pPr>
          </a:lstStyle>
          <a:p>
            <a:pPr lvl="0"/>
            <a:r>
              <a:rPr lang="en-GB"/>
              <a:t> </a:t>
            </a:r>
            <a:endParaRPr lang="en-GB" dirty="0"/>
          </a:p>
        </p:txBody>
      </p:sp>
      <p:sp>
        <p:nvSpPr>
          <p:cNvPr id="30" name="Text Placeholder 28">
            <a:extLst>
              <a:ext uri="{FF2B5EF4-FFF2-40B4-BE49-F238E27FC236}">
                <a16:creationId xmlns:a16="http://schemas.microsoft.com/office/drawing/2014/main" id="{F8381302-6460-0F5F-479F-E6A797AF52BC}"/>
              </a:ext>
            </a:extLst>
          </p:cNvPr>
          <p:cNvSpPr>
            <a:spLocks noGrp="1"/>
          </p:cNvSpPr>
          <p:nvPr>
            <p:ph type="body" sz="quarter" idx="26" hasCustomPrompt="1"/>
          </p:nvPr>
        </p:nvSpPr>
        <p:spPr>
          <a:xfrm>
            <a:off x="450850" y="3751088"/>
            <a:ext cx="36000" cy="1728000"/>
          </a:xfrm>
          <a:solidFill>
            <a:schemeClr val="accent1"/>
          </a:solidFill>
        </p:spPr>
        <p:txBody>
          <a:bodyPr>
            <a:noAutofit/>
          </a:bodyPr>
          <a:lstStyle>
            <a:lvl1pPr>
              <a:defRPr/>
            </a:lvl1pPr>
          </a:lstStyle>
          <a:p>
            <a:pPr lvl="0"/>
            <a:r>
              <a:rPr lang="en-GB"/>
              <a:t> </a:t>
            </a:r>
            <a:endParaRPr lang="en-GB" dirty="0"/>
          </a:p>
        </p:txBody>
      </p:sp>
      <p:sp>
        <p:nvSpPr>
          <p:cNvPr id="38" name="Text Placeholder 37">
            <a:extLst>
              <a:ext uri="{FF2B5EF4-FFF2-40B4-BE49-F238E27FC236}">
                <a16:creationId xmlns:a16="http://schemas.microsoft.com/office/drawing/2014/main" id="{3C30209F-BFED-1C17-7393-334D3173A281}"/>
              </a:ext>
            </a:extLst>
          </p:cNvPr>
          <p:cNvSpPr>
            <a:spLocks noGrp="1"/>
          </p:cNvSpPr>
          <p:nvPr>
            <p:ph type="body" sz="quarter" idx="27" hasCustomPrompt="1"/>
          </p:nvPr>
        </p:nvSpPr>
        <p:spPr>
          <a:xfrm>
            <a:off x="647470" y="1548416"/>
            <a:ext cx="356001" cy="258887"/>
          </a:xfrm>
          <a:custGeom>
            <a:avLst/>
            <a:gdLst>
              <a:gd name="connsiteX0" fmla="*/ 211936 w 356001"/>
              <a:gd name="connsiteY0" fmla="*/ 167667 h 258887"/>
              <a:gd name="connsiteX1" fmla="*/ 211940 w 356001"/>
              <a:gd name="connsiteY1" fmla="*/ 167693 h 258887"/>
              <a:gd name="connsiteX2" fmla="*/ 211936 w 356001"/>
              <a:gd name="connsiteY2" fmla="*/ 167714 h 258887"/>
              <a:gd name="connsiteX3" fmla="*/ 342085 w 356001"/>
              <a:gd name="connsiteY3" fmla="*/ 23 h 258887"/>
              <a:gd name="connsiteX4" fmla="*/ 351308 w 356001"/>
              <a:gd name="connsiteY4" fmla="*/ 17014 h 258887"/>
              <a:gd name="connsiteX5" fmla="*/ 298324 w 356001"/>
              <a:gd name="connsiteY5" fmla="*/ 58925 h 258887"/>
              <a:gd name="connsiteX6" fmla="*/ 265683 w 356001"/>
              <a:gd name="connsiteY6" fmla="*/ 118590 h 258887"/>
              <a:gd name="connsiteX7" fmla="*/ 269914 w 356001"/>
              <a:gd name="connsiteY7" fmla="*/ 131443 h 258887"/>
              <a:gd name="connsiteX8" fmla="*/ 281426 w 356001"/>
              <a:gd name="connsiteY8" fmla="*/ 136344 h 258887"/>
              <a:gd name="connsiteX9" fmla="*/ 300613 w 356001"/>
              <a:gd name="connsiteY9" fmla="*/ 134448 h 258887"/>
              <a:gd name="connsiteX10" fmla="*/ 340744 w 356001"/>
              <a:gd name="connsiteY10" fmla="*/ 151809 h 258887"/>
              <a:gd name="connsiteX11" fmla="*/ 356001 w 356001"/>
              <a:gd name="connsiteY11" fmla="*/ 192688 h 258887"/>
              <a:gd name="connsiteX12" fmla="*/ 356001 w 356001"/>
              <a:gd name="connsiteY12" fmla="*/ 196281 h 258887"/>
              <a:gd name="connsiteX13" fmla="*/ 339010 w 356001"/>
              <a:gd name="connsiteY13" fmla="*/ 241873 h 258887"/>
              <a:gd name="connsiteX14" fmla="*/ 318179 w 356001"/>
              <a:gd name="connsiteY14" fmla="*/ 255324 h 258887"/>
              <a:gd name="connsiteX15" fmla="*/ 296617 w 356001"/>
              <a:gd name="connsiteY15" fmla="*/ 258887 h 258887"/>
              <a:gd name="connsiteX16" fmla="*/ 286379 w 356001"/>
              <a:gd name="connsiteY16" fmla="*/ 258887 h 258887"/>
              <a:gd name="connsiteX17" fmla="*/ 259531 w 356001"/>
              <a:gd name="connsiteY17" fmla="*/ 253536 h 258887"/>
              <a:gd name="connsiteX18" fmla="*/ 234198 w 356001"/>
              <a:gd name="connsiteY18" fmla="*/ 234707 h 258887"/>
              <a:gd name="connsiteX19" fmla="*/ 217502 w 356001"/>
              <a:gd name="connsiteY19" fmla="*/ 205392 h 258887"/>
              <a:gd name="connsiteX20" fmla="*/ 211940 w 356001"/>
              <a:gd name="connsiteY20" fmla="*/ 167693 h 258887"/>
              <a:gd name="connsiteX21" fmla="*/ 219415 w 356001"/>
              <a:gd name="connsiteY21" fmla="*/ 124751 h 258887"/>
              <a:gd name="connsiteX22" fmla="*/ 241873 w 356001"/>
              <a:gd name="connsiteY22" fmla="*/ 80470 h 258887"/>
              <a:gd name="connsiteX23" fmla="*/ 342085 w 356001"/>
              <a:gd name="connsiteY23" fmla="*/ 23 h 258887"/>
              <a:gd name="connsiteX24" fmla="*/ 130102 w 356001"/>
              <a:gd name="connsiteY24" fmla="*/ 0 h 258887"/>
              <a:gd name="connsiteX25" fmla="*/ 139326 w 356001"/>
              <a:gd name="connsiteY25" fmla="*/ 16991 h 258887"/>
              <a:gd name="connsiteX26" fmla="*/ 84816 w 356001"/>
              <a:gd name="connsiteY26" fmla="*/ 60035 h 258887"/>
              <a:gd name="connsiteX27" fmla="*/ 53724 w 356001"/>
              <a:gd name="connsiteY27" fmla="*/ 120093 h 258887"/>
              <a:gd name="connsiteX28" fmla="*/ 59480 w 356001"/>
              <a:gd name="connsiteY28" fmla="*/ 132946 h 258887"/>
              <a:gd name="connsiteX29" fmla="*/ 69466 w 356001"/>
              <a:gd name="connsiteY29" fmla="*/ 136344 h 258887"/>
              <a:gd name="connsiteX30" fmla="*/ 88653 w 356001"/>
              <a:gd name="connsiteY30" fmla="*/ 134448 h 258887"/>
              <a:gd name="connsiteX31" fmla="*/ 128969 w 356001"/>
              <a:gd name="connsiteY31" fmla="*/ 152017 h 258887"/>
              <a:gd name="connsiteX32" fmla="*/ 144712 w 356001"/>
              <a:gd name="connsiteY32" fmla="*/ 194506 h 258887"/>
              <a:gd name="connsiteX33" fmla="*/ 127444 w 356001"/>
              <a:gd name="connsiteY33" fmla="*/ 241156 h 258887"/>
              <a:gd name="connsiteX34" fmla="*/ 106913 w 356001"/>
              <a:gd name="connsiteY34" fmla="*/ 255188 h 258887"/>
              <a:gd name="connsiteX35" fmla="*/ 85474 w 356001"/>
              <a:gd name="connsiteY35" fmla="*/ 258887 h 258887"/>
              <a:gd name="connsiteX36" fmla="*/ 74850 w 356001"/>
              <a:gd name="connsiteY36" fmla="*/ 258887 h 258887"/>
              <a:gd name="connsiteX37" fmla="*/ 47555 w 356001"/>
              <a:gd name="connsiteY37" fmla="*/ 253582 h 258887"/>
              <a:gd name="connsiteX38" fmla="*/ 22077 w 356001"/>
              <a:gd name="connsiteY38" fmla="*/ 234753 h 258887"/>
              <a:gd name="connsiteX39" fmla="*/ 0 w 356001"/>
              <a:gd name="connsiteY39" fmla="*/ 167714 h 258887"/>
              <a:gd name="connsiteX40" fmla="*/ 0 w 356001"/>
              <a:gd name="connsiteY40" fmla="*/ 167667 h 258887"/>
              <a:gd name="connsiteX41" fmla="*/ 28226 w 356001"/>
              <a:gd name="connsiteY41" fmla="*/ 82504 h 258887"/>
              <a:gd name="connsiteX42" fmla="*/ 130102 w 356001"/>
              <a:gd name="connsiteY42" fmla="*/ 0 h 25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6001" h="258887">
                <a:moveTo>
                  <a:pt x="211936" y="167667"/>
                </a:moveTo>
                <a:lnTo>
                  <a:pt x="211940" y="167693"/>
                </a:lnTo>
                <a:lnTo>
                  <a:pt x="211936" y="167714"/>
                </a:lnTo>
                <a:close/>
                <a:moveTo>
                  <a:pt x="342085" y="23"/>
                </a:moveTo>
                <a:lnTo>
                  <a:pt x="351308" y="17014"/>
                </a:lnTo>
                <a:cubicBezTo>
                  <a:pt x="328284" y="32872"/>
                  <a:pt x="310622" y="46835"/>
                  <a:pt x="298324" y="58925"/>
                </a:cubicBezTo>
                <a:cubicBezTo>
                  <a:pt x="276548" y="80331"/>
                  <a:pt x="265683" y="100212"/>
                  <a:pt x="265683" y="118590"/>
                </a:cubicBezTo>
                <a:cubicBezTo>
                  <a:pt x="265683" y="123884"/>
                  <a:pt x="267093" y="128184"/>
                  <a:pt x="269914" y="131443"/>
                </a:cubicBezTo>
                <a:cubicBezTo>
                  <a:pt x="272734" y="134703"/>
                  <a:pt x="276548" y="136344"/>
                  <a:pt x="281426" y="136344"/>
                </a:cubicBezTo>
                <a:cubicBezTo>
                  <a:pt x="291135" y="135072"/>
                  <a:pt x="297538" y="134448"/>
                  <a:pt x="300613" y="134448"/>
                </a:cubicBezTo>
                <a:cubicBezTo>
                  <a:pt x="316748" y="134448"/>
                  <a:pt x="330110" y="140228"/>
                  <a:pt x="340744" y="151809"/>
                </a:cubicBezTo>
                <a:lnTo>
                  <a:pt x="356001" y="192688"/>
                </a:lnTo>
                <a:lnTo>
                  <a:pt x="356001" y="196281"/>
                </a:lnTo>
                <a:lnTo>
                  <a:pt x="339010" y="241873"/>
                </a:lnTo>
                <a:cubicBezTo>
                  <a:pt x="333127" y="247849"/>
                  <a:pt x="326180" y="252333"/>
                  <a:pt x="318179" y="255324"/>
                </a:cubicBezTo>
                <a:lnTo>
                  <a:pt x="296617" y="258887"/>
                </a:lnTo>
                <a:lnTo>
                  <a:pt x="286379" y="258887"/>
                </a:lnTo>
                <a:lnTo>
                  <a:pt x="259531" y="253536"/>
                </a:lnTo>
                <a:cubicBezTo>
                  <a:pt x="250062" y="249351"/>
                  <a:pt x="241619" y="243075"/>
                  <a:pt x="234198" y="234707"/>
                </a:cubicBezTo>
                <a:cubicBezTo>
                  <a:pt x="226778" y="226339"/>
                  <a:pt x="221212" y="216566"/>
                  <a:pt x="217502" y="205392"/>
                </a:cubicBezTo>
                <a:lnTo>
                  <a:pt x="211940" y="167693"/>
                </a:lnTo>
                <a:lnTo>
                  <a:pt x="219415" y="124751"/>
                </a:lnTo>
                <a:cubicBezTo>
                  <a:pt x="224402" y="110210"/>
                  <a:pt x="231887" y="95450"/>
                  <a:pt x="241873" y="80470"/>
                </a:cubicBezTo>
                <a:cubicBezTo>
                  <a:pt x="261846" y="50511"/>
                  <a:pt x="295250" y="23695"/>
                  <a:pt x="342085" y="23"/>
                </a:cubicBezTo>
                <a:close/>
                <a:moveTo>
                  <a:pt x="130102" y="0"/>
                </a:moveTo>
                <a:lnTo>
                  <a:pt x="139326" y="16991"/>
                </a:lnTo>
                <a:cubicBezTo>
                  <a:pt x="114776" y="34098"/>
                  <a:pt x="96583" y="48453"/>
                  <a:pt x="84816" y="60035"/>
                </a:cubicBezTo>
                <a:cubicBezTo>
                  <a:pt x="64080" y="80932"/>
                  <a:pt x="53724" y="100952"/>
                  <a:pt x="53724" y="120093"/>
                </a:cubicBezTo>
                <a:cubicBezTo>
                  <a:pt x="53724" y="126658"/>
                  <a:pt x="55642" y="130934"/>
                  <a:pt x="59480" y="132946"/>
                </a:cubicBezTo>
                <a:cubicBezTo>
                  <a:pt x="63317" y="135211"/>
                  <a:pt x="66646" y="136344"/>
                  <a:pt x="69466" y="136344"/>
                </a:cubicBezTo>
                <a:cubicBezTo>
                  <a:pt x="79176" y="135072"/>
                  <a:pt x="85579" y="134448"/>
                  <a:pt x="88653" y="134448"/>
                </a:cubicBezTo>
                <a:cubicBezTo>
                  <a:pt x="105043" y="134448"/>
                  <a:pt x="118474" y="140297"/>
                  <a:pt x="128969" y="152017"/>
                </a:cubicBezTo>
                <a:cubicBezTo>
                  <a:pt x="139465" y="163714"/>
                  <a:pt x="144712" y="177885"/>
                  <a:pt x="144712" y="194506"/>
                </a:cubicBezTo>
                <a:cubicBezTo>
                  <a:pt x="144712" y="213162"/>
                  <a:pt x="138956" y="228696"/>
                  <a:pt x="127444" y="241156"/>
                </a:cubicBezTo>
                <a:cubicBezTo>
                  <a:pt x="121688" y="247398"/>
                  <a:pt x="114845" y="252073"/>
                  <a:pt x="106913" y="255188"/>
                </a:cubicBezTo>
                <a:lnTo>
                  <a:pt x="85474" y="258887"/>
                </a:lnTo>
                <a:lnTo>
                  <a:pt x="74850" y="258887"/>
                </a:lnTo>
                <a:lnTo>
                  <a:pt x="47555" y="253582"/>
                </a:lnTo>
                <a:cubicBezTo>
                  <a:pt x="37924" y="249397"/>
                  <a:pt x="29428" y="243121"/>
                  <a:pt x="22077" y="234753"/>
                </a:cubicBezTo>
                <a:cubicBezTo>
                  <a:pt x="7351" y="218016"/>
                  <a:pt x="0" y="195662"/>
                  <a:pt x="0" y="167714"/>
                </a:cubicBezTo>
                <a:lnTo>
                  <a:pt x="0" y="167667"/>
                </a:lnTo>
                <a:cubicBezTo>
                  <a:pt x="0" y="140990"/>
                  <a:pt x="9409" y="112580"/>
                  <a:pt x="28226" y="82504"/>
                </a:cubicBezTo>
                <a:cubicBezTo>
                  <a:pt x="47020" y="52406"/>
                  <a:pt x="81002" y="24897"/>
                  <a:pt x="130102" y="0"/>
                </a:cubicBezTo>
                <a:close/>
              </a:path>
            </a:pathLst>
          </a:custGeom>
          <a:solidFill>
            <a:schemeClr val="accent4"/>
          </a:solidFill>
        </p:spPr>
        <p:txBody>
          <a:bodyPr wrap="square">
            <a:noAutofit/>
          </a:bodyPr>
          <a:lstStyle>
            <a:lvl1pPr>
              <a:defRPr/>
            </a:lvl1pPr>
          </a:lstStyle>
          <a:p>
            <a:pPr lvl="0"/>
            <a:r>
              <a:rPr lang="en-GB"/>
              <a:t> </a:t>
            </a:r>
            <a:endParaRPr lang="en-GB" dirty="0"/>
          </a:p>
        </p:txBody>
      </p:sp>
      <p:sp>
        <p:nvSpPr>
          <p:cNvPr id="39" name="Text Placeholder 38">
            <a:extLst>
              <a:ext uri="{FF2B5EF4-FFF2-40B4-BE49-F238E27FC236}">
                <a16:creationId xmlns:a16="http://schemas.microsoft.com/office/drawing/2014/main" id="{80A96817-5E54-B200-DA6D-CC231C634BB5}"/>
              </a:ext>
            </a:extLst>
          </p:cNvPr>
          <p:cNvSpPr>
            <a:spLocks noGrp="1"/>
          </p:cNvSpPr>
          <p:nvPr>
            <p:ph type="body" sz="quarter" idx="28" hasCustomPrompt="1"/>
          </p:nvPr>
        </p:nvSpPr>
        <p:spPr>
          <a:xfrm>
            <a:off x="646898" y="3751088"/>
            <a:ext cx="356001" cy="258887"/>
          </a:xfrm>
          <a:custGeom>
            <a:avLst/>
            <a:gdLst>
              <a:gd name="connsiteX0" fmla="*/ 211936 w 356001"/>
              <a:gd name="connsiteY0" fmla="*/ 167667 h 258887"/>
              <a:gd name="connsiteX1" fmla="*/ 211940 w 356001"/>
              <a:gd name="connsiteY1" fmla="*/ 167693 h 258887"/>
              <a:gd name="connsiteX2" fmla="*/ 211936 w 356001"/>
              <a:gd name="connsiteY2" fmla="*/ 167714 h 258887"/>
              <a:gd name="connsiteX3" fmla="*/ 342085 w 356001"/>
              <a:gd name="connsiteY3" fmla="*/ 23 h 258887"/>
              <a:gd name="connsiteX4" fmla="*/ 351308 w 356001"/>
              <a:gd name="connsiteY4" fmla="*/ 17014 h 258887"/>
              <a:gd name="connsiteX5" fmla="*/ 298324 w 356001"/>
              <a:gd name="connsiteY5" fmla="*/ 58925 h 258887"/>
              <a:gd name="connsiteX6" fmla="*/ 265683 w 356001"/>
              <a:gd name="connsiteY6" fmla="*/ 118590 h 258887"/>
              <a:gd name="connsiteX7" fmla="*/ 269914 w 356001"/>
              <a:gd name="connsiteY7" fmla="*/ 131443 h 258887"/>
              <a:gd name="connsiteX8" fmla="*/ 281426 w 356001"/>
              <a:gd name="connsiteY8" fmla="*/ 136344 h 258887"/>
              <a:gd name="connsiteX9" fmla="*/ 300613 w 356001"/>
              <a:gd name="connsiteY9" fmla="*/ 134448 h 258887"/>
              <a:gd name="connsiteX10" fmla="*/ 340744 w 356001"/>
              <a:gd name="connsiteY10" fmla="*/ 151809 h 258887"/>
              <a:gd name="connsiteX11" fmla="*/ 356001 w 356001"/>
              <a:gd name="connsiteY11" fmla="*/ 192688 h 258887"/>
              <a:gd name="connsiteX12" fmla="*/ 356001 w 356001"/>
              <a:gd name="connsiteY12" fmla="*/ 196281 h 258887"/>
              <a:gd name="connsiteX13" fmla="*/ 339010 w 356001"/>
              <a:gd name="connsiteY13" fmla="*/ 241873 h 258887"/>
              <a:gd name="connsiteX14" fmla="*/ 318179 w 356001"/>
              <a:gd name="connsiteY14" fmla="*/ 255324 h 258887"/>
              <a:gd name="connsiteX15" fmla="*/ 296617 w 356001"/>
              <a:gd name="connsiteY15" fmla="*/ 258887 h 258887"/>
              <a:gd name="connsiteX16" fmla="*/ 286379 w 356001"/>
              <a:gd name="connsiteY16" fmla="*/ 258887 h 258887"/>
              <a:gd name="connsiteX17" fmla="*/ 259531 w 356001"/>
              <a:gd name="connsiteY17" fmla="*/ 253536 h 258887"/>
              <a:gd name="connsiteX18" fmla="*/ 234198 w 356001"/>
              <a:gd name="connsiteY18" fmla="*/ 234707 h 258887"/>
              <a:gd name="connsiteX19" fmla="*/ 217502 w 356001"/>
              <a:gd name="connsiteY19" fmla="*/ 205392 h 258887"/>
              <a:gd name="connsiteX20" fmla="*/ 211940 w 356001"/>
              <a:gd name="connsiteY20" fmla="*/ 167693 h 258887"/>
              <a:gd name="connsiteX21" fmla="*/ 219415 w 356001"/>
              <a:gd name="connsiteY21" fmla="*/ 124751 h 258887"/>
              <a:gd name="connsiteX22" fmla="*/ 241873 w 356001"/>
              <a:gd name="connsiteY22" fmla="*/ 80470 h 258887"/>
              <a:gd name="connsiteX23" fmla="*/ 342085 w 356001"/>
              <a:gd name="connsiteY23" fmla="*/ 23 h 258887"/>
              <a:gd name="connsiteX24" fmla="*/ 130102 w 356001"/>
              <a:gd name="connsiteY24" fmla="*/ 0 h 258887"/>
              <a:gd name="connsiteX25" fmla="*/ 139326 w 356001"/>
              <a:gd name="connsiteY25" fmla="*/ 16991 h 258887"/>
              <a:gd name="connsiteX26" fmla="*/ 84816 w 356001"/>
              <a:gd name="connsiteY26" fmla="*/ 60035 h 258887"/>
              <a:gd name="connsiteX27" fmla="*/ 53724 w 356001"/>
              <a:gd name="connsiteY27" fmla="*/ 120093 h 258887"/>
              <a:gd name="connsiteX28" fmla="*/ 59480 w 356001"/>
              <a:gd name="connsiteY28" fmla="*/ 132946 h 258887"/>
              <a:gd name="connsiteX29" fmla="*/ 69466 w 356001"/>
              <a:gd name="connsiteY29" fmla="*/ 136344 h 258887"/>
              <a:gd name="connsiteX30" fmla="*/ 88653 w 356001"/>
              <a:gd name="connsiteY30" fmla="*/ 134448 h 258887"/>
              <a:gd name="connsiteX31" fmla="*/ 128969 w 356001"/>
              <a:gd name="connsiteY31" fmla="*/ 152017 h 258887"/>
              <a:gd name="connsiteX32" fmla="*/ 144712 w 356001"/>
              <a:gd name="connsiteY32" fmla="*/ 194506 h 258887"/>
              <a:gd name="connsiteX33" fmla="*/ 127444 w 356001"/>
              <a:gd name="connsiteY33" fmla="*/ 241156 h 258887"/>
              <a:gd name="connsiteX34" fmla="*/ 106913 w 356001"/>
              <a:gd name="connsiteY34" fmla="*/ 255188 h 258887"/>
              <a:gd name="connsiteX35" fmla="*/ 85474 w 356001"/>
              <a:gd name="connsiteY35" fmla="*/ 258887 h 258887"/>
              <a:gd name="connsiteX36" fmla="*/ 74850 w 356001"/>
              <a:gd name="connsiteY36" fmla="*/ 258887 h 258887"/>
              <a:gd name="connsiteX37" fmla="*/ 47555 w 356001"/>
              <a:gd name="connsiteY37" fmla="*/ 253582 h 258887"/>
              <a:gd name="connsiteX38" fmla="*/ 22077 w 356001"/>
              <a:gd name="connsiteY38" fmla="*/ 234753 h 258887"/>
              <a:gd name="connsiteX39" fmla="*/ 0 w 356001"/>
              <a:gd name="connsiteY39" fmla="*/ 167714 h 258887"/>
              <a:gd name="connsiteX40" fmla="*/ 0 w 356001"/>
              <a:gd name="connsiteY40" fmla="*/ 167667 h 258887"/>
              <a:gd name="connsiteX41" fmla="*/ 28226 w 356001"/>
              <a:gd name="connsiteY41" fmla="*/ 82504 h 258887"/>
              <a:gd name="connsiteX42" fmla="*/ 130102 w 356001"/>
              <a:gd name="connsiteY42" fmla="*/ 0 h 25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6001" h="258887">
                <a:moveTo>
                  <a:pt x="211936" y="167667"/>
                </a:moveTo>
                <a:lnTo>
                  <a:pt x="211940" y="167693"/>
                </a:lnTo>
                <a:lnTo>
                  <a:pt x="211936" y="167714"/>
                </a:lnTo>
                <a:close/>
                <a:moveTo>
                  <a:pt x="342085" y="23"/>
                </a:moveTo>
                <a:lnTo>
                  <a:pt x="351308" y="17014"/>
                </a:lnTo>
                <a:cubicBezTo>
                  <a:pt x="328284" y="32872"/>
                  <a:pt x="310622" y="46835"/>
                  <a:pt x="298324" y="58925"/>
                </a:cubicBezTo>
                <a:cubicBezTo>
                  <a:pt x="276548" y="80331"/>
                  <a:pt x="265683" y="100212"/>
                  <a:pt x="265683" y="118590"/>
                </a:cubicBezTo>
                <a:cubicBezTo>
                  <a:pt x="265683" y="123884"/>
                  <a:pt x="267093" y="128184"/>
                  <a:pt x="269914" y="131443"/>
                </a:cubicBezTo>
                <a:cubicBezTo>
                  <a:pt x="272734" y="134703"/>
                  <a:pt x="276548" y="136344"/>
                  <a:pt x="281426" y="136344"/>
                </a:cubicBezTo>
                <a:cubicBezTo>
                  <a:pt x="291135" y="135072"/>
                  <a:pt x="297538" y="134448"/>
                  <a:pt x="300613" y="134448"/>
                </a:cubicBezTo>
                <a:cubicBezTo>
                  <a:pt x="316748" y="134448"/>
                  <a:pt x="330110" y="140228"/>
                  <a:pt x="340744" y="151809"/>
                </a:cubicBezTo>
                <a:lnTo>
                  <a:pt x="356001" y="192688"/>
                </a:lnTo>
                <a:lnTo>
                  <a:pt x="356001" y="196281"/>
                </a:lnTo>
                <a:lnTo>
                  <a:pt x="339010" y="241873"/>
                </a:lnTo>
                <a:cubicBezTo>
                  <a:pt x="333127" y="247849"/>
                  <a:pt x="326180" y="252333"/>
                  <a:pt x="318179" y="255324"/>
                </a:cubicBezTo>
                <a:lnTo>
                  <a:pt x="296617" y="258887"/>
                </a:lnTo>
                <a:lnTo>
                  <a:pt x="286379" y="258887"/>
                </a:lnTo>
                <a:lnTo>
                  <a:pt x="259531" y="253536"/>
                </a:lnTo>
                <a:cubicBezTo>
                  <a:pt x="250062" y="249351"/>
                  <a:pt x="241619" y="243075"/>
                  <a:pt x="234198" y="234707"/>
                </a:cubicBezTo>
                <a:cubicBezTo>
                  <a:pt x="226778" y="226339"/>
                  <a:pt x="221212" y="216566"/>
                  <a:pt x="217502" y="205392"/>
                </a:cubicBezTo>
                <a:lnTo>
                  <a:pt x="211940" y="167693"/>
                </a:lnTo>
                <a:lnTo>
                  <a:pt x="219415" y="124751"/>
                </a:lnTo>
                <a:cubicBezTo>
                  <a:pt x="224402" y="110210"/>
                  <a:pt x="231887" y="95450"/>
                  <a:pt x="241873" y="80470"/>
                </a:cubicBezTo>
                <a:cubicBezTo>
                  <a:pt x="261846" y="50511"/>
                  <a:pt x="295250" y="23695"/>
                  <a:pt x="342085" y="23"/>
                </a:cubicBezTo>
                <a:close/>
                <a:moveTo>
                  <a:pt x="130102" y="0"/>
                </a:moveTo>
                <a:lnTo>
                  <a:pt x="139326" y="16991"/>
                </a:lnTo>
                <a:cubicBezTo>
                  <a:pt x="114776" y="34098"/>
                  <a:pt x="96583" y="48453"/>
                  <a:pt x="84816" y="60035"/>
                </a:cubicBezTo>
                <a:cubicBezTo>
                  <a:pt x="64080" y="80932"/>
                  <a:pt x="53724" y="100952"/>
                  <a:pt x="53724" y="120093"/>
                </a:cubicBezTo>
                <a:cubicBezTo>
                  <a:pt x="53724" y="126658"/>
                  <a:pt x="55642" y="130934"/>
                  <a:pt x="59480" y="132946"/>
                </a:cubicBezTo>
                <a:cubicBezTo>
                  <a:pt x="63317" y="135211"/>
                  <a:pt x="66646" y="136344"/>
                  <a:pt x="69466" y="136344"/>
                </a:cubicBezTo>
                <a:cubicBezTo>
                  <a:pt x="79176" y="135072"/>
                  <a:pt x="85579" y="134448"/>
                  <a:pt x="88653" y="134448"/>
                </a:cubicBezTo>
                <a:cubicBezTo>
                  <a:pt x="105043" y="134448"/>
                  <a:pt x="118474" y="140297"/>
                  <a:pt x="128969" y="152017"/>
                </a:cubicBezTo>
                <a:cubicBezTo>
                  <a:pt x="139465" y="163714"/>
                  <a:pt x="144712" y="177885"/>
                  <a:pt x="144712" y="194506"/>
                </a:cubicBezTo>
                <a:cubicBezTo>
                  <a:pt x="144712" y="213162"/>
                  <a:pt x="138956" y="228696"/>
                  <a:pt x="127444" y="241156"/>
                </a:cubicBezTo>
                <a:cubicBezTo>
                  <a:pt x="121688" y="247398"/>
                  <a:pt x="114845" y="252073"/>
                  <a:pt x="106913" y="255188"/>
                </a:cubicBezTo>
                <a:lnTo>
                  <a:pt x="85474" y="258887"/>
                </a:lnTo>
                <a:lnTo>
                  <a:pt x="74850" y="258887"/>
                </a:lnTo>
                <a:lnTo>
                  <a:pt x="47555" y="253582"/>
                </a:lnTo>
                <a:cubicBezTo>
                  <a:pt x="37924" y="249397"/>
                  <a:pt x="29428" y="243121"/>
                  <a:pt x="22077" y="234753"/>
                </a:cubicBezTo>
                <a:cubicBezTo>
                  <a:pt x="7351" y="218016"/>
                  <a:pt x="0" y="195662"/>
                  <a:pt x="0" y="167714"/>
                </a:cubicBezTo>
                <a:lnTo>
                  <a:pt x="0" y="167667"/>
                </a:lnTo>
                <a:cubicBezTo>
                  <a:pt x="0" y="140990"/>
                  <a:pt x="9409" y="112580"/>
                  <a:pt x="28226" y="82504"/>
                </a:cubicBezTo>
                <a:cubicBezTo>
                  <a:pt x="47020" y="52406"/>
                  <a:pt x="81002" y="24897"/>
                  <a:pt x="130102" y="0"/>
                </a:cubicBezTo>
                <a:close/>
              </a:path>
            </a:pathLst>
          </a:custGeom>
          <a:solidFill>
            <a:schemeClr val="accent2"/>
          </a:solidFill>
        </p:spPr>
        <p:txBody>
          <a:bodyPr wrap="square">
            <a:noAutofit/>
          </a:bodyPr>
          <a:lstStyle>
            <a:lvl1pPr>
              <a:defRPr/>
            </a:lvl1pPr>
          </a:lstStyle>
          <a:p>
            <a:pPr lvl="0"/>
            <a:r>
              <a:rPr lang="en-GB"/>
              <a:t> </a:t>
            </a:r>
            <a:endParaRPr lang="en-GB" dirty="0"/>
          </a:p>
        </p:txBody>
      </p:sp>
      <p:sp>
        <p:nvSpPr>
          <p:cNvPr id="42" name="Text Placeholder 41">
            <a:extLst>
              <a:ext uri="{FF2B5EF4-FFF2-40B4-BE49-F238E27FC236}">
                <a16:creationId xmlns:a16="http://schemas.microsoft.com/office/drawing/2014/main" id="{082A01D8-B46E-486A-CE56-B1E28A5C3A63}"/>
              </a:ext>
            </a:extLst>
          </p:cNvPr>
          <p:cNvSpPr>
            <a:spLocks noGrp="1"/>
          </p:cNvSpPr>
          <p:nvPr>
            <p:ph type="body" sz="quarter" idx="29" hasCustomPrompt="1"/>
          </p:nvPr>
        </p:nvSpPr>
        <p:spPr>
          <a:xfrm>
            <a:off x="3541843" y="1571062"/>
            <a:ext cx="497702" cy="361934"/>
          </a:xfrm>
          <a:custGeom>
            <a:avLst/>
            <a:gdLst>
              <a:gd name="connsiteX0" fmla="*/ 211936 w 356001"/>
              <a:gd name="connsiteY0" fmla="*/ 167667 h 258887"/>
              <a:gd name="connsiteX1" fmla="*/ 211940 w 356001"/>
              <a:gd name="connsiteY1" fmla="*/ 167693 h 258887"/>
              <a:gd name="connsiteX2" fmla="*/ 211936 w 356001"/>
              <a:gd name="connsiteY2" fmla="*/ 167714 h 258887"/>
              <a:gd name="connsiteX3" fmla="*/ 342085 w 356001"/>
              <a:gd name="connsiteY3" fmla="*/ 23 h 258887"/>
              <a:gd name="connsiteX4" fmla="*/ 351308 w 356001"/>
              <a:gd name="connsiteY4" fmla="*/ 17014 h 258887"/>
              <a:gd name="connsiteX5" fmla="*/ 298324 w 356001"/>
              <a:gd name="connsiteY5" fmla="*/ 58925 h 258887"/>
              <a:gd name="connsiteX6" fmla="*/ 265683 w 356001"/>
              <a:gd name="connsiteY6" fmla="*/ 118590 h 258887"/>
              <a:gd name="connsiteX7" fmla="*/ 269914 w 356001"/>
              <a:gd name="connsiteY7" fmla="*/ 131443 h 258887"/>
              <a:gd name="connsiteX8" fmla="*/ 281426 w 356001"/>
              <a:gd name="connsiteY8" fmla="*/ 136344 h 258887"/>
              <a:gd name="connsiteX9" fmla="*/ 300613 w 356001"/>
              <a:gd name="connsiteY9" fmla="*/ 134448 h 258887"/>
              <a:gd name="connsiteX10" fmla="*/ 340744 w 356001"/>
              <a:gd name="connsiteY10" fmla="*/ 151809 h 258887"/>
              <a:gd name="connsiteX11" fmla="*/ 356001 w 356001"/>
              <a:gd name="connsiteY11" fmla="*/ 192688 h 258887"/>
              <a:gd name="connsiteX12" fmla="*/ 356001 w 356001"/>
              <a:gd name="connsiteY12" fmla="*/ 196281 h 258887"/>
              <a:gd name="connsiteX13" fmla="*/ 339010 w 356001"/>
              <a:gd name="connsiteY13" fmla="*/ 241873 h 258887"/>
              <a:gd name="connsiteX14" fmla="*/ 318179 w 356001"/>
              <a:gd name="connsiteY14" fmla="*/ 255324 h 258887"/>
              <a:gd name="connsiteX15" fmla="*/ 296617 w 356001"/>
              <a:gd name="connsiteY15" fmla="*/ 258887 h 258887"/>
              <a:gd name="connsiteX16" fmla="*/ 286379 w 356001"/>
              <a:gd name="connsiteY16" fmla="*/ 258887 h 258887"/>
              <a:gd name="connsiteX17" fmla="*/ 259531 w 356001"/>
              <a:gd name="connsiteY17" fmla="*/ 253536 h 258887"/>
              <a:gd name="connsiteX18" fmla="*/ 234198 w 356001"/>
              <a:gd name="connsiteY18" fmla="*/ 234707 h 258887"/>
              <a:gd name="connsiteX19" fmla="*/ 217502 w 356001"/>
              <a:gd name="connsiteY19" fmla="*/ 205392 h 258887"/>
              <a:gd name="connsiteX20" fmla="*/ 211940 w 356001"/>
              <a:gd name="connsiteY20" fmla="*/ 167693 h 258887"/>
              <a:gd name="connsiteX21" fmla="*/ 219415 w 356001"/>
              <a:gd name="connsiteY21" fmla="*/ 124751 h 258887"/>
              <a:gd name="connsiteX22" fmla="*/ 241873 w 356001"/>
              <a:gd name="connsiteY22" fmla="*/ 80470 h 258887"/>
              <a:gd name="connsiteX23" fmla="*/ 342085 w 356001"/>
              <a:gd name="connsiteY23" fmla="*/ 23 h 258887"/>
              <a:gd name="connsiteX24" fmla="*/ 130102 w 356001"/>
              <a:gd name="connsiteY24" fmla="*/ 0 h 258887"/>
              <a:gd name="connsiteX25" fmla="*/ 139326 w 356001"/>
              <a:gd name="connsiteY25" fmla="*/ 16991 h 258887"/>
              <a:gd name="connsiteX26" fmla="*/ 84816 w 356001"/>
              <a:gd name="connsiteY26" fmla="*/ 60035 h 258887"/>
              <a:gd name="connsiteX27" fmla="*/ 53724 w 356001"/>
              <a:gd name="connsiteY27" fmla="*/ 120093 h 258887"/>
              <a:gd name="connsiteX28" fmla="*/ 59480 w 356001"/>
              <a:gd name="connsiteY28" fmla="*/ 132946 h 258887"/>
              <a:gd name="connsiteX29" fmla="*/ 69466 w 356001"/>
              <a:gd name="connsiteY29" fmla="*/ 136344 h 258887"/>
              <a:gd name="connsiteX30" fmla="*/ 88653 w 356001"/>
              <a:gd name="connsiteY30" fmla="*/ 134448 h 258887"/>
              <a:gd name="connsiteX31" fmla="*/ 128969 w 356001"/>
              <a:gd name="connsiteY31" fmla="*/ 152017 h 258887"/>
              <a:gd name="connsiteX32" fmla="*/ 144712 w 356001"/>
              <a:gd name="connsiteY32" fmla="*/ 194506 h 258887"/>
              <a:gd name="connsiteX33" fmla="*/ 127444 w 356001"/>
              <a:gd name="connsiteY33" fmla="*/ 241156 h 258887"/>
              <a:gd name="connsiteX34" fmla="*/ 106913 w 356001"/>
              <a:gd name="connsiteY34" fmla="*/ 255188 h 258887"/>
              <a:gd name="connsiteX35" fmla="*/ 85474 w 356001"/>
              <a:gd name="connsiteY35" fmla="*/ 258887 h 258887"/>
              <a:gd name="connsiteX36" fmla="*/ 74850 w 356001"/>
              <a:gd name="connsiteY36" fmla="*/ 258887 h 258887"/>
              <a:gd name="connsiteX37" fmla="*/ 47555 w 356001"/>
              <a:gd name="connsiteY37" fmla="*/ 253582 h 258887"/>
              <a:gd name="connsiteX38" fmla="*/ 22077 w 356001"/>
              <a:gd name="connsiteY38" fmla="*/ 234753 h 258887"/>
              <a:gd name="connsiteX39" fmla="*/ 0 w 356001"/>
              <a:gd name="connsiteY39" fmla="*/ 167714 h 258887"/>
              <a:gd name="connsiteX40" fmla="*/ 0 w 356001"/>
              <a:gd name="connsiteY40" fmla="*/ 167667 h 258887"/>
              <a:gd name="connsiteX41" fmla="*/ 28226 w 356001"/>
              <a:gd name="connsiteY41" fmla="*/ 82504 h 258887"/>
              <a:gd name="connsiteX42" fmla="*/ 130102 w 356001"/>
              <a:gd name="connsiteY42" fmla="*/ 0 h 25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6001" h="258887">
                <a:moveTo>
                  <a:pt x="211936" y="167667"/>
                </a:moveTo>
                <a:lnTo>
                  <a:pt x="211940" y="167693"/>
                </a:lnTo>
                <a:lnTo>
                  <a:pt x="211936" y="167714"/>
                </a:lnTo>
                <a:close/>
                <a:moveTo>
                  <a:pt x="342085" y="23"/>
                </a:moveTo>
                <a:lnTo>
                  <a:pt x="351308" y="17014"/>
                </a:lnTo>
                <a:cubicBezTo>
                  <a:pt x="328284" y="32872"/>
                  <a:pt x="310622" y="46835"/>
                  <a:pt x="298324" y="58925"/>
                </a:cubicBezTo>
                <a:cubicBezTo>
                  <a:pt x="276548" y="80331"/>
                  <a:pt x="265683" y="100212"/>
                  <a:pt x="265683" y="118590"/>
                </a:cubicBezTo>
                <a:cubicBezTo>
                  <a:pt x="265683" y="123884"/>
                  <a:pt x="267093" y="128184"/>
                  <a:pt x="269914" y="131443"/>
                </a:cubicBezTo>
                <a:cubicBezTo>
                  <a:pt x="272734" y="134703"/>
                  <a:pt x="276548" y="136344"/>
                  <a:pt x="281426" y="136344"/>
                </a:cubicBezTo>
                <a:cubicBezTo>
                  <a:pt x="291135" y="135072"/>
                  <a:pt x="297538" y="134448"/>
                  <a:pt x="300613" y="134448"/>
                </a:cubicBezTo>
                <a:cubicBezTo>
                  <a:pt x="316748" y="134448"/>
                  <a:pt x="330110" y="140228"/>
                  <a:pt x="340744" y="151809"/>
                </a:cubicBezTo>
                <a:lnTo>
                  <a:pt x="356001" y="192688"/>
                </a:lnTo>
                <a:lnTo>
                  <a:pt x="356001" y="196281"/>
                </a:lnTo>
                <a:lnTo>
                  <a:pt x="339010" y="241873"/>
                </a:lnTo>
                <a:cubicBezTo>
                  <a:pt x="333127" y="247849"/>
                  <a:pt x="326180" y="252333"/>
                  <a:pt x="318179" y="255324"/>
                </a:cubicBezTo>
                <a:lnTo>
                  <a:pt x="296617" y="258887"/>
                </a:lnTo>
                <a:lnTo>
                  <a:pt x="286379" y="258887"/>
                </a:lnTo>
                <a:lnTo>
                  <a:pt x="259531" y="253536"/>
                </a:lnTo>
                <a:cubicBezTo>
                  <a:pt x="250062" y="249351"/>
                  <a:pt x="241619" y="243075"/>
                  <a:pt x="234198" y="234707"/>
                </a:cubicBezTo>
                <a:cubicBezTo>
                  <a:pt x="226778" y="226339"/>
                  <a:pt x="221212" y="216566"/>
                  <a:pt x="217502" y="205392"/>
                </a:cubicBezTo>
                <a:lnTo>
                  <a:pt x="211940" y="167693"/>
                </a:lnTo>
                <a:lnTo>
                  <a:pt x="219415" y="124751"/>
                </a:lnTo>
                <a:cubicBezTo>
                  <a:pt x="224402" y="110210"/>
                  <a:pt x="231887" y="95450"/>
                  <a:pt x="241873" y="80470"/>
                </a:cubicBezTo>
                <a:cubicBezTo>
                  <a:pt x="261846" y="50511"/>
                  <a:pt x="295250" y="23695"/>
                  <a:pt x="342085" y="23"/>
                </a:cubicBezTo>
                <a:close/>
                <a:moveTo>
                  <a:pt x="130102" y="0"/>
                </a:moveTo>
                <a:lnTo>
                  <a:pt x="139326" y="16991"/>
                </a:lnTo>
                <a:cubicBezTo>
                  <a:pt x="114776" y="34098"/>
                  <a:pt x="96583" y="48453"/>
                  <a:pt x="84816" y="60035"/>
                </a:cubicBezTo>
                <a:cubicBezTo>
                  <a:pt x="64080" y="80932"/>
                  <a:pt x="53724" y="100952"/>
                  <a:pt x="53724" y="120093"/>
                </a:cubicBezTo>
                <a:cubicBezTo>
                  <a:pt x="53724" y="126658"/>
                  <a:pt x="55642" y="130934"/>
                  <a:pt x="59480" y="132946"/>
                </a:cubicBezTo>
                <a:cubicBezTo>
                  <a:pt x="63317" y="135211"/>
                  <a:pt x="66646" y="136344"/>
                  <a:pt x="69466" y="136344"/>
                </a:cubicBezTo>
                <a:cubicBezTo>
                  <a:pt x="79176" y="135072"/>
                  <a:pt x="85579" y="134448"/>
                  <a:pt x="88653" y="134448"/>
                </a:cubicBezTo>
                <a:cubicBezTo>
                  <a:pt x="105043" y="134448"/>
                  <a:pt x="118474" y="140297"/>
                  <a:pt x="128969" y="152017"/>
                </a:cubicBezTo>
                <a:cubicBezTo>
                  <a:pt x="139465" y="163714"/>
                  <a:pt x="144712" y="177885"/>
                  <a:pt x="144712" y="194506"/>
                </a:cubicBezTo>
                <a:cubicBezTo>
                  <a:pt x="144712" y="213162"/>
                  <a:pt x="138956" y="228696"/>
                  <a:pt x="127444" y="241156"/>
                </a:cubicBezTo>
                <a:cubicBezTo>
                  <a:pt x="121688" y="247398"/>
                  <a:pt x="114845" y="252073"/>
                  <a:pt x="106913" y="255188"/>
                </a:cubicBezTo>
                <a:lnTo>
                  <a:pt x="85474" y="258887"/>
                </a:lnTo>
                <a:lnTo>
                  <a:pt x="74850" y="258887"/>
                </a:lnTo>
                <a:lnTo>
                  <a:pt x="47555" y="253582"/>
                </a:lnTo>
                <a:cubicBezTo>
                  <a:pt x="37924" y="249397"/>
                  <a:pt x="29428" y="243121"/>
                  <a:pt x="22077" y="234753"/>
                </a:cubicBezTo>
                <a:cubicBezTo>
                  <a:pt x="7351" y="218016"/>
                  <a:pt x="0" y="195662"/>
                  <a:pt x="0" y="167714"/>
                </a:cubicBezTo>
                <a:lnTo>
                  <a:pt x="0" y="167667"/>
                </a:lnTo>
                <a:cubicBezTo>
                  <a:pt x="0" y="140990"/>
                  <a:pt x="9409" y="112580"/>
                  <a:pt x="28226" y="82504"/>
                </a:cubicBezTo>
                <a:cubicBezTo>
                  <a:pt x="47020" y="52406"/>
                  <a:pt x="81002" y="24897"/>
                  <a:pt x="130102" y="0"/>
                </a:cubicBezTo>
                <a:close/>
              </a:path>
            </a:pathLst>
          </a:custGeom>
          <a:solidFill>
            <a:schemeClr val="accent4"/>
          </a:solidFill>
        </p:spPr>
        <p:txBody>
          <a:bodyPr wrap="square">
            <a:noAutofit/>
          </a:bodyPr>
          <a:lstStyle>
            <a:lvl1pPr>
              <a:defRPr/>
            </a:lvl1pPr>
          </a:lstStyle>
          <a:p>
            <a:pPr lvl="0"/>
            <a:r>
              <a:rPr lang="en-GB"/>
              <a:t> </a:t>
            </a:r>
            <a:endParaRPr lang="en-GB" dirty="0"/>
          </a:p>
        </p:txBody>
      </p:sp>
      <p:sp>
        <p:nvSpPr>
          <p:cNvPr id="43" name="Text Placeholder 42">
            <a:extLst>
              <a:ext uri="{FF2B5EF4-FFF2-40B4-BE49-F238E27FC236}">
                <a16:creationId xmlns:a16="http://schemas.microsoft.com/office/drawing/2014/main" id="{78FC1149-3CE8-5F75-7EB8-88E203186EEB}"/>
              </a:ext>
            </a:extLst>
          </p:cNvPr>
          <p:cNvSpPr>
            <a:spLocks noGrp="1"/>
          </p:cNvSpPr>
          <p:nvPr>
            <p:ph type="body" sz="quarter" idx="30" hasCustomPrompt="1"/>
          </p:nvPr>
        </p:nvSpPr>
        <p:spPr>
          <a:xfrm>
            <a:off x="3541843" y="3791125"/>
            <a:ext cx="497702" cy="361934"/>
          </a:xfrm>
          <a:custGeom>
            <a:avLst/>
            <a:gdLst>
              <a:gd name="connsiteX0" fmla="*/ 211936 w 356001"/>
              <a:gd name="connsiteY0" fmla="*/ 167667 h 258887"/>
              <a:gd name="connsiteX1" fmla="*/ 211940 w 356001"/>
              <a:gd name="connsiteY1" fmla="*/ 167693 h 258887"/>
              <a:gd name="connsiteX2" fmla="*/ 211936 w 356001"/>
              <a:gd name="connsiteY2" fmla="*/ 167714 h 258887"/>
              <a:gd name="connsiteX3" fmla="*/ 342085 w 356001"/>
              <a:gd name="connsiteY3" fmla="*/ 23 h 258887"/>
              <a:gd name="connsiteX4" fmla="*/ 351308 w 356001"/>
              <a:gd name="connsiteY4" fmla="*/ 17014 h 258887"/>
              <a:gd name="connsiteX5" fmla="*/ 298324 w 356001"/>
              <a:gd name="connsiteY5" fmla="*/ 58925 h 258887"/>
              <a:gd name="connsiteX6" fmla="*/ 265683 w 356001"/>
              <a:gd name="connsiteY6" fmla="*/ 118590 h 258887"/>
              <a:gd name="connsiteX7" fmla="*/ 269914 w 356001"/>
              <a:gd name="connsiteY7" fmla="*/ 131443 h 258887"/>
              <a:gd name="connsiteX8" fmla="*/ 281426 w 356001"/>
              <a:gd name="connsiteY8" fmla="*/ 136344 h 258887"/>
              <a:gd name="connsiteX9" fmla="*/ 300613 w 356001"/>
              <a:gd name="connsiteY9" fmla="*/ 134448 h 258887"/>
              <a:gd name="connsiteX10" fmla="*/ 340744 w 356001"/>
              <a:gd name="connsiteY10" fmla="*/ 151809 h 258887"/>
              <a:gd name="connsiteX11" fmla="*/ 356001 w 356001"/>
              <a:gd name="connsiteY11" fmla="*/ 192688 h 258887"/>
              <a:gd name="connsiteX12" fmla="*/ 356001 w 356001"/>
              <a:gd name="connsiteY12" fmla="*/ 196281 h 258887"/>
              <a:gd name="connsiteX13" fmla="*/ 339010 w 356001"/>
              <a:gd name="connsiteY13" fmla="*/ 241873 h 258887"/>
              <a:gd name="connsiteX14" fmla="*/ 318179 w 356001"/>
              <a:gd name="connsiteY14" fmla="*/ 255324 h 258887"/>
              <a:gd name="connsiteX15" fmla="*/ 296617 w 356001"/>
              <a:gd name="connsiteY15" fmla="*/ 258887 h 258887"/>
              <a:gd name="connsiteX16" fmla="*/ 286379 w 356001"/>
              <a:gd name="connsiteY16" fmla="*/ 258887 h 258887"/>
              <a:gd name="connsiteX17" fmla="*/ 259531 w 356001"/>
              <a:gd name="connsiteY17" fmla="*/ 253536 h 258887"/>
              <a:gd name="connsiteX18" fmla="*/ 234198 w 356001"/>
              <a:gd name="connsiteY18" fmla="*/ 234707 h 258887"/>
              <a:gd name="connsiteX19" fmla="*/ 217502 w 356001"/>
              <a:gd name="connsiteY19" fmla="*/ 205392 h 258887"/>
              <a:gd name="connsiteX20" fmla="*/ 211940 w 356001"/>
              <a:gd name="connsiteY20" fmla="*/ 167693 h 258887"/>
              <a:gd name="connsiteX21" fmla="*/ 219415 w 356001"/>
              <a:gd name="connsiteY21" fmla="*/ 124751 h 258887"/>
              <a:gd name="connsiteX22" fmla="*/ 241873 w 356001"/>
              <a:gd name="connsiteY22" fmla="*/ 80470 h 258887"/>
              <a:gd name="connsiteX23" fmla="*/ 342085 w 356001"/>
              <a:gd name="connsiteY23" fmla="*/ 23 h 258887"/>
              <a:gd name="connsiteX24" fmla="*/ 130102 w 356001"/>
              <a:gd name="connsiteY24" fmla="*/ 0 h 258887"/>
              <a:gd name="connsiteX25" fmla="*/ 139326 w 356001"/>
              <a:gd name="connsiteY25" fmla="*/ 16991 h 258887"/>
              <a:gd name="connsiteX26" fmla="*/ 84816 w 356001"/>
              <a:gd name="connsiteY26" fmla="*/ 60035 h 258887"/>
              <a:gd name="connsiteX27" fmla="*/ 53724 w 356001"/>
              <a:gd name="connsiteY27" fmla="*/ 120093 h 258887"/>
              <a:gd name="connsiteX28" fmla="*/ 59480 w 356001"/>
              <a:gd name="connsiteY28" fmla="*/ 132946 h 258887"/>
              <a:gd name="connsiteX29" fmla="*/ 69466 w 356001"/>
              <a:gd name="connsiteY29" fmla="*/ 136344 h 258887"/>
              <a:gd name="connsiteX30" fmla="*/ 88653 w 356001"/>
              <a:gd name="connsiteY30" fmla="*/ 134448 h 258887"/>
              <a:gd name="connsiteX31" fmla="*/ 128969 w 356001"/>
              <a:gd name="connsiteY31" fmla="*/ 152017 h 258887"/>
              <a:gd name="connsiteX32" fmla="*/ 144712 w 356001"/>
              <a:gd name="connsiteY32" fmla="*/ 194506 h 258887"/>
              <a:gd name="connsiteX33" fmla="*/ 127444 w 356001"/>
              <a:gd name="connsiteY33" fmla="*/ 241156 h 258887"/>
              <a:gd name="connsiteX34" fmla="*/ 106913 w 356001"/>
              <a:gd name="connsiteY34" fmla="*/ 255188 h 258887"/>
              <a:gd name="connsiteX35" fmla="*/ 85474 w 356001"/>
              <a:gd name="connsiteY35" fmla="*/ 258887 h 258887"/>
              <a:gd name="connsiteX36" fmla="*/ 74850 w 356001"/>
              <a:gd name="connsiteY36" fmla="*/ 258887 h 258887"/>
              <a:gd name="connsiteX37" fmla="*/ 47555 w 356001"/>
              <a:gd name="connsiteY37" fmla="*/ 253582 h 258887"/>
              <a:gd name="connsiteX38" fmla="*/ 22077 w 356001"/>
              <a:gd name="connsiteY38" fmla="*/ 234753 h 258887"/>
              <a:gd name="connsiteX39" fmla="*/ 0 w 356001"/>
              <a:gd name="connsiteY39" fmla="*/ 167714 h 258887"/>
              <a:gd name="connsiteX40" fmla="*/ 0 w 356001"/>
              <a:gd name="connsiteY40" fmla="*/ 167667 h 258887"/>
              <a:gd name="connsiteX41" fmla="*/ 28226 w 356001"/>
              <a:gd name="connsiteY41" fmla="*/ 82504 h 258887"/>
              <a:gd name="connsiteX42" fmla="*/ 130102 w 356001"/>
              <a:gd name="connsiteY42" fmla="*/ 0 h 25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56001" h="258887">
                <a:moveTo>
                  <a:pt x="211936" y="167667"/>
                </a:moveTo>
                <a:lnTo>
                  <a:pt x="211940" y="167693"/>
                </a:lnTo>
                <a:lnTo>
                  <a:pt x="211936" y="167714"/>
                </a:lnTo>
                <a:close/>
                <a:moveTo>
                  <a:pt x="342085" y="23"/>
                </a:moveTo>
                <a:lnTo>
                  <a:pt x="351308" y="17014"/>
                </a:lnTo>
                <a:cubicBezTo>
                  <a:pt x="328284" y="32872"/>
                  <a:pt x="310622" y="46835"/>
                  <a:pt x="298324" y="58925"/>
                </a:cubicBezTo>
                <a:cubicBezTo>
                  <a:pt x="276548" y="80331"/>
                  <a:pt x="265683" y="100212"/>
                  <a:pt x="265683" y="118590"/>
                </a:cubicBezTo>
                <a:cubicBezTo>
                  <a:pt x="265683" y="123884"/>
                  <a:pt x="267093" y="128184"/>
                  <a:pt x="269914" y="131443"/>
                </a:cubicBezTo>
                <a:cubicBezTo>
                  <a:pt x="272734" y="134703"/>
                  <a:pt x="276548" y="136344"/>
                  <a:pt x="281426" y="136344"/>
                </a:cubicBezTo>
                <a:cubicBezTo>
                  <a:pt x="291135" y="135072"/>
                  <a:pt x="297538" y="134448"/>
                  <a:pt x="300613" y="134448"/>
                </a:cubicBezTo>
                <a:cubicBezTo>
                  <a:pt x="316748" y="134448"/>
                  <a:pt x="330110" y="140228"/>
                  <a:pt x="340744" y="151809"/>
                </a:cubicBezTo>
                <a:lnTo>
                  <a:pt x="356001" y="192688"/>
                </a:lnTo>
                <a:lnTo>
                  <a:pt x="356001" y="196281"/>
                </a:lnTo>
                <a:lnTo>
                  <a:pt x="339010" y="241873"/>
                </a:lnTo>
                <a:cubicBezTo>
                  <a:pt x="333127" y="247849"/>
                  <a:pt x="326180" y="252333"/>
                  <a:pt x="318179" y="255324"/>
                </a:cubicBezTo>
                <a:lnTo>
                  <a:pt x="296617" y="258887"/>
                </a:lnTo>
                <a:lnTo>
                  <a:pt x="286379" y="258887"/>
                </a:lnTo>
                <a:lnTo>
                  <a:pt x="259531" y="253536"/>
                </a:lnTo>
                <a:cubicBezTo>
                  <a:pt x="250062" y="249351"/>
                  <a:pt x="241619" y="243075"/>
                  <a:pt x="234198" y="234707"/>
                </a:cubicBezTo>
                <a:cubicBezTo>
                  <a:pt x="226778" y="226339"/>
                  <a:pt x="221212" y="216566"/>
                  <a:pt x="217502" y="205392"/>
                </a:cubicBezTo>
                <a:lnTo>
                  <a:pt x="211940" y="167693"/>
                </a:lnTo>
                <a:lnTo>
                  <a:pt x="219415" y="124751"/>
                </a:lnTo>
                <a:cubicBezTo>
                  <a:pt x="224402" y="110210"/>
                  <a:pt x="231887" y="95450"/>
                  <a:pt x="241873" y="80470"/>
                </a:cubicBezTo>
                <a:cubicBezTo>
                  <a:pt x="261846" y="50511"/>
                  <a:pt x="295250" y="23695"/>
                  <a:pt x="342085" y="23"/>
                </a:cubicBezTo>
                <a:close/>
                <a:moveTo>
                  <a:pt x="130102" y="0"/>
                </a:moveTo>
                <a:lnTo>
                  <a:pt x="139326" y="16991"/>
                </a:lnTo>
                <a:cubicBezTo>
                  <a:pt x="114776" y="34098"/>
                  <a:pt x="96583" y="48453"/>
                  <a:pt x="84816" y="60035"/>
                </a:cubicBezTo>
                <a:cubicBezTo>
                  <a:pt x="64080" y="80932"/>
                  <a:pt x="53724" y="100952"/>
                  <a:pt x="53724" y="120093"/>
                </a:cubicBezTo>
                <a:cubicBezTo>
                  <a:pt x="53724" y="126658"/>
                  <a:pt x="55642" y="130934"/>
                  <a:pt x="59480" y="132946"/>
                </a:cubicBezTo>
                <a:cubicBezTo>
                  <a:pt x="63317" y="135211"/>
                  <a:pt x="66646" y="136344"/>
                  <a:pt x="69466" y="136344"/>
                </a:cubicBezTo>
                <a:cubicBezTo>
                  <a:pt x="79176" y="135072"/>
                  <a:pt x="85579" y="134448"/>
                  <a:pt x="88653" y="134448"/>
                </a:cubicBezTo>
                <a:cubicBezTo>
                  <a:pt x="105043" y="134448"/>
                  <a:pt x="118474" y="140297"/>
                  <a:pt x="128969" y="152017"/>
                </a:cubicBezTo>
                <a:cubicBezTo>
                  <a:pt x="139465" y="163714"/>
                  <a:pt x="144712" y="177885"/>
                  <a:pt x="144712" y="194506"/>
                </a:cubicBezTo>
                <a:cubicBezTo>
                  <a:pt x="144712" y="213162"/>
                  <a:pt x="138956" y="228696"/>
                  <a:pt x="127444" y="241156"/>
                </a:cubicBezTo>
                <a:cubicBezTo>
                  <a:pt x="121688" y="247398"/>
                  <a:pt x="114845" y="252073"/>
                  <a:pt x="106913" y="255188"/>
                </a:cubicBezTo>
                <a:lnTo>
                  <a:pt x="85474" y="258887"/>
                </a:lnTo>
                <a:lnTo>
                  <a:pt x="74850" y="258887"/>
                </a:lnTo>
                <a:lnTo>
                  <a:pt x="47555" y="253582"/>
                </a:lnTo>
                <a:cubicBezTo>
                  <a:pt x="37924" y="249397"/>
                  <a:pt x="29428" y="243121"/>
                  <a:pt x="22077" y="234753"/>
                </a:cubicBezTo>
                <a:cubicBezTo>
                  <a:pt x="7351" y="218016"/>
                  <a:pt x="0" y="195662"/>
                  <a:pt x="0" y="167714"/>
                </a:cubicBezTo>
                <a:lnTo>
                  <a:pt x="0" y="167667"/>
                </a:lnTo>
                <a:cubicBezTo>
                  <a:pt x="0" y="140990"/>
                  <a:pt x="9409" y="112580"/>
                  <a:pt x="28226" y="82504"/>
                </a:cubicBezTo>
                <a:cubicBezTo>
                  <a:pt x="47020" y="52406"/>
                  <a:pt x="81002" y="24897"/>
                  <a:pt x="130102" y="0"/>
                </a:cubicBezTo>
                <a:close/>
              </a:path>
            </a:pathLst>
          </a:custGeom>
          <a:solidFill>
            <a:schemeClr val="accent2"/>
          </a:solidFill>
        </p:spPr>
        <p:txBody>
          <a:bodyPr wrap="square">
            <a:noAutofit/>
          </a:bodyPr>
          <a:lstStyle>
            <a:lvl1pPr>
              <a:defRPr/>
            </a:lvl1pPr>
          </a:lstStyle>
          <a:p>
            <a:pPr lvl="0"/>
            <a:r>
              <a:rPr lang="en-GB"/>
              <a:t> </a:t>
            </a:r>
            <a:endParaRPr lang="en-GB" dirty="0"/>
          </a:p>
        </p:txBody>
      </p:sp>
      <p:grpSp>
        <p:nvGrpSpPr>
          <p:cNvPr id="36" name="Group 35">
            <a:extLst>
              <a:ext uri="{FF2B5EF4-FFF2-40B4-BE49-F238E27FC236}">
                <a16:creationId xmlns:a16="http://schemas.microsoft.com/office/drawing/2014/main" id="{2E8F1757-4D72-53B3-874C-E9E12C64326C}"/>
              </a:ext>
            </a:extLst>
          </p:cNvPr>
          <p:cNvGrpSpPr/>
          <p:nvPr/>
        </p:nvGrpSpPr>
        <p:grpSpPr>
          <a:xfrm>
            <a:off x="12287572" y="0"/>
            <a:ext cx="2175021" cy="4839558"/>
            <a:chOff x="838200" y="1150069"/>
            <a:chExt cx="2175021" cy="4839558"/>
          </a:xfrm>
        </p:grpSpPr>
        <p:sp>
          <p:nvSpPr>
            <p:cNvPr id="37" name="Rectangle 36">
              <a:extLst>
                <a:ext uri="{FF2B5EF4-FFF2-40B4-BE49-F238E27FC236}">
                  <a16:creationId xmlns:a16="http://schemas.microsoft.com/office/drawing/2014/main" id="{6FF83E3F-425B-64AE-733E-CCBDC5ACAE58}"/>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0" name="Rectangle 39">
              <a:extLst>
                <a:ext uri="{FF2B5EF4-FFF2-40B4-BE49-F238E27FC236}">
                  <a16:creationId xmlns:a16="http://schemas.microsoft.com/office/drawing/2014/main" id="{DBD55780-E40E-4C40-21A6-30FBD90C035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1" name="TextBox 40">
              <a:extLst>
                <a:ext uri="{FF2B5EF4-FFF2-40B4-BE49-F238E27FC236}">
                  <a16:creationId xmlns:a16="http://schemas.microsoft.com/office/drawing/2014/main" id="{A8269569-7EAA-19FD-8066-1DB7EF271BC9}"/>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C48D00A2-C4F6-A346-D5F5-9675F8FB55B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A2D1C708-E50D-3022-562E-5689939B8FF5}"/>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36A90D6A-4C35-3DFD-F7C0-50CA7D86203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8439A32D-A420-78C1-6982-01DD1AAF8FB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D58099FC-135F-1099-6C5A-99EAF0468F9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ED6C0B68-246F-0F8A-B43F-D9BCF762984C}"/>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1" name="Date Placeholder 50">
            <a:extLst>
              <a:ext uri="{FF2B5EF4-FFF2-40B4-BE49-F238E27FC236}">
                <a16:creationId xmlns:a16="http://schemas.microsoft.com/office/drawing/2014/main" id="{98BC4E00-1654-BD37-C902-ECD66E295C60}"/>
              </a:ext>
            </a:extLst>
          </p:cNvPr>
          <p:cNvSpPr>
            <a:spLocks noGrp="1"/>
          </p:cNvSpPr>
          <p:nvPr>
            <p:ph type="dt" sz="half" idx="33"/>
          </p:nvPr>
        </p:nvSpPr>
        <p:spPr/>
        <p:txBody>
          <a:bodyPr>
            <a:noAutofit/>
          </a:bodyPr>
          <a:lstStyle/>
          <a:p>
            <a:endParaRPr lang="en-GB" dirty="0"/>
          </a:p>
        </p:txBody>
      </p:sp>
      <p:sp>
        <p:nvSpPr>
          <p:cNvPr id="53" name="Slide Number Placeholder 52">
            <a:extLst>
              <a:ext uri="{FF2B5EF4-FFF2-40B4-BE49-F238E27FC236}">
                <a16:creationId xmlns:a16="http://schemas.microsoft.com/office/drawing/2014/main" id="{EFC0CB53-22C1-0F6B-E9B2-5EDE9290D7FF}"/>
              </a:ext>
            </a:extLst>
          </p:cNvPr>
          <p:cNvSpPr>
            <a:spLocks noGrp="1"/>
          </p:cNvSpPr>
          <p:nvPr>
            <p:ph type="sldNum" sz="quarter" idx="35"/>
          </p:nvPr>
        </p:nvSpPr>
        <p:spPr/>
        <p:txBody>
          <a:bodyPr>
            <a:noAutofit/>
          </a:bodyPr>
          <a:lstStyle/>
          <a:p>
            <a:fld id="{BB07EAE1-021A-493C-B07F-6FE9E5D11BEB}" type="slidenum">
              <a:rPr lang="en-GB" smtClean="0"/>
              <a:pPr/>
              <a:t>‹#›</a:t>
            </a:fld>
            <a:endParaRPr lang="en-GB" dirty="0"/>
          </a:p>
        </p:txBody>
      </p:sp>
      <p:grpSp>
        <p:nvGrpSpPr>
          <p:cNvPr id="21" name="Group 20">
            <a:extLst>
              <a:ext uri="{FF2B5EF4-FFF2-40B4-BE49-F238E27FC236}">
                <a16:creationId xmlns:a16="http://schemas.microsoft.com/office/drawing/2014/main" id="{5D50C733-5E24-3E9D-46B7-F6FD9C86CE9A}"/>
              </a:ext>
            </a:extLst>
          </p:cNvPr>
          <p:cNvGrpSpPr/>
          <p:nvPr userDrawn="1"/>
        </p:nvGrpSpPr>
        <p:grpSpPr>
          <a:xfrm>
            <a:off x="12287572" y="0"/>
            <a:ext cx="2175021" cy="4839558"/>
            <a:chOff x="838200" y="1150069"/>
            <a:chExt cx="2175021" cy="4839558"/>
          </a:xfrm>
        </p:grpSpPr>
        <p:sp>
          <p:nvSpPr>
            <p:cNvPr id="23" name="Rectangle 22">
              <a:extLst>
                <a:ext uri="{FF2B5EF4-FFF2-40B4-BE49-F238E27FC236}">
                  <a16:creationId xmlns:a16="http://schemas.microsoft.com/office/drawing/2014/main" id="{3CF37E40-9644-9CA7-2516-6C07E23EA474}"/>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4" name="Rectangle 23">
              <a:extLst>
                <a:ext uri="{FF2B5EF4-FFF2-40B4-BE49-F238E27FC236}">
                  <a16:creationId xmlns:a16="http://schemas.microsoft.com/office/drawing/2014/main" id="{1F7C1460-A606-71F9-A35F-6EB557A8BFBB}"/>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FDB8F3DF-2D48-6FB7-009E-62E5D99E1E15}"/>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6" name="TextBox 25">
              <a:extLst>
                <a:ext uri="{FF2B5EF4-FFF2-40B4-BE49-F238E27FC236}">
                  <a16:creationId xmlns:a16="http://schemas.microsoft.com/office/drawing/2014/main" id="{00BED8B0-06AE-B5ED-D930-1BBF1D08AD3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7" name="TextBox 26">
              <a:extLst>
                <a:ext uri="{FF2B5EF4-FFF2-40B4-BE49-F238E27FC236}">
                  <a16:creationId xmlns:a16="http://schemas.microsoft.com/office/drawing/2014/main" id="{3BC86C16-6A80-0301-6C4D-858BD76F5AB5}"/>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8" name="TextBox 27">
              <a:extLst>
                <a:ext uri="{FF2B5EF4-FFF2-40B4-BE49-F238E27FC236}">
                  <a16:creationId xmlns:a16="http://schemas.microsoft.com/office/drawing/2014/main" id="{49391AE6-7DA2-4322-3E64-DC4D54C3EB26}"/>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1" name="TextBox 30">
              <a:extLst>
                <a:ext uri="{FF2B5EF4-FFF2-40B4-BE49-F238E27FC236}">
                  <a16:creationId xmlns:a16="http://schemas.microsoft.com/office/drawing/2014/main" id="{633DD4CF-7267-18CA-5574-3E48DBEDE991}"/>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33" name="TextBox 32">
              <a:extLst>
                <a:ext uri="{FF2B5EF4-FFF2-40B4-BE49-F238E27FC236}">
                  <a16:creationId xmlns:a16="http://schemas.microsoft.com/office/drawing/2014/main" id="{D7DE63BB-6F2D-331B-AE13-9CE14E40998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4" name="TextBox 33">
              <a:extLst>
                <a:ext uri="{FF2B5EF4-FFF2-40B4-BE49-F238E27FC236}">
                  <a16:creationId xmlns:a16="http://schemas.microsoft.com/office/drawing/2014/main" id="{C165645B-EE9C-8747-5C48-BF41C93C8158}"/>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0" name="Title 49">
            <a:extLst>
              <a:ext uri="{FF2B5EF4-FFF2-40B4-BE49-F238E27FC236}">
                <a16:creationId xmlns:a16="http://schemas.microsoft.com/office/drawing/2014/main" id="{893AAA4F-4E7A-E0EE-D8C1-4A2AB59AC5EF}"/>
              </a:ext>
            </a:extLst>
          </p:cNvPr>
          <p:cNvSpPr>
            <a:spLocks noGrp="1"/>
          </p:cNvSpPr>
          <p:nvPr>
            <p:ph type="title" hasCustomPrompt="1"/>
          </p:nvPr>
        </p:nvSpPr>
        <p:spPr/>
        <p:txBody>
          <a:bodyPr/>
          <a:lstStyle/>
          <a:p>
            <a:r>
              <a:rPr lang="en-US" dirty="0"/>
              <a:t>Insert title here</a:t>
            </a:r>
            <a:endParaRPr lang="en-GB" dirty="0"/>
          </a:p>
        </p:txBody>
      </p:sp>
      <p:sp>
        <p:nvSpPr>
          <p:cNvPr id="54" name="Footer Placeholder 4">
            <a:extLst>
              <a:ext uri="{FF2B5EF4-FFF2-40B4-BE49-F238E27FC236}">
                <a16:creationId xmlns:a16="http://schemas.microsoft.com/office/drawing/2014/main" id="{D0893757-3DC8-3715-5ED9-CD7C5E4E48CF}"/>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377391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e &amp; testimonial (3)">
    <p:spTree>
      <p:nvGrpSpPr>
        <p:cNvPr id="1" name=""/>
        <p:cNvGrpSpPr/>
        <p:nvPr/>
      </p:nvGrpSpPr>
      <p:grpSpPr>
        <a:xfrm>
          <a:off x="0" y="0"/>
          <a:ext cx="0" cy="0"/>
          <a:chOff x="0" y="0"/>
          <a:chExt cx="0" cy="0"/>
        </a:xfrm>
      </p:grpSpPr>
      <p:sp>
        <p:nvSpPr>
          <p:cNvPr id="47" name="Text Placeholder 3">
            <a:extLst>
              <a:ext uri="{FF2B5EF4-FFF2-40B4-BE49-F238E27FC236}">
                <a16:creationId xmlns:a16="http://schemas.microsoft.com/office/drawing/2014/main" id="{983D96A2-7038-764D-D2EE-012C47390973}"/>
              </a:ext>
            </a:extLst>
          </p:cNvPr>
          <p:cNvSpPr>
            <a:spLocks noGrp="1"/>
          </p:cNvSpPr>
          <p:nvPr>
            <p:ph type="body" sz="quarter" idx="35"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2" name="Group 1">
            <a:extLst>
              <a:ext uri="{FF2B5EF4-FFF2-40B4-BE49-F238E27FC236}">
                <a16:creationId xmlns:a16="http://schemas.microsoft.com/office/drawing/2014/main" id="{64118875-E787-88D7-48FC-2294BC48528D}"/>
              </a:ext>
            </a:extLst>
          </p:cNvPr>
          <p:cNvGrpSpPr/>
          <p:nvPr/>
        </p:nvGrpSpPr>
        <p:grpSpPr>
          <a:xfrm>
            <a:off x="-2178417" y="0"/>
            <a:ext cx="2116910" cy="4354799"/>
            <a:chOff x="-2170726" y="0"/>
            <a:chExt cx="2116910" cy="4354799"/>
          </a:xfrm>
        </p:grpSpPr>
        <p:grpSp>
          <p:nvGrpSpPr>
            <p:cNvPr id="3" name="Group 2">
              <a:extLst>
                <a:ext uri="{FF2B5EF4-FFF2-40B4-BE49-F238E27FC236}">
                  <a16:creationId xmlns:a16="http://schemas.microsoft.com/office/drawing/2014/main" id="{D4906B78-3268-24A8-200D-319C663814B1}"/>
                </a:ext>
              </a:extLst>
            </p:cNvPr>
            <p:cNvGrpSpPr/>
            <p:nvPr/>
          </p:nvGrpSpPr>
          <p:grpSpPr>
            <a:xfrm>
              <a:off x="-2170726" y="0"/>
              <a:ext cx="2116910" cy="4354799"/>
              <a:chOff x="1841345" y="1593847"/>
              <a:chExt cx="2116910" cy="4354799"/>
            </a:xfrm>
          </p:grpSpPr>
          <p:sp>
            <p:nvSpPr>
              <p:cNvPr id="16" name="Rectangle 15">
                <a:extLst>
                  <a:ext uri="{FF2B5EF4-FFF2-40B4-BE49-F238E27FC236}">
                    <a16:creationId xmlns:a16="http://schemas.microsoft.com/office/drawing/2014/main" id="{E1229911-DD7C-C4A4-F4D5-E63F5B58B78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2D7B0B79-480D-C67C-F091-8E5B9EC99DFA}"/>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4" name="TextBox 23">
                <a:extLst>
                  <a:ext uri="{FF2B5EF4-FFF2-40B4-BE49-F238E27FC236}">
                    <a16:creationId xmlns:a16="http://schemas.microsoft.com/office/drawing/2014/main" id="{3CF3A519-DE31-4BC1-0229-B07EB8B5267F}"/>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5" name="TextBox 24">
                <a:extLst>
                  <a:ext uri="{FF2B5EF4-FFF2-40B4-BE49-F238E27FC236}">
                    <a16:creationId xmlns:a16="http://schemas.microsoft.com/office/drawing/2014/main" id="{BD70AE37-603E-3C4F-5AC5-E9EDA72AF4EB}"/>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6" name="TextBox 25">
                <a:extLst>
                  <a:ext uri="{FF2B5EF4-FFF2-40B4-BE49-F238E27FC236}">
                    <a16:creationId xmlns:a16="http://schemas.microsoft.com/office/drawing/2014/main" id="{2FDE5AEE-37E5-95E4-67F2-7CF57C025C3D}"/>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7" name="TextBox 26">
                <a:extLst>
                  <a:ext uri="{FF2B5EF4-FFF2-40B4-BE49-F238E27FC236}">
                    <a16:creationId xmlns:a16="http://schemas.microsoft.com/office/drawing/2014/main" id="{6E4353A1-6549-31A9-68A0-A0815F34AAE0}"/>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9398D19-0238-B788-D7A5-85CB518DF156}"/>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9" name="Oval 8">
              <a:extLst>
                <a:ext uri="{FF2B5EF4-FFF2-40B4-BE49-F238E27FC236}">
                  <a16:creationId xmlns:a16="http://schemas.microsoft.com/office/drawing/2014/main" id="{E45C5405-82E0-24A1-3071-2C0427013A5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1" name="Picture 10">
              <a:extLst>
                <a:ext uri="{FF2B5EF4-FFF2-40B4-BE49-F238E27FC236}">
                  <a16:creationId xmlns:a16="http://schemas.microsoft.com/office/drawing/2014/main" id="{BB616AAC-1643-4791-D2FB-93503B08B7AC}"/>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4" name="Oval 13">
              <a:extLst>
                <a:ext uri="{FF2B5EF4-FFF2-40B4-BE49-F238E27FC236}">
                  <a16:creationId xmlns:a16="http://schemas.microsoft.com/office/drawing/2014/main" id="{241B9735-F91C-25DB-0334-A9241B35F077}"/>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80" name="Date Placeholder 79">
            <a:extLst>
              <a:ext uri="{FF2B5EF4-FFF2-40B4-BE49-F238E27FC236}">
                <a16:creationId xmlns:a16="http://schemas.microsoft.com/office/drawing/2014/main" id="{A4A76CCE-4919-3E23-20E1-D50C5026B967}"/>
              </a:ext>
            </a:extLst>
          </p:cNvPr>
          <p:cNvSpPr>
            <a:spLocks noGrp="1"/>
          </p:cNvSpPr>
          <p:nvPr>
            <p:ph type="dt" sz="half" idx="56"/>
          </p:nvPr>
        </p:nvSpPr>
        <p:spPr/>
        <p:txBody>
          <a:bodyPr>
            <a:noAutofit/>
          </a:bodyPr>
          <a:lstStyle/>
          <a:p>
            <a:endParaRPr lang="en-GB" dirty="0"/>
          </a:p>
        </p:txBody>
      </p:sp>
      <p:sp>
        <p:nvSpPr>
          <p:cNvPr id="82" name="Slide Number Placeholder 81">
            <a:extLst>
              <a:ext uri="{FF2B5EF4-FFF2-40B4-BE49-F238E27FC236}">
                <a16:creationId xmlns:a16="http://schemas.microsoft.com/office/drawing/2014/main" id="{AFE442E9-031C-3171-C7B2-31DCBB895728}"/>
              </a:ext>
            </a:extLst>
          </p:cNvPr>
          <p:cNvSpPr>
            <a:spLocks noGrp="1"/>
          </p:cNvSpPr>
          <p:nvPr>
            <p:ph type="sldNum" sz="quarter" idx="58"/>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6621D7C6-0CFF-5323-E16B-A82601C7BEA4}"/>
              </a:ext>
            </a:extLst>
          </p:cNvPr>
          <p:cNvGrpSpPr/>
          <p:nvPr userDrawn="1"/>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82777313-7C2B-1CAB-077E-37B513C415A7}"/>
                </a:ext>
              </a:extLst>
            </p:cNvPr>
            <p:cNvGrpSpPr/>
            <p:nvPr userDrawn="1"/>
          </p:nvGrpSpPr>
          <p:grpSpPr>
            <a:xfrm>
              <a:off x="-2170726" y="0"/>
              <a:ext cx="2116910" cy="4354799"/>
              <a:chOff x="1841345" y="1593847"/>
              <a:chExt cx="2116910" cy="4354799"/>
            </a:xfrm>
          </p:grpSpPr>
          <p:sp>
            <p:nvSpPr>
              <p:cNvPr id="28" name="Rectangle 27">
                <a:extLst>
                  <a:ext uri="{FF2B5EF4-FFF2-40B4-BE49-F238E27FC236}">
                    <a16:creationId xmlns:a16="http://schemas.microsoft.com/office/drawing/2014/main" id="{C30CA5A6-EAD8-51C4-01BA-C3869854978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E7C4861B-6FFF-0857-8D52-B213AE406604}"/>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DF9C47CC-E085-2243-E4B9-5ACE083F7140}"/>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1" name="TextBox 30">
                <a:extLst>
                  <a:ext uri="{FF2B5EF4-FFF2-40B4-BE49-F238E27FC236}">
                    <a16:creationId xmlns:a16="http://schemas.microsoft.com/office/drawing/2014/main" id="{4573D61D-3922-AE17-8969-07B266DBF8D2}"/>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2" name="TextBox 31">
                <a:extLst>
                  <a:ext uri="{FF2B5EF4-FFF2-40B4-BE49-F238E27FC236}">
                    <a16:creationId xmlns:a16="http://schemas.microsoft.com/office/drawing/2014/main" id="{FEA482DF-2748-AA25-B7E8-22384255B0A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3" name="TextBox 32">
                <a:extLst>
                  <a:ext uri="{FF2B5EF4-FFF2-40B4-BE49-F238E27FC236}">
                    <a16:creationId xmlns:a16="http://schemas.microsoft.com/office/drawing/2014/main" id="{B3658555-C7CF-368F-CB91-E54499C3312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BFCEC578-63E1-DBB1-65EC-DD47B910AAE0}"/>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0" name="Oval 19">
              <a:extLst>
                <a:ext uri="{FF2B5EF4-FFF2-40B4-BE49-F238E27FC236}">
                  <a16:creationId xmlns:a16="http://schemas.microsoft.com/office/drawing/2014/main" id="{0DD82514-DE0F-FD99-61C4-795FEA3F4F1A}"/>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1" name="Picture 20">
              <a:extLst>
                <a:ext uri="{FF2B5EF4-FFF2-40B4-BE49-F238E27FC236}">
                  <a16:creationId xmlns:a16="http://schemas.microsoft.com/office/drawing/2014/main" id="{76CCE1BD-0376-43B0-9291-FA24547C3E73}"/>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2" name="Oval 21">
              <a:extLst>
                <a:ext uri="{FF2B5EF4-FFF2-40B4-BE49-F238E27FC236}">
                  <a16:creationId xmlns:a16="http://schemas.microsoft.com/office/drawing/2014/main" id="{ED3A5C40-AC42-1234-BEA8-BAF0CF8FC49F}"/>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13" name="Group 12">
            <a:extLst>
              <a:ext uri="{FF2B5EF4-FFF2-40B4-BE49-F238E27FC236}">
                <a16:creationId xmlns:a16="http://schemas.microsoft.com/office/drawing/2014/main" id="{78C9EC5B-B963-0A5B-6C5A-283AB6429C97}"/>
              </a:ext>
            </a:extLst>
          </p:cNvPr>
          <p:cNvGrpSpPr/>
          <p:nvPr userDrawn="1"/>
        </p:nvGrpSpPr>
        <p:grpSpPr>
          <a:xfrm>
            <a:off x="12335309" y="0"/>
            <a:ext cx="2094954" cy="3335867"/>
            <a:chOff x="-2178418" y="4487679"/>
            <a:chExt cx="2094954" cy="3335867"/>
          </a:xfrm>
        </p:grpSpPr>
        <p:sp>
          <p:nvSpPr>
            <p:cNvPr id="15" name="Rectangle 14">
              <a:extLst>
                <a:ext uri="{FF2B5EF4-FFF2-40B4-BE49-F238E27FC236}">
                  <a16:creationId xmlns:a16="http://schemas.microsoft.com/office/drawing/2014/main" id="{6952A78B-6CEC-5C89-5E74-034DA187E593}"/>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4" name="Rectangle 33">
              <a:extLst>
                <a:ext uri="{FF2B5EF4-FFF2-40B4-BE49-F238E27FC236}">
                  <a16:creationId xmlns:a16="http://schemas.microsoft.com/office/drawing/2014/main" id="{FE88C1F0-E0F9-63EC-7D44-9AC65072C33E}"/>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5" name="TextBox 34">
              <a:extLst>
                <a:ext uri="{FF2B5EF4-FFF2-40B4-BE49-F238E27FC236}">
                  <a16:creationId xmlns:a16="http://schemas.microsoft.com/office/drawing/2014/main" id="{63530C1E-658D-C4FF-7D69-3ECFEE50B483}"/>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6" name="TextBox 35">
              <a:extLst>
                <a:ext uri="{FF2B5EF4-FFF2-40B4-BE49-F238E27FC236}">
                  <a16:creationId xmlns:a16="http://schemas.microsoft.com/office/drawing/2014/main" id="{E07B82AC-FC45-9FEF-E3D3-F8844395694D}"/>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7" name="TextBox 36">
              <a:extLst>
                <a:ext uri="{FF2B5EF4-FFF2-40B4-BE49-F238E27FC236}">
                  <a16:creationId xmlns:a16="http://schemas.microsoft.com/office/drawing/2014/main" id="{B00CC145-4730-FB85-3E1C-15CA7D32EBE2}"/>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8" name="TextBox 37">
              <a:extLst>
                <a:ext uri="{FF2B5EF4-FFF2-40B4-BE49-F238E27FC236}">
                  <a16:creationId xmlns:a16="http://schemas.microsoft.com/office/drawing/2014/main" id="{04F9BAC4-69CE-FA50-4396-28334C7D5410}"/>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9" name="TextBox 38">
              <a:extLst>
                <a:ext uri="{FF2B5EF4-FFF2-40B4-BE49-F238E27FC236}">
                  <a16:creationId xmlns:a16="http://schemas.microsoft.com/office/drawing/2014/main" id="{94DE02C1-8F55-C84F-37C9-403E7EEA7140}"/>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0" name="Title 39">
            <a:extLst>
              <a:ext uri="{FF2B5EF4-FFF2-40B4-BE49-F238E27FC236}">
                <a16:creationId xmlns:a16="http://schemas.microsoft.com/office/drawing/2014/main" id="{B1EECDD3-A605-B5BA-EA11-61FCE7F97608}"/>
              </a:ext>
            </a:extLst>
          </p:cNvPr>
          <p:cNvSpPr>
            <a:spLocks noGrp="1"/>
          </p:cNvSpPr>
          <p:nvPr>
            <p:ph type="title" hasCustomPrompt="1"/>
          </p:nvPr>
        </p:nvSpPr>
        <p:spPr/>
        <p:txBody>
          <a:bodyPr/>
          <a:lstStyle/>
          <a:p>
            <a:r>
              <a:rPr lang="en-US" dirty="0"/>
              <a:t>Insert title here</a:t>
            </a:r>
            <a:endParaRPr lang="en-GB" dirty="0"/>
          </a:p>
        </p:txBody>
      </p:sp>
      <p:sp>
        <p:nvSpPr>
          <p:cNvPr id="41" name="Footer Placeholder 4">
            <a:extLst>
              <a:ext uri="{FF2B5EF4-FFF2-40B4-BE49-F238E27FC236}">
                <a16:creationId xmlns:a16="http://schemas.microsoft.com/office/drawing/2014/main" id="{AB96A64E-3B21-B5BB-702B-9FFE9916204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8" name="Text Placeholder 9">
            <a:extLst>
              <a:ext uri="{FF2B5EF4-FFF2-40B4-BE49-F238E27FC236}">
                <a16:creationId xmlns:a16="http://schemas.microsoft.com/office/drawing/2014/main" id="{77695F8D-F924-CDC4-9424-BB607095D9D6}"/>
              </a:ext>
            </a:extLst>
          </p:cNvPr>
          <p:cNvSpPr>
            <a:spLocks noGrp="1"/>
          </p:cNvSpPr>
          <p:nvPr>
            <p:ph type="body" sz="quarter" idx="14" hasCustomPrompt="1"/>
          </p:nvPr>
        </p:nvSpPr>
        <p:spPr>
          <a:xfrm>
            <a:off x="450849" y="2025650"/>
            <a:ext cx="2425701"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42" name="Picture Placeholder 16">
            <a:extLst>
              <a:ext uri="{FF2B5EF4-FFF2-40B4-BE49-F238E27FC236}">
                <a16:creationId xmlns:a16="http://schemas.microsoft.com/office/drawing/2014/main" id="{4603DB8E-A8D7-D607-704A-1A3CFFFCAE44}"/>
              </a:ext>
            </a:extLst>
          </p:cNvPr>
          <p:cNvSpPr>
            <a:spLocks noGrp="1"/>
          </p:cNvSpPr>
          <p:nvPr>
            <p:ph type="pic" sz="quarter" idx="18" hasCustomPrompt="1"/>
          </p:nvPr>
        </p:nvSpPr>
        <p:spPr>
          <a:xfrm>
            <a:off x="970104" y="2405066"/>
            <a:ext cx="1387191" cy="746688"/>
          </a:xfrm>
          <a:solidFill>
            <a:schemeClr val="bg2"/>
          </a:solidFill>
        </p:spPr>
        <p:txBody>
          <a:bodyPr anchor="ctr">
            <a:noAutofit/>
          </a:bodyPr>
          <a:lstStyle>
            <a:lvl1pPr algn="ctr">
              <a:defRPr/>
            </a:lvl1pPr>
          </a:lstStyle>
          <a:p>
            <a:r>
              <a:rPr lang="en-GB" dirty="0"/>
              <a:t>Insert logo</a:t>
            </a:r>
          </a:p>
        </p:txBody>
      </p:sp>
      <p:sp>
        <p:nvSpPr>
          <p:cNvPr id="43" name="Text Placeholder 41">
            <a:extLst>
              <a:ext uri="{FF2B5EF4-FFF2-40B4-BE49-F238E27FC236}">
                <a16:creationId xmlns:a16="http://schemas.microsoft.com/office/drawing/2014/main" id="{870AFCD5-B72A-795D-EB82-0F041E7091B6}"/>
              </a:ext>
            </a:extLst>
          </p:cNvPr>
          <p:cNvSpPr>
            <a:spLocks noGrp="1"/>
          </p:cNvSpPr>
          <p:nvPr>
            <p:ph type="body" sz="quarter" idx="82" hasCustomPrompt="1"/>
          </p:nvPr>
        </p:nvSpPr>
        <p:spPr>
          <a:xfrm>
            <a:off x="721193" y="3381583"/>
            <a:ext cx="1885012" cy="705217"/>
          </a:xfrm>
          <a:noFill/>
          <a:ln>
            <a:noFill/>
          </a:ln>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45" name="Text Placeholder 9">
            <a:extLst>
              <a:ext uri="{FF2B5EF4-FFF2-40B4-BE49-F238E27FC236}">
                <a16:creationId xmlns:a16="http://schemas.microsoft.com/office/drawing/2014/main" id="{2E5318A9-786A-47FB-2247-3A34C7B514C9}"/>
              </a:ext>
            </a:extLst>
          </p:cNvPr>
          <p:cNvSpPr>
            <a:spLocks noGrp="1"/>
          </p:cNvSpPr>
          <p:nvPr>
            <p:ph type="body" sz="quarter" idx="83" hasCustomPrompt="1"/>
          </p:nvPr>
        </p:nvSpPr>
        <p:spPr>
          <a:xfrm>
            <a:off x="3330045" y="2025650"/>
            <a:ext cx="2425701"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48" name="Picture Placeholder 16">
            <a:extLst>
              <a:ext uri="{FF2B5EF4-FFF2-40B4-BE49-F238E27FC236}">
                <a16:creationId xmlns:a16="http://schemas.microsoft.com/office/drawing/2014/main" id="{97B980E2-D8B4-183A-7583-BC265137F062}"/>
              </a:ext>
            </a:extLst>
          </p:cNvPr>
          <p:cNvSpPr>
            <a:spLocks noGrp="1"/>
          </p:cNvSpPr>
          <p:nvPr>
            <p:ph type="pic" sz="quarter" idx="84" hasCustomPrompt="1"/>
          </p:nvPr>
        </p:nvSpPr>
        <p:spPr>
          <a:xfrm>
            <a:off x="3849300" y="2405066"/>
            <a:ext cx="1387191" cy="746688"/>
          </a:xfrm>
          <a:solidFill>
            <a:schemeClr val="bg2"/>
          </a:solidFill>
        </p:spPr>
        <p:txBody>
          <a:bodyPr anchor="ctr">
            <a:noAutofit/>
          </a:bodyPr>
          <a:lstStyle>
            <a:lvl1pPr algn="ctr">
              <a:defRPr/>
            </a:lvl1pPr>
          </a:lstStyle>
          <a:p>
            <a:r>
              <a:rPr lang="en-GB" dirty="0"/>
              <a:t>Insert logo</a:t>
            </a:r>
          </a:p>
        </p:txBody>
      </p:sp>
      <p:sp>
        <p:nvSpPr>
          <p:cNvPr id="51" name="Text Placeholder 41">
            <a:extLst>
              <a:ext uri="{FF2B5EF4-FFF2-40B4-BE49-F238E27FC236}">
                <a16:creationId xmlns:a16="http://schemas.microsoft.com/office/drawing/2014/main" id="{352E008F-C8FD-4EAA-5EE2-48C4023C664A}"/>
              </a:ext>
            </a:extLst>
          </p:cNvPr>
          <p:cNvSpPr>
            <a:spLocks noGrp="1"/>
          </p:cNvSpPr>
          <p:nvPr>
            <p:ph type="body" sz="quarter" idx="85" hasCustomPrompt="1"/>
          </p:nvPr>
        </p:nvSpPr>
        <p:spPr>
          <a:xfrm>
            <a:off x="3600389" y="3381583"/>
            <a:ext cx="1885012" cy="705217"/>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54" name="Text Placeholder 9">
            <a:extLst>
              <a:ext uri="{FF2B5EF4-FFF2-40B4-BE49-F238E27FC236}">
                <a16:creationId xmlns:a16="http://schemas.microsoft.com/office/drawing/2014/main" id="{650BDFB8-5CA5-6F50-A928-A93B6136C139}"/>
              </a:ext>
            </a:extLst>
          </p:cNvPr>
          <p:cNvSpPr>
            <a:spLocks noGrp="1"/>
          </p:cNvSpPr>
          <p:nvPr>
            <p:ph type="body" sz="quarter" idx="86" hasCustomPrompt="1"/>
          </p:nvPr>
        </p:nvSpPr>
        <p:spPr>
          <a:xfrm>
            <a:off x="6209241" y="2025650"/>
            <a:ext cx="2425701"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55" name="Picture Placeholder 16">
            <a:extLst>
              <a:ext uri="{FF2B5EF4-FFF2-40B4-BE49-F238E27FC236}">
                <a16:creationId xmlns:a16="http://schemas.microsoft.com/office/drawing/2014/main" id="{BF9691CC-091C-6A7C-5F8A-F6510D37EEEC}"/>
              </a:ext>
            </a:extLst>
          </p:cNvPr>
          <p:cNvSpPr>
            <a:spLocks noGrp="1"/>
          </p:cNvSpPr>
          <p:nvPr>
            <p:ph type="pic" sz="quarter" idx="87" hasCustomPrompt="1"/>
          </p:nvPr>
        </p:nvSpPr>
        <p:spPr>
          <a:xfrm>
            <a:off x="6728496" y="2405066"/>
            <a:ext cx="1387191" cy="746688"/>
          </a:xfrm>
          <a:solidFill>
            <a:schemeClr val="bg2"/>
          </a:solidFill>
        </p:spPr>
        <p:txBody>
          <a:bodyPr anchor="ctr">
            <a:noAutofit/>
          </a:bodyPr>
          <a:lstStyle>
            <a:lvl1pPr algn="ctr">
              <a:defRPr/>
            </a:lvl1pPr>
          </a:lstStyle>
          <a:p>
            <a:r>
              <a:rPr lang="en-GB" dirty="0"/>
              <a:t>Insert logo</a:t>
            </a:r>
          </a:p>
        </p:txBody>
      </p:sp>
      <p:sp>
        <p:nvSpPr>
          <p:cNvPr id="56" name="Text Placeholder 41">
            <a:extLst>
              <a:ext uri="{FF2B5EF4-FFF2-40B4-BE49-F238E27FC236}">
                <a16:creationId xmlns:a16="http://schemas.microsoft.com/office/drawing/2014/main" id="{2592EF3E-712F-BCB9-479F-356BA5A68BFE}"/>
              </a:ext>
            </a:extLst>
          </p:cNvPr>
          <p:cNvSpPr>
            <a:spLocks noGrp="1"/>
          </p:cNvSpPr>
          <p:nvPr>
            <p:ph type="body" sz="quarter" idx="88" hasCustomPrompt="1"/>
          </p:nvPr>
        </p:nvSpPr>
        <p:spPr>
          <a:xfrm>
            <a:off x="6479585" y="3381583"/>
            <a:ext cx="1885012" cy="705217"/>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57" name="Text Placeholder 9">
            <a:extLst>
              <a:ext uri="{FF2B5EF4-FFF2-40B4-BE49-F238E27FC236}">
                <a16:creationId xmlns:a16="http://schemas.microsoft.com/office/drawing/2014/main" id="{2DCCD234-6CE0-6F88-8546-EACDE13992BA}"/>
              </a:ext>
            </a:extLst>
          </p:cNvPr>
          <p:cNvSpPr>
            <a:spLocks noGrp="1"/>
          </p:cNvSpPr>
          <p:nvPr>
            <p:ph type="body" sz="quarter" idx="89" hasCustomPrompt="1"/>
          </p:nvPr>
        </p:nvSpPr>
        <p:spPr>
          <a:xfrm>
            <a:off x="9088438" y="2025650"/>
            <a:ext cx="2425701"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58" name="Picture Placeholder 16">
            <a:extLst>
              <a:ext uri="{FF2B5EF4-FFF2-40B4-BE49-F238E27FC236}">
                <a16:creationId xmlns:a16="http://schemas.microsoft.com/office/drawing/2014/main" id="{B910EE3D-6A51-2BB1-DAA1-6C27D34DC090}"/>
              </a:ext>
            </a:extLst>
          </p:cNvPr>
          <p:cNvSpPr>
            <a:spLocks noGrp="1"/>
          </p:cNvSpPr>
          <p:nvPr>
            <p:ph type="pic" sz="quarter" idx="90" hasCustomPrompt="1"/>
          </p:nvPr>
        </p:nvSpPr>
        <p:spPr>
          <a:xfrm>
            <a:off x="9607693" y="2405066"/>
            <a:ext cx="1387191" cy="746688"/>
          </a:xfrm>
          <a:solidFill>
            <a:schemeClr val="bg2"/>
          </a:solidFill>
        </p:spPr>
        <p:txBody>
          <a:bodyPr anchor="ctr">
            <a:noAutofit/>
          </a:bodyPr>
          <a:lstStyle>
            <a:lvl1pPr algn="ctr">
              <a:defRPr/>
            </a:lvl1pPr>
          </a:lstStyle>
          <a:p>
            <a:r>
              <a:rPr lang="en-GB" dirty="0"/>
              <a:t>Insert logo</a:t>
            </a:r>
          </a:p>
        </p:txBody>
      </p:sp>
      <p:sp>
        <p:nvSpPr>
          <p:cNvPr id="60" name="Text Placeholder 41">
            <a:extLst>
              <a:ext uri="{FF2B5EF4-FFF2-40B4-BE49-F238E27FC236}">
                <a16:creationId xmlns:a16="http://schemas.microsoft.com/office/drawing/2014/main" id="{5D2AB3CE-AF8C-6796-128A-EB58B90308B0}"/>
              </a:ext>
            </a:extLst>
          </p:cNvPr>
          <p:cNvSpPr>
            <a:spLocks noGrp="1"/>
          </p:cNvSpPr>
          <p:nvPr>
            <p:ph type="body" sz="quarter" idx="91" hasCustomPrompt="1"/>
          </p:nvPr>
        </p:nvSpPr>
        <p:spPr>
          <a:xfrm>
            <a:off x="9358782" y="3381583"/>
            <a:ext cx="1885012" cy="705217"/>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8" name="Text Placeholder 27">
            <a:extLst>
              <a:ext uri="{FF2B5EF4-FFF2-40B4-BE49-F238E27FC236}">
                <a16:creationId xmlns:a16="http://schemas.microsoft.com/office/drawing/2014/main" id="{0BDA0788-6054-FB52-4E2A-944688D4626C}"/>
              </a:ext>
            </a:extLst>
          </p:cNvPr>
          <p:cNvSpPr>
            <a:spLocks noGrp="1"/>
          </p:cNvSpPr>
          <p:nvPr>
            <p:ph type="body" sz="quarter" idx="81"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112055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yellow box with image">
    <p:bg>
      <p:bgPr>
        <a:solidFill>
          <a:schemeClr val="accent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F06BA1F-B579-219C-982A-6F9E9C505357}"/>
              </a:ext>
            </a:extLst>
          </p:cNvPr>
          <p:cNvSpPr>
            <a:spLocks noGrp="1"/>
          </p:cNvSpPr>
          <p:nvPr>
            <p:ph type="pic" sz="quarter" idx="17" hasCustomPrompt="1"/>
          </p:nvPr>
        </p:nvSpPr>
        <p:spPr>
          <a:xfrm>
            <a:off x="0" y="0"/>
            <a:ext cx="12192000" cy="6858000"/>
          </a:xfrm>
        </p:spPr>
        <p:txBody>
          <a:bodyPr/>
          <a:lstStyle>
            <a:lvl1pPr algn="ctr">
              <a:defRPr/>
            </a:lvl1pPr>
          </a:lstStyle>
          <a:p>
            <a:r>
              <a:rPr lang="en-GB" dirty="0"/>
              <a:t>Click icon to insert image</a:t>
            </a:r>
          </a:p>
        </p:txBody>
      </p:sp>
      <p:sp>
        <p:nvSpPr>
          <p:cNvPr id="2" name="Title 1">
            <a:extLst>
              <a:ext uri="{FF2B5EF4-FFF2-40B4-BE49-F238E27FC236}">
                <a16:creationId xmlns:a16="http://schemas.microsoft.com/office/drawing/2014/main" id="{51147861-5080-A484-C687-93C5D4AA338F}"/>
              </a:ext>
            </a:extLst>
          </p:cNvPr>
          <p:cNvSpPr>
            <a:spLocks noGrp="1"/>
          </p:cNvSpPr>
          <p:nvPr>
            <p:ph type="title" hasCustomPrompt="1"/>
          </p:nvPr>
        </p:nvSpPr>
        <p:spPr>
          <a:xfrm>
            <a:off x="885190" y="1221105"/>
            <a:ext cx="4387850" cy="4388400"/>
          </a:xfrm>
          <a:blipFill dpi="0" rotWithShape="1">
            <a:blip r:embed="rId3"/>
            <a:srcRect/>
            <a:tile tx="0" ty="0" sx="70000" sy="70000" flip="none" algn="tl"/>
          </a:blipFill>
        </p:spPr>
        <p:txBody>
          <a:bodyPr lIns="360000" tIns="1404000" rIns="360000">
            <a:noAutofit/>
          </a:bodyPr>
          <a:lstStyle>
            <a:lvl1pPr>
              <a:defRPr sz="4800">
                <a:solidFill>
                  <a:schemeClr val="bg1"/>
                </a:solidFill>
                <a:latin typeface="+mn-lt"/>
              </a:defRPr>
            </a:lvl1pPr>
          </a:lstStyle>
          <a:p>
            <a:r>
              <a:rPr lang="en-GB" dirty="0"/>
              <a:t> </a:t>
            </a:r>
          </a:p>
        </p:txBody>
      </p:sp>
      <p:grpSp>
        <p:nvGrpSpPr>
          <p:cNvPr id="39" name="Group 38">
            <a:extLst>
              <a:ext uri="{FF2B5EF4-FFF2-40B4-BE49-F238E27FC236}">
                <a16:creationId xmlns:a16="http://schemas.microsoft.com/office/drawing/2014/main" id="{C98E4F51-836E-ABA3-31AB-A1AD54838959}"/>
              </a:ext>
            </a:extLst>
          </p:cNvPr>
          <p:cNvGrpSpPr/>
          <p:nvPr userDrawn="1"/>
        </p:nvGrpSpPr>
        <p:grpSpPr>
          <a:xfrm>
            <a:off x="12287571" y="0"/>
            <a:ext cx="2175022" cy="5067300"/>
            <a:chOff x="838199" y="1150069"/>
            <a:chExt cx="2175022" cy="5067300"/>
          </a:xfrm>
        </p:grpSpPr>
        <p:sp>
          <p:nvSpPr>
            <p:cNvPr id="40" name="Rectangle 39">
              <a:extLst>
                <a:ext uri="{FF2B5EF4-FFF2-40B4-BE49-F238E27FC236}">
                  <a16:creationId xmlns:a16="http://schemas.microsoft.com/office/drawing/2014/main" id="{83305F41-60CF-710C-259E-BE572E26B6A1}"/>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1" name="Rectangle 40">
              <a:extLst>
                <a:ext uri="{FF2B5EF4-FFF2-40B4-BE49-F238E27FC236}">
                  <a16:creationId xmlns:a16="http://schemas.microsoft.com/office/drawing/2014/main" id="{44A23C3F-90F7-92D9-B5C7-E60C520A384D}"/>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2" name="TextBox 41">
              <a:extLst>
                <a:ext uri="{FF2B5EF4-FFF2-40B4-BE49-F238E27FC236}">
                  <a16:creationId xmlns:a16="http://schemas.microsoft.com/office/drawing/2014/main" id="{FB470B44-B457-A52F-B5E4-1B5A67955D52}"/>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3" name="TextBox 42">
              <a:extLst>
                <a:ext uri="{FF2B5EF4-FFF2-40B4-BE49-F238E27FC236}">
                  <a16:creationId xmlns:a16="http://schemas.microsoft.com/office/drawing/2014/main" id="{DD75D55F-1500-997D-B418-FD95B7CB23B0}"/>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4" name="TextBox 43">
              <a:extLst>
                <a:ext uri="{FF2B5EF4-FFF2-40B4-BE49-F238E27FC236}">
                  <a16:creationId xmlns:a16="http://schemas.microsoft.com/office/drawing/2014/main" id="{90567116-85BC-71CF-A6F6-7A6FE95E4502}"/>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5" name="TextBox 44">
              <a:extLst>
                <a:ext uri="{FF2B5EF4-FFF2-40B4-BE49-F238E27FC236}">
                  <a16:creationId xmlns:a16="http://schemas.microsoft.com/office/drawing/2014/main" id="{5457C366-4708-E9FF-63F7-000F47D6C356}"/>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6" name="TextBox 45">
              <a:extLst>
                <a:ext uri="{FF2B5EF4-FFF2-40B4-BE49-F238E27FC236}">
                  <a16:creationId xmlns:a16="http://schemas.microsoft.com/office/drawing/2014/main" id="{D064E9FE-C587-3241-570C-406AC1ED72C7}"/>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7" name="TextBox 46">
              <a:extLst>
                <a:ext uri="{FF2B5EF4-FFF2-40B4-BE49-F238E27FC236}">
                  <a16:creationId xmlns:a16="http://schemas.microsoft.com/office/drawing/2014/main" id="{1C4B255F-AD9C-F06C-738B-383CB5D0894C}"/>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48" name="TextBox 47">
              <a:extLst>
                <a:ext uri="{FF2B5EF4-FFF2-40B4-BE49-F238E27FC236}">
                  <a16:creationId xmlns:a16="http://schemas.microsoft.com/office/drawing/2014/main" id="{339F8AC5-8146-D106-C96F-7B63788703B3}"/>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49" name="Group 48">
            <a:extLst>
              <a:ext uri="{FF2B5EF4-FFF2-40B4-BE49-F238E27FC236}">
                <a16:creationId xmlns:a16="http://schemas.microsoft.com/office/drawing/2014/main" id="{74AFE7E1-48B4-B5C2-28AC-3E3343587D18}"/>
              </a:ext>
            </a:extLst>
          </p:cNvPr>
          <p:cNvGrpSpPr/>
          <p:nvPr userDrawn="1"/>
        </p:nvGrpSpPr>
        <p:grpSpPr>
          <a:xfrm>
            <a:off x="12287572" y="0"/>
            <a:ext cx="2175021" cy="5486150"/>
            <a:chOff x="12287572" y="0"/>
            <a:chExt cx="2175021" cy="5486150"/>
          </a:xfrm>
        </p:grpSpPr>
        <p:grpSp>
          <p:nvGrpSpPr>
            <p:cNvPr id="50" name="Group 49">
              <a:extLst>
                <a:ext uri="{FF2B5EF4-FFF2-40B4-BE49-F238E27FC236}">
                  <a16:creationId xmlns:a16="http://schemas.microsoft.com/office/drawing/2014/main" id="{41BAA327-C51D-7B5E-CAC8-27DA03FBADF1}"/>
                </a:ext>
              </a:extLst>
            </p:cNvPr>
            <p:cNvGrpSpPr/>
            <p:nvPr/>
          </p:nvGrpSpPr>
          <p:grpSpPr>
            <a:xfrm>
              <a:off x="12287572" y="0"/>
              <a:ext cx="2175021" cy="4839558"/>
              <a:chOff x="838200" y="1150069"/>
              <a:chExt cx="2175021" cy="4839558"/>
            </a:xfrm>
          </p:grpSpPr>
          <p:sp>
            <p:nvSpPr>
              <p:cNvPr id="62" name="Rectangle 61">
                <a:extLst>
                  <a:ext uri="{FF2B5EF4-FFF2-40B4-BE49-F238E27FC236}">
                    <a16:creationId xmlns:a16="http://schemas.microsoft.com/office/drawing/2014/main" id="{8557178A-9EC5-1E6B-E2C4-0BEB2EB40D19}"/>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3" name="Rectangle 62">
                <a:extLst>
                  <a:ext uri="{FF2B5EF4-FFF2-40B4-BE49-F238E27FC236}">
                    <a16:creationId xmlns:a16="http://schemas.microsoft.com/office/drawing/2014/main" id="{8F14D06D-8B55-E656-99CD-5E61AC2C29A3}"/>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4" name="TextBox 63">
                <a:extLst>
                  <a:ext uri="{FF2B5EF4-FFF2-40B4-BE49-F238E27FC236}">
                    <a16:creationId xmlns:a16="http://schemas.microsoft.com/office/drawing/2014/main" id="{BCDA524C-F9AA-142F-DE09-9688775DDFD5}"/>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5" name="TextBox 64">
                <a:extLst>
                  <a:ext uri="{FF2B5EF4-FFF2-40B4-BE49-F238E27FC236}">
                    <a16:creationId xmlns:a16="http://schemas.microsoft.com/office/drawing/2014/main" id="{BE02DB44-03D5-6BB8-AA6F-AF8D751F3F9B}"/>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6" name="TextBox 65">
                <a:extLst>
                  <a:ext uri="{FF2B5EF4-FFF2-40B4-BE49-F238E27FC236}">
                    <a16:creationId xmlns:a16="http://schemas.microsoft.com/office/drawing/2014/main" id="{CE08ABE9-00A1-5666-F075-CF302C7F2DC6}"/>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7" name="TextBox 66">
                <a:extLst>
                  <a:ext uri="{FF2B5EF4-FFF2-40B4-BE49-F238E27FC236}">
                    <a16:creationId xmlns:a16="http://schemas.microsoft.com/office/drawing/2014/main" id="{DD3E2A14-FB5D-34F1-A22C-FC09C89876A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8" name="TextBox 67">
                <a:extLst>
                  <a:ext uri="{FF2B5EF4-FFF2-40B4-BE49-F238E27FC236}">
                    <a16:creationId xmlns:a16="http://schemas.microsoft.com/office/drawing/2014/main" id="{C05DFCB4-8407-C912-F1C4-F21071A174D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9" name="TextBox 68">
                <a:extLst>
                  <a:ext uri="{FF2B5EF4-FFF2-40B4-BE49-F238E27FC236}">
                    <a16:creationId xmlns:a16="http://schemas.microsoft.com/office/drawing/2014/main" id="{84749BB5-EC68-F975-8193-5B29CEB1248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0" name="TextBox 69">
                <a:extLst>
                  <a:ext uri="{FF2B5EF4-FFF2-40B4-BE49-F238E27FC236}">
                    <a16:creationId xmlns:a16="http://schemas.microsoft.com/office/drawing/2014/main" id="{D0683E50-E969-1C5E-62B5-F85440248D66}"/>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1" name="Group 50">
              <a:extLst>
                <a:ext uri="{FF2B5EF4-FFF2-40B4-BE49-F238E27FC236}">
                  <a16:creationId xmlns:a16="http://schemas.microsoft.com/office/drawing/2014/main" id="{02CC9F7B-D3A0-2645-626A-30EC73DEFCD1}"/>
                </a:ext>
              </a:extLst>
            </p:cNvPr>
            <p:cNvGrpSpPr/>
            <p:nvPr userDrawn="1"/>
          </p:nvGrpSpPr>
          <p:grpSpPr>
            <a:xfrm>
              <a:off x="12287572" y="0"/>
              <a:ext cx="2175021" cy="5486150"/>
              <a:chOff x="838200" y="1150069"/>
              <a:chExt cx="2175021" cy="5486150"/>
            </a:xfrm>
          </p:grpSpPr>
          <p:sp>
            <p:nvSpPr>
              <p:cNvPr id="53" name="Rectangle 52">
                <a:extLst>
                  <a:ext uri="{FF2B5EF4-FFF2-40B4-BE49-F238E27FC236}">
                    <a16:creationId xmlns:a16="http://schemas.microsoft.com/office/drawing/2014/main" id="{2BDFF43D-DFBC-C16E-7945-8E862C8D5C6B}"/>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4" name="Rectangle 53">
                <a:extLst>
                  <a:ext uri="{FF2B5EF4-FFF2-40B4-BE49-F238E27FC236}">
                    <a16:creationId xmlns:a16="http://schemas.microsoft.com/office/drawing/2014/main" id="{096D1832-5C54-92CD-2923-59BB2444856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5" name="TextBox 54">
                <a:extLst>
                  <a:ext uri="{FF2B5EF4-FFF2-40B4-BE49-F238E27FC236}">
                    <a16:creationId xmlns:a16="http://schemas.microsoft.com/office/drawing/2014/main" id="{1FC19AE6-74A5-4133-0EE2-D65393DD01F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6" name="TextBox 55">
                <a:extLst>
                  <a:ext uri="{FF2B5EF4-FFF2-40B4-BE49-F238E27FC236}">
                    <a16:creationId xmlns:a16="http://schemas.microsoft.com/office/drawing/2014/main" id="{1756FB36-CD1E-5A49-5122-9F0252027B9F}"/>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7" name="TextBox 56">
                <a:extLst>
                  <a:ext uri="{FF2B5EF4-FFF2-40B4-BE49-F238E27FC236}">
                    <a16:creationId xmlns:a16="http://schemas.microsoft.com/office/drawing/2014/main" id="{DB70FBF4-289E-62B7-DC81-35C89D543A85}"/>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8" name="TextBox 57">
                <a:extLst>
                  <a:ext uri="{FF2B5EF4-FFF2-40B4-BE49-F238E27FC236}">
                    <a16:creationId xmlns:a16="http://schemas.microsoft.com/office/drawing/2014/main" id="{81473212-6F49-11B0-3C4E-22DF6812B4E4}"/>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9" name="TextBox 58">
                <a:extLst>
                  <a:ext uri="{FF2B5EF4-FFF2-40B4-BE49-F238E27FC236}">
                    <a16:creationId xmlns:a16="http://schemas.microsoft.com/office/drawing/2014/main" id="{37F0C611-563C-6D67-31E0-012065303715}"/>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0" name="TextBox 59">
                <a:extLst>
                  <a:ext uri="{FF2B5EF4-FFF2-40B4-BE49-F238E27FC236}">
                    <a16:creationId xmlns:a16="http://schemas.microsoft.com/office/drawing/2014/main" id="{66657224-95CB-2911-F315-C3491B9820D3}"/>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1" name="TextBox 60">
                <a:extLst>
                  <a:ext uri="{FF2B5EF4-FFF2-40B4-BE49-F238E27FC236}">
                    <a16:creationId xmlns:a16="http://schemas.microsoft.com/office/drawing/2014/main" id="{19D3B7DB-5FF2-B19E-5B94-0B8735545933}"/>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2" name="TextBox 51">
              <a:extLst>
                <a:ext uri="{FF2B5EF4-FFF2-40B4-BE49-F238E27FC236}">
                  <a16:creationId xmlns:a16="http://schemas.microsoft.com/office/drawing/2014/main" id="{ECDB2322-948A-F2F3-03E1-ECD8DA766406}"/>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3" name="Group 2">
            <a:extLst>
              <a:ext uri="{FF2B5EF4-FFF2-40B4-BE49-F238E27FC236}">
                <a16:creationId xmlns:a16="http://schemas.microsoft.com/office/drawing/2014/main" id="{6D2C90FE-29B2-353E-A9C6-A8E1FE0F7857}"/>
              </a:ext>
            </a:extLst>
          </p:cNvPr>
          <p:cNvGrpSpPr/>
          <p:nvPr userDrawn="1"/>
        </p:nvGrpSpPr>
        <p:grpSpPr>
          <a:xfrm>
            <a:off x="-2190526" y="0"/>
            <a:ext cx="2094954" cy="3335867"/>
            <a:chOff x="-2178418" y="4487679"/>
            <a:chExt cx="2094954" cy="3335867"/>
          </a:xfrm>
        </p:grpSpPr>
        <p:sp>
          <p:nvSpPr>
            <p:cNvPr id="4" name="Rectangle 3">
              <a:extLst>
                <a:ext uri="{FF2B5EF4-FFF2-40B4-BE49-F238E27FC236}">
                  <a16:creationId xmlns:a16="http://schemas.microsoft.com/office/drawing/2014/main" id="{6FDBE541-556B-A9CE-F261-0888AE90E640}"/>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5" name="Rectangle 4">
              <a:extLst>
                <a:ext uri="{FF2B5EF4-FFF2-40B4-BE49-F238E27FC236}">
                  <a16:creationId xmlns:a16="http://schemas.microsoft.com/office/drawing/2014/main" id="{1ACBBBF1-1D44-009B-C5D5-24DCEFA983DE}"/>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6" name="TextBox 5">
              <a:extLst>
                <a:ext uri="{FF2B5EF4-FFF2-40B4-BE49-F238E27FC236}">
                  <a16:creationId xmlns:a16="http://schemas.microsoft.com/office/drawing/2014/main" id="{47FFA990-90FD-97DA-D908-68DFF3B63347}"/>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7" name="TextBox 6">
              <a:extLst>
                <a:ext uri="{FF2B5EF4-FFF2-40B4-BE49-F238E27FC236}">
                  <a16:creationId xmlns:a16="http://schemas.microsoft.com/office/drawing/2014/main" id="{7622DA18-9540-B985-4B32-05FCF0666D27}"/>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8" name="TextBox 7">
              <a:extLst>
                <a:ext uri="{FF2B5EF4-FFF2-40B4-BE49-F238E27FC236}">
                  <a16:creationId xmlns:a16="http://schemas.microsoft.com/office/drawing/2014/main" id="{0DD4E7EA-1182-7FAE-9C8C-F3964CD58E3A}"/>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11" name="TextBox 10">
              <a:extLst>
                <a:ext uri="{FF2B5EF4-FFF2-40B4-BE49-F238E27FC236}">
                  <a16:creationId xmlns:a16="http://schemas.microsoft.com/office/drawing/2014/main" id="{85D2D4E8-B4A3-BE0F-AF49-A31BC2769C58}"/>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13" name="TextBox 12">
              <a:extLst>
                <a:ext uri="{FF2B5EF4-FFF2-40B4-BE49-F238E27FC236}">
                  <a16:creationId xmlns:a16="http://schemas.microsoft.com/office/drawing/2014/main" id="{6C562130-2E2E-1C5A-06CA-D06DFC3E7EFF}"/>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15" name="Title 1">
            <a:extLst>
              <a:ext uri="{FF2B5EF4-FFF2-40B4-BE49-F238E27FC236}">
                <a16:creationId xmlns:a16="http://schemas.microsoft.com/office/drawing/2014/main" id="{B5A38AC9-B041-1649-0429-42070AFE1C35}"/>
              </a:ext>
            </a:extLst>
          </p:cNvPr>
          <p:cNvSpPr txBox="1">
            <a:spLocks/>
          </p:cNvSpPr>
          <p:nvPr userDrawn="1"/>
        </p:nvSpPr>
        <p:spPr>
          <a:xfrm>
            <a:off x="1151736" y="2554498"/>
            <a:ext cx="3768607" cy="13295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6000" kern="1200">
                <a:solidFill>
                  <a:schemeClr val="tx1"/>
                </a:solidFill>
                <a:latin typeface="+mn-lt"/>
                <a:ea typeface="+mj-ea"/>
                <a:cs typeface="+mj-cs"/>
              </a:defRPr>
            </a:lvl1pPr>
          </a:lstStyle>
          <a:p>
            <a:r>
              <a:rPr lang="en-GB" sz="4800" dirty="0"/>
              <a:t>Insert </a:t>
            </a:r>
            <a:br>
              <a:rPr lang="en-GB" sz="4800" dirty="0"/>
            </a:br>
            <a:r>
              <a:rPr lang="en-GB" sz="4800" dirty="0"/>
              <a:t>title here</a:t>
            </a:r>
          </a:p>
        </p:txBody>
      </p:sp>
      <p:sp>
        <p:nvSpPr>
          <p:cNvPr id="16" name="Text Placeholder 8">
            <a:extLst>
              <a:ext uri="{FF2B5EF4-FFF2-40B4-BE49-F238E27FC236}">
                <a16:creationId xmlns:a16="http://schemas.microsoft.com/office/drawing/2014/main" id="{55115622-09BB-8079-0227-187DD78F9A48}"/>
              </a:ext>
            </a:extLst>
          </p:cNvPr>
          <p:cNvSpPr>
            <a:spLocks noGrp="1"/>
          </p:cNvSpPr>
          <p:nvPr>
            <p:ph type="body" sz="quarter" idx="13" hasCustomPrompt="1"/>
          </p:nvPr>
        </p:nvSpPr>
        <p:spPr>
          <a:xfrm>
            <a:off x="1213511" y="2043561"/>
            <a:ext cx="1305980" cy="330072"/>
          </a:xfrm>
          <a:solidFill>
            <a:schemeClr val="accent3"/>
          </a:solidFill>
        </p:spPr>
        <p:txBody>
          <a:bodyPr wrap="none" lIns="72000" tIns="72000" rIns="72000" bIns="72000" anchor="ctr">
            <a:spAutoFit/>
          </a:bodyPr>
          <a:lstStyle>
            <a:lvl1pPr algn="l">
              <a:defRPr sz="1200" cap="all" spc="70" baseline="0">
                <a:solidFill>
                  <a:schemeClr val="tx1"/>
                </a:solidFill>
                <a:latin typeface="+mj-lt"/>
              </a:defRPr>
            </a:lvl1pPr>
          </a:lstStyle>
          <a:p>
            <a:pPr lvl="0"/>
            <a:r>
              <a:rPr lang="en-GB" dirty="0" err="1"/>
              <a:t>SubheadinG</a:t>
            </a:r>
            <a:endParaRPr lang="en-GB" dirty="0"/>
          </a:p>
        </p:txBody>
      </p:sp>
      <p:sp>
        <p:nvSpPr>
          <p:cNvPr id="17" name="Picture Placeholder 11">
            <a:extLst>
              <a:ext uri="{FF2B5EF4-FFF2-40B4-BE49-F238E27FC236}">
                <a16:creationId xmlns:a16="http://schemas.microsoft.com/office/drawing/2014/main" id="{783DBB39-EEA5-C6A3-70C0-452A25159A12}"/>
              </a:ext>
            </a:extLst>
          </p:cNvPr>
          <p:cNvSpPr>
            <a:spLocks noGrp="1"/>
          </p:cNvSpPr>
          <p:nvPr>
            <p:ph type="pic" sz="quarter" idx="14" hasCustomPrompt="1"/>
          </p:nvPr>
        </p:nvSpPr>
        <p:spPr>
          <a:xfrm>
            <a:off x="1151736" y="4854894"/>
            <a:ext cx="1493832" cy="537004"/>
          </a:xfrm>
        </p:spPr>
        <p:txBody>
          <a:bodyPr/>
          <a:lstStyle>
            <a:lvl1pPr algn="ctr">
              <a:defRPr/>
            </a:lvl1pPr>
          </a:lstStyle>
          <a:p>
            <a:r>
              <a:rPr lang="en-GB" dirty="0"/>
              <a:t>Insert client logo</a:t>
            </a:r>
          </a:p>
        </p:txBody>
      </p:sp>
      <p:sp>
        <p:nvSpPr>
          <p:cNvPr id="18" name="Text Placeholder 14">
            <a:extLst>
              <a:ext uri="{FF2B5EF4-FFF2-40B4-BE49-F238E27FC236}">
                <a16:creationId xmlns:a16="http://schemas.microsoft.com/office/drawing/2014/main" id="{7D792B85-656B-F689-3891-7FDADD5ADEF6}"/>
              </a:ext>
            </a:extLst>
          </p:cNvPr>
          <p:cNvSpPr>
            <a:spLocks noGrp="1"/>
          </p:cNvSpPr>
          <p:nvPr>
            <p:ph type="body" sz="quarter" idx="15" hasCustomPrompt="1"/>
          </p:nvPr>
        </p:nvSpPr>
        <p:spPr>
          <a:xfrm>
            <a:off x="1151736" y="4649524"/>
            <a:ext cx="1184269" cy="205370"/>
          </a:xfrm>
          <a:blipFill>
            <a:blip r:embed="rId4" cstate="hqprint">
              <a:extLs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a:t> </a:t>
            </a:r>
            <a:endParaRPr lang="en-GB" dirty="0"/>
          </a:p>
        </p:txBody>
      </p:sp>
      <p:sp>
        <p:nvSpPr>
          <p:cNvPr id="9" name="Text Placeholder 10">
            <a:extLst>
              <a:ext uri="{FF2B5EF4-FFF2-40B4-BE49-F238E27FC236}">
                <a16:creationId xmlns:a16="http://schemas.microsoft.com/office/drawing/2014/main" id="{7CD2D635-E747-258F-0EA1-B4818D910280}"/>
              </a:ext>
            </a:extLst>
          </p:cNvPr>
          <p:cNvSpPr>
            <a:spLocks noGrp="1"/>
          </p:cNvSpPr>
          <p:nvPr>
            <p:ph type="body" sz="quarter" idx="18" hasCustomPrompt="1"/>
          </p:nvPr>
        </p:nvSpPr>
        <p:spPr>
          <a:xfrm>
            <a:off x="10484645" y="665464"/>
            <a:ext cx="1035843" cy="1035843"/>
          </a:xfrm>
          <a:blipFill>
            <a:blip r:embed="rId5">
              <a:extLst>
                <a:ext uri="{96DAC541-7B7A-43D3-8B79-37D633B846F1}">
                  <asvg:svgBlip xmlns:asvg="http://schemas.microsoft.com/office/drawing/2016/SVG/main" r:embed="rId6"/>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13526554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amp; testimonial (4)">
    <p:spTree>
      <p:nvGrpSpPr>
        <p:cNvPr id="1" name=""/>
        <p:cNvGrpSpPr/>
        <p:nvPr/>
      </p:nvGrpSpPr>
      <p:grpSpPr>
        <a:xfrm>
          <a:off x="0" y="0"/>
          <a:ext cx="0" cy="0"/>
          <a:chOff x="0" y="0"/>
          <a:chExt cx="0" cy="0"/>
        </a:xfrm>
      </p:grpSpPr>
      <p:sp>
        <p:nvSpPr>
          <p:cNvPr id="47" name="Text Placeholder 3">
            <a:extLst>
              <a:ext uri="{FF2B5EF4-FFF2-40B4-BE49-F238E27FC236}">
                <a16:creationId xmlns:a16="http://schemas.microsoft.com/office/drawing/2014/main" id="{983D96A2-7038-764D-D2EE-012C47390973}"/>
              </a:ext>
            </a:extLst>
          </p:cNvPr>
          <p:cNvSpPr>
            <a:spLocks noGrp="1"/>
          </p:cNvSpPr>
          <p:nvPr>
            <p:ph type="body" sz="quarter" idx="35"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0" name="Text Placeholder 9">
            <a:extLst>
              <a:ext uri="{FF2B5EF4-FFF2-40B4-BE49-F238E27FC236}">
                <a16:creationId xmlns:a16="http://schemas.microsoft.com/office/drawing/2014/main" id="{4E7BD7D8-388F-A9D6-5F61-BE3643B604A0}"/>
              </a:ext>
            </a:extLst>
          </p:cNvPr>
          <p:cNvSpPr>
            <a:spLocks noGrp="1"/>
          </p:cNvSpPr>
          <p:nvPr>
            <p:ph type="body" sz="quarter" idx="14" hasCustomPrompt="1"/>
          </p:nvPr>
        </p:nvSpPr>
        <p:spPr>
          <a:xfrm>
            <a:off x="450849" y="2025650"/>
            <a:ext cx="3382963"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grpSp>
        <p:nvGrpSpPr>
          <p:cNvPr id="2" name="Group 1">
            <a:extLst>
              <a:ext uri="{FF2B5EF4-FFF2-40B4-BE49-F238E27FC236}">
                <a16:creationId xmlns:a16="http://schemas.microsoft.com/office/drawing/2014/main" id="{64118875-E787-88D7-48FC-2294BC48528D}"/>
              </a:ext>
            </a:extLst>
          </p:cNvPr>
          <p:cNvGrpSpPr/>
          <p:nvPr/>
        </p:nvGrpSpPr>
        <p:grpSpPr>
          <a:xfrm>
            <a:off x="-2178417" y="0"/>
            <a:ext cx="2116910" cy="4354799"/>
            <a:chOff x="-2170726" y="0"/>
            <a:chExt cx="2116910" cy="4354799"/>
          </a:xfrm>
        </p:grpSpPr>
        <p:grpSp>
          <p:nvGrpSpPr>
            <p:cNvPr id="3" name="Group 2">
              <a:extLst>
                <a:ext uri="{FF2B5EF4-FFF2-40B4-BE49-F238E27FC236}">
                  <a16:creationId xmlns:a16="http://schemas.microsoft.com/office/drawing/2014/main" id="{D4906B78-3268-24A8-200D-319C663814B1}"/>
                </a:ext>
              </a:extLst>
            </p:cNvPr>
            <p:cNvGrpSpPr/>
            <p:nvPr/>
          </p:nvGrpSpPr>
          <p:grpSpPr>
            <a:xfrm>
              <a:off x="-2170726" y="0"/>
              <a:ext cx="2116910" cy="4354799"/>
              <a:chOff x="1841345" y="1593847"/>
              <a:chExt cx="2116910" cy="4354799"/>
            </a:xfrm>
          </p:grpSpPr>
          <p:sp>
            <p:nvSpPr>
              <p:cNvPr id="16" name="Rectangle 15">
                <a:extLst>
                  <a:ext uri="{FF2B5EF4-FFF2-40B4-BE49-F238E27FC236}">
                    <a16:creationId xmlns:a16="http://schemas.microsoft.com/office/drawing/2014/main" id="{E1229911-DD7C-C4A4-F4D5-E63F5B58B78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2D7B0B79-480D-C67C-F091-8E5B9EC99DFA}"/>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4" name="TextBox 23">
                <a:extLst>
                  <a:ext uri="{FF2B5EF4-FFF2-40B4-BE49-F238E27FC236}">
                    <a16:creationId xmlns:a16="http://schemas.microsoft.com/office/drawing/2014/main" id="{3CF3A519-DE31-4BC1-0229-B07EB8B5267F}"/>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5" name="TextBox 24">
                <a:extLst>
                  <a:ext uri="{FF2B5EF4-FFF2-40B4-BE49-F238E27FC236}">
                    <a16:creationId xmlns:a16="http://schemas.microsoft.com/office/drawing/2014/main" id="{BD70AE37-603E-3C4F-5AC5-E9EDA72AF4EB}"/>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6" name="TextBox 25">
                <a:extLst>
                  <a:ext uri="{FF2B5EF4-FFF2-40B4-BE49-F238E27FC236}">
                    <a16:creationId xmlns:a16="http://schemas.microsoft.com/office/drawing/2014/main" id="{2FDE5AEE-37E5-95E4-67F2-7CF57C025C3D}"/>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7" name="TextBox 26">
                <a:extLst>
                  <a:ext uri="{FF2B5EF4-FFF2-40B4-BE49-F238E27FC236}">
                    <a16:creationId xmlns:a16="http://schemas.microsoft.com/office/drawing/2014/main" id="{6E4353A1-6549-31A9-68A0-A0815F34AAE0}"/>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9398D19-0238-B788-D7A5-85CB518DF156}"/>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9" name="Oval 8">
              <a:extLst>
                <a:ext uri="{FF2B5EF4-FFF2-40B4-BE49-F238E27FC236}">
                  <a16:creationId xmlns:a16="http://schemas.microsoft.com/office/drawing/2014/main" id="{E45C5405-82E0-24A1-3071-2C0427013A5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1" name="Picture 10">
              <a:extLst>
                <a:ext uri="{FF2B5EF4-FFF2-40B4-BE49-F238E27FC236}">
                  <a16:creationId xmlns:a16="http://schemas.microsoft.com/office/drawing/2014/main" id="{BB616AAC-1643-4791-D2FB-93503B08B7AC}"/>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4" name="Oval 13">
              <a:extLst>
                <a:ext uri="{FF2B5EF4-FFF2-40B4-BE49-F238E27FC236}">
                  <a16:creationId xmlns:a16="http://schemas.microsoft.com/office/drawing/2014/main" id="{241B9735-F91C-25DB-0334-A9241B35F077}"/>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7" name="Picture Placeholder 16">
            <a:extLst>
              <a:ext uri="{FF2B5EF4-FFF2-40B4-BE49-F238E27FC236}">
                <a16:creationId xmlns:a16="http://schemas.microsoft.com/office/drawing/2014/main" id="{A7770FD7-F7FF-C078-DB7F-1B19ED8A2207}"/>
              </a:ext>
            </a:extLst>
          </p:cNvPr>
          <p:cNvSpPr>
            <a:spLocks noGrp="1"/>
          </p:cNvSpPr>
          <p:nvPr>
            <p:ph type="pic" sz="quarter" idx="18" hasCustomPrompt="1"/>
          </p:nvPr>
        </p:nvSpPr>
        <p:spPr>
          <a:xfrm>
            <a:off x="1175019" y="2405066"/>
            <a:ext cx="1934622" cy="746688"/>
          </a:xfrm>
          <a:solidFill>
            <a:schemeClr val="bg2"/>
          </a:solidFill>
        </p:spPr>
        <p:txBody>
          <a:bodyPr anchor="ctr">
            <a:noAutofit/>
          </a:bodyPr>
          <a:lstStyle>
            <a:lvl1pPr algn="ctr">
              <a:defRPr/>
            </a:lvl1pPr>
          </a:lstStyle>
          <a:p>
            <a:r>
              <a:rPr lang="en-GB" dirty="0"/>
              <a:t>Insert logo</a:t>
            </a:r>
          </a:p>
        </p:txBody>
      </p:sp>
      <p:sp>
        <p:nvSpPr>
          <p:cNvPr id="80" name="Date Placeholder 79">
            <a:extLst>
              <a:ext uri="{FF2B5EF4-FFF2-40B4-BE49-F238E27FC236}">
                <a16:creationId xmlns:a16="http://schemas.microsoft.com/office/drawing/2014/main" id="{A4A76CCE-4919-3E23-20E1-D50C5026B967}"/>
              </a:ext>
            </a:extLst>
          </p:cNvPr>
          <p:cNvSpPr>
            <a:spLocks noGrp="1"/>
          </p:cNvSpPr>
          <p:nvPr>
            <p:ph type="dt" sz="half" idx="56"/>
          </p:nvPr>
        </p:nvSpPr>
        <p:spPr/>
        <p:txBody>
          <a:bodyPr>
            <a:noAutofit/>
          </a:bodyPr>
          <a:lstStyle/>
          <a:p>
            <a:endParaRPr lang="en-GB" dirty="0"/>
          </a:p>
        </p:txBody>
      </p:sp>
      <p:sp>
        <p:nvSpPr>
          <p:cNvPr id="82" name="Slide Number Placeholder 81">
            <a:extLst>
              <a:ext uri="{FF2B5EF4-FFF2-40B4-BE49-F238E27FC236}">
                <a16:creationId xmlns:a16="http://schemas.microsoft.com/office/drawing/2014/main" id="{AFE442E9-031C-3171-C7B2-31DCBB895728}"/>
              </a:ext>
            </a:extLst>
          </p:cNvPr>
          <p:cNvSpPr>
            <a:spLocks noGrp="1"/>
          </p:cNvSpPr>
          <p:nvPr>
            <p:ph type="sldNum" sz="quarter" idx="58"/>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6621D7C6-0CFF-5323-E16B-A82601C7BEA4}"/>
              </a:ext>
            </a:extLst>
          </p:cNvPr>
          <p:cNvGrpSpPr/>
          <p:nvPr userDrawn="1"/>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82777313-7C2B-1CAB-077E-37B513C415A7}"/>
                </a:ext>
              </a:extLst>
            </p:cNvPr>
            <p:cNvGrpSpPr/>
            <p:nvPr userDrawn="1"/>
          </p:nvGrpSpPr>
          <p:grpSpPr>
            <a:xfrm>
              <a:off x="-2170726" y="0"/>
              <a:ext cx="2116910" cy="4354799"/>
              <a:chOff x="1841345" y="1593847"/>
              <a:chExt cx="2116910" cy="4354799"/>
            </a:xfrm>
          </p:grpSpPr>
          <p:sp>
            <p:nvSpPr>
              <p:cNvPr id="28" name="Rectangle 27">
                <a:extLst>
                  <a:ext uri="{FF2B5EF4-FFF2-40B4-BE49-F238E27FC236}">
                    <a16:creationId xmlns:a16="http://schemas.microsoft.com/office/drawing/2014/main" id="{C30CA5A6-EAD8-51C4-01BA-C3869854978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E7C4861B-6FFF-0857-8D52-B213AE406604}"/>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DF9C47CC-E085-2243-E4B9-5ACE083F7140}"/>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1" name="TextBox 30">
                <a:extLst>
                  <a:ext uri="{FF2B5EF4-FFF2-40B4-BE49-F238E27FC236}">
                    <a16:creationId xmlns:a16="http://schemas.microsoft.com/office/drawing/2014/main" id="{4573D61D-3922-AE17-8969-07B266DBF8D2}"/>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2" name="TextBox 31">
                <a:extLst>
                  <a:ext uri="{FF2B5EF4-FFF2-40B4-BE49-F238E27FC236}">
                    <a16:creationId xmlns:a16="http://schemas.microsoft.com/office/drawing/2014/main" id="{FEA482DF-2748-AA25-B7E8-22384255B0A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3" name="TextBox 32">
                <a:extLst>
                  <a:ext uri="{FF2B5EF4-FFF2-40B4-BE49-F238E27FC236}">
                    <a16:creationId xmlns:a16="http://schemas.microsoft.com/office/drawing/2014/main" id="{B3658555-C7CF-368F-CB91-E54499C3312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BFCEC578-63E1-DBB1-65EC-DD47B910AAE0}"/>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0" name="Oval 19">
              <a:extLst>
                <a:ext uri="{FF2B5EF4-FFF2-40B4-BE49-F238E27FC236}">
                  <a16:creationId xmlns:a16="http://schemas.microsoft.com/office/drawing/2014/main" id="{0DD82514-DE0F-FD99-61C4-795FEA3F4F1A}"/>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1" name="Picture 20">
              <a:extLst>
                <a:ext uri="{FF2B5EF4-FFF2-40B4-BE49-F238E27FC236}">
                  <a16:creationId xmlns:a16="http://schemas.microsoft.com/office/drawing/2014/main" id="{76CCE1BD-0376-43B0-9291-FA24547C3E73}"/>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2" name="Oval 21">
              <a:extLst>
                <a:ext uri="{FF2B5EF4-FFF2-40B4-BE49-F238E27FC236}">
                  <a16:creationId xmlns:a16="http://schemas.microsoft.com/office/drawing/2014/main" id="{ED3A5C40-AC42-1234-BEA8-BAF0CF8FC49F}"/>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13" name="Group 12">
            <a:extLst>
              <a:ext uri="{FF2B5EF4-FFF2-40B4-BE49-F238E27FC236}">
                <a16:creationId xmlns:a16="http://schemas.microsoft.com/office/drawing/2014/main" id="{9F77E5C6-DC0A-B950-3349-E5A578D639F2}"/>
              </a:ext>
            </a:extLst>
          </p:cNvPr>
          <p:cNvGrpSpPr/>
          <p:nvPr userDrawn="1"/>
        </p:nvGrpSpPr>
        <p:grpSpPr>
          <a:xfrm>
            <a:off x="12335309" y="0"/>
            <a:ext cx="2094954" cy="3335867"/>
            <a:chOff x="-2178418" y="4487679"/>
            <a:chExt cx="2094954" cy="3335867"/>
          </a:xfrm>
        </p:grpSpPr>
        <p:sp>
          <p:nvSpPr>
            <p:cNvPr id="15" name="Rectangle 14">
              <a:extLst>
                <a:ext uri="{FF2B5EF4-FFF2-40B4-BE49-F238E27FC236}">
                  <a16:creationId xmlns:a16="http://schemas.microsoft.com/office/drawing/2014/main" id="{5720964D-26EE-B3C6-8E0E-637C21B47D79}"/>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4" name="Rectangle 33">
              <a:extLst>
                <a:ext uri="{FF2B5EF4-FFF2-40B4-BE49-F238E27FC236}">
                  <a16:creationId xmlns:a16="http://schemas.microsoft.com/office/drawing/2014/main" id="{C9BCCB62-D6DD-3957-9859-62EFBF90ADB6}"/>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5" name="TextBox 34">
              <a:extLst>
                <a:ext uri="{FF2B5EF4-FFF2-40B4-BE49-F238E27FC236}">
                  <a16:creationId xmlns:a16="http://schemas.microsoft.com/office/drawing/2014/main" id="{39FCFCE4-DD84-F845-CB3F-751A033D27F4}"/>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6" name="TextBox 35">
              <a:extLst>
                <a:ext uri="{FF2B5EF4-FFF2-40B4-BE49-F238E27FC236}">
                  <a16:creationId xmlns:a16="http://schemas.microsoft.com/office/drawing/2014/main" id="{7FC90C3E-ECEA-E6E5-B435-222511714E93}"/>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7" name="TextBox 36">
              <a:extLst>
                <a:ext uri="{FF2B5EF4-FFF2-40B4-BE49-F238E27FC236}">
                  <a16:creationId xmlns:a16="http://schemas.microsoft.com/office/drawing/2014/main" id="{4AEDEEAE-F54F-37DC-B831-E256F83D41AF}"/>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8" name="TextBox 37">
              <a:extLst>
                <a:ext uri="{FF2B5EF4-FFF2-40B4-BE49-F238E27FC236}">
                  <a16:creationId xmlns:a16="http://schemas.microsoft.com/office/drawing/2014/main" id="{38E5046B-57BF-B43F-D36F-D238954B3CE9}"/>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9" name="TextBox 38">
              <a:extLst>
                <a:ext uri="{FF2B5EF4-FFF2-40B4-BE49-F238E27FC236}">
                  <a16:creationId xmlns:a16="http://schemas.microsoft.com/office/drawing/2014/main" id="{5AE5B417-9882-DDD7-FD4A-2F134B726C2C}"/>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0" name="Title 39">
            <a:extLst>
              <a:ext uri="{FF2B5EF4-FFF2-40B4-BE49-F238E27FC236}">
                <a16:creationId xmlns:a16="http://schemas.microsoft.com/office/drawing/2014/main" id="{DA27850B-9739-C617-5BD0-92E0F663564B}"/>
              </a:ext>
            </a:extLst>
          </p:cNvPr>
          <p:cNvSpPr>
            <a:spLocks noGrp="1"/>
          </p:cNvSpPr>
          <p:nvPr>
            <p:ph type="title" hasCustomPrompt="1"/>
          </p:nvPr>
        </p:nvSpPr>
        <p:spPr/>
        <p:txBody>
          <a:bodyPr/>
          <a:lstStyle/>
          <a:p>
            <a:r>
              <a:rPr lang="en-US" dirty="0"/>
              <a:t>Insert title here</a:t>
            </a:r>
            <a:endParaRPr lang="en-GB" dirty="0"/>
          </a:p>
        </p:txBody>
      </p:sp>
      <p:sp>
        <p:nvSpPr>
          <p:cNvPr id="41" name="Footer Placeholder 4">
            <a:extLst>
              <a:ext uri="{FF2B5EF4-FFF2-40B4-BE49-F238E27FC236}">
                <a16:creationId xmlns:a16="http://schemas.microsoft.com/office/drawing/2014/main" id="{00786F9E-F10F-5CFB-C980-FE9518B19B4F}"/>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2" name="Text Placeholder 41">
            <a:extLst>
              <a:ext uri="{FF2B5EF4-FFF2-40B4-BE49-F238E27FC236}">
                <a16:creationId xmlns:a16="http://schemas.microsoft.com/office/drawing/2014/main" id="{7A6F4567-9677-156A-F25A-E4E8B9DAAF31}"/>
              </a:ext>
            </a:extLst>
          </p:cNvPr>
          <p:cNvSpPr>
            <a:spLocks noGrp="1"/>
          </p:cNvSpPr>
          <p:nvPr>
            <p:ph type="body" sz="quarter" idx="81" hasCustomPrompt="1"/>
          </p:nvPr>
        </p:nvSpPr>
        <p:spPr>
          <a:xfrm>
            <a:off x="672417" y="3502025"/>
            <a:ext cx="2939826" cy="584775"/>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45" name="Text Placeholder 9">
            <a:extLst>
              <a:ext uri="{FF2B5EF4-FFF2-40B4-BE49-F238E27FC236}">
                <a16:creationId xmlns:a16="http://schemas.microsoft.com/office/drawing/2014/main" id="{8DC6686D-45AA-6A92-050A-6799AC02D234}"/>
              </a:ext>
            </a:extLst>
          </p:cNvPr>
          <p:cNvSpPr>
            <a:spLocks noGrp="1"/>
          </p:cNvSpPr>
          <p:nvPr>
            <p:ph type="body" sz="quarter" idx="82" hasCustomPrompt="1"/>
          </p:nvPr>
        </p:nvSpPr>
        <p:spPr>
          <a:xfrm>
            <a:off x="4298949" y="2025650"/>
            <a:ext cx="3382963"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48" name="Picture Placeholder 16">
            <a:extLst>
              <a:ext uri="{FF2B5EF4-FFF2-40B4-BE49-F238E27FC236}">
                <a16:creationId xmlns:a16="http://schemas.microsoft.com/office/drawing/2014/main" id="{0861EF62-112B-2323-A99A-1E1AC712E823}"/>
              </a:ext>
            </a:extLst>
          </p:cNvPr>
          <p:cNvSpPr>
            <a:spLocks noGrp="1"/>
          </p:cNvSpPr>
          <p:nvPr>
            <p:ph type="pic" sz="quarter" idx="83" hasCustomPrompt="1"/>
          </p:nvPr>
        </p:nvSpPr>
        <p:spPr>
          <a:xfrm>
            <a:off x="5023119" y="2405066"/>
            <a:ext cx="1934622" cy="746688"/>
          </a:xfrm>
          <a:solidFill>
            <a:schemeClr val="bg2"/>
          </a:solidFill>
        </p:spPr>
        <p:txBody>
          <a:bodyPr anchor="ctr">
            <a:noAutofit/>
          </a:bodyPr>
          <a:lstStyle>
            <a:lvl1pPr algn="ctr">
              <a:defRPr/>
            </a:lvl1pPr>
          </a:lstStyle>
          <a:p>
            <a:r>
              <a:rPr lang="en-GB" dirty="0"/>
              <a:t>Insert logo</a:t>
            </a:r>
          </a:p>
        </p:txBody>
      </p:sp>
      <p:sp>
        <p:nvSpPr>
          <p:cNvPr id="49" name="Text Placeholder 41">
            <a:extLst>
              <a:ext uri="{FF2B5EF4-FFF2-40B4-BE49-F238E27FC236}">
                <a16:creationId xmlns:a16="http://schemas.microsoft.com/office/drawing/2014/main" id="{AD6C84F9-DFE6-C875-4A4F-7342A61CC25D}"/>
              </a:ext>
            </a:extLst>
          </p:cNvPr>
          <p:cNvSpPr>
            <a:spLocks noGrp="1"/>
          </p:cNvSpPr>
          <p:nvPr>
            <p:ph type="body" sz="quarter" idx="84" hasCustomPrompt="1"/>
          </p:nvPr>
        </p:nvSpPr>
        <p:spPr>
          <a:xfrm>
            <a:off x="4520517" y="3502025"/>
            <a:ext cx="2939826" cy="584775"/>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51" name="Text Placeholder 9">
            <a:extLst>
              <a:ext uri="{FF2B5EF4-FFF2-40B4-BE49-F238E27FC236}">
                <a16:creationId xmlns:a16="http://schemas.microsoft.com/office/drawing/2014/main" id="{5E823187-CF75-209D-8AEE-DDFCAED342FC}"/>
              </a:ext>
            </a:extLst>
          </p:cNvPr>
          <p:cNvSpPr>
            <a:spLocks noGrp="1"/>
          </p:cNvSpPr>
          <p:nvPr>
            <p:ph type="body" sz="quarter" idx="85" hasCustomPrompt="1"/>
          </p:nvPr>
        </p:nvSpPr>
        <p:spPr>
          <a:xfrm>
            <a:off x="8147049" y="2025650"/>
            <a:ext cx="3382963" cy="3924300"/>
          </a:xfrm>
          <a:solidFill>
            <a:schemeClr val="accent4">
              <a:alpha val="50000"/>
            </a:schemeClr>
          </a:solidFill>
          <a:ln>
            <a:noFill/>
          </a:ln>
        </p:spPr>
        <p:txBody>
          <a:bodyPr lIns="216000" tIns="2088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54" name="Picture Placeholder 16">
            <a:extLst>
              <a:ext uri="{FF2B5EF4-FFF2-40B4-BE49-F238E27FC236}">
                <a16:creationId xmlns:a16="http://schemas.microsoft.com/office/drawing/2014/main" id="{3B467F40-119C-F5DC-0F63-C0AD92CFC27D}"/>
              </a:ext>
            </a:extLst>
          </p:cNvPr>
          <p:cNvSpPr>
            <a:spLocks noGrp="1"/>
          </p:cNvSpPr>
          <p:nvPr>
            <p:ph type="pic" sz="quarter" idx="86" hasCustomPrompt="1"/>
          </p:nvPr>
        </p:nvSpPr>
        <p:spPr>
          <a:xfrm>
            <a:off x="8871219" y="2405066"/>
            <a:ext cx="1934622" cy="746688"/>
          </a:xfrm>
          <a:solidFill>
            <a:schemeClr val="bg2"/>
          </a:solidFill>
        </p:spPr>
        <p:txBody>
          <a:bodyPr anchor="ctr">
            <a:noAutofit/>
          </a:bodyPr>
          <a:lstStyle>
            <a:lvl1pPr algn="ctr">
              <a:defRPr/>
            </a:lvl1pPr>
          </a:lstStyle>
          <a:p>
            <a:r>
              <a:rPr lang="en-GB" dirty="0"/>
              <a:t>Insert logo</a:t>
            </a:r>
          </a:p>
        </p:txBody>
      </p:sp>
      <p:sp>
        <p:nvSpPr>
          <p:cNvPr id="55" name="Text Placeholder 41">
            <a:extLst>
              <a:ext uri="{FF2B5EF4-FFF2-40B4-BE49-F238E27FC236}">
                <a16:creationId xmlns:a16="http://schemas.microsoft.com/office/drawing/2014/main" id="{3678756E-BDDF-C9C7-F548-17B99517337C}"/>
              </a:ext>
            </a:extLst>
          </p:cNvPr>
          <p:cNvSpPr>
            <a:spLocks noGrp="1"/>
          </p:cNvSpPr>
          <p:nvPr>
            <p:ph type="body" sz="quarter" idx="87" hasCustomPrompt="1"/>
          </p:nvPr>
        </p:nvSpPr>
        <p:spPr>
          <a:xfrm>
            <a:off x="8368617" y="3502025"/>
            <a:ext cx="2939826" cy="584775"/>
          </a:xfrm>
        </p:spPr>
        <p:txBody>
          <a:bodyPr>
            <a:noAutofit/>
          </a:bodyPr>
          <a:lstStyle>
            <a:lvl1pPr algn="ctr">
              <a:defRPr sz="1000"/>
            </a:lvl1pPr>
            <a:lvl5pPr algn="ctr">
              <a:defRPr/>
            </a:lvl5pPr>
            <a:lvl6pPr algn="ctr">
              <a:spcBef>
                <a:spcPts val="0"/>
              </a:spcBef>
              <a:spcAft>
                <a:spcPts val="1200"/>
              </a:spcAft>
              <a:defRPr/>
            </a:lvl6pPr>
            <a:lvl8pPr algn="ctr">
              <a:defRPr/>
            </a:lvl8pPr>
          </a:lstStyle>
          <a:p>
            <a:pPr lvl="7"/>
            <a:r>
              <a:rPr lang="en-GB" dirty="0"/>
              <a:t>Insert Subheading</a:t>
            </a:r>
          </a:p>
          <a:p>
            <a:pPr lvl="5"/>
            <a:r>
              <a:rPr lang="en-GB" dirty="0"/>
              <a:t>Insert text</a:t>
            </a:r>
          </a:p>
          <a:p>
            <a:pPr lvl="0"/>
            <a:endParaRPr lang="en-GB" dirty="0"/>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text</a:t>
            </a:r>
          </a:p>
          <a:p>
            <a:pPr lvl="0"/>
            <a:endParaRPr lang="en-GB" dirty="0"/>
          </a:p>
        </p:txBody>
      </p:sp>
      <p:sp>
        <p:nvSpPr>
          <p:cNvPr id="8" name="Text Placeholder 27">
            <a:extLst>
              <a:ext uri="{FF2B5EF4-FFF2-40B4-BE49-F238E27FC236}">
                <a16:creationId xmlns:a16="http://schemas.microsoft.com/office/drawing/2014/main" id="{0922E9A9-2AFB-1B96-0F64-9F841F3BAD68}"/>
              </a:ext>
            </a:extLst>
          </p:cNvPr>
          <p:cNvSpPr>
            <a:spLocks noGrp="1"/>
          </p:cNvSpPr>
          <p:nvPr>
            <p:ph type="body" sz="quarter" idx="88"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140931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dustry recognition">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B4CF55BE-7085-FF95-A145-1B73216A12E9}"/>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4" name="Date Placeholder 83">
            <a:extLst>
              <a:ext uri="{FF2B5EF4-FFF2-40B4-BE49-F238E27FC236}">
                <a16:creationId xmlns:a16="http://schemas.microsoft.com/office/drawing/2014/main" id="{11EEC5DB-02E7-EB26-E287-610FCC6D743B}"/>
              </a:ext>
            </a:extLst>
          </p:cNvPr>
          <p:cNvSpPr>
            <a:spLocks noGrp="1"/>
          </p:cNvSpPr>
          <p:nvPr>
            <p:ph type="dt" sz="half" idx="14"/>
          </p:nvPr>
        </p:nvSpPr>
        <p:spPr/>
        <p:txBody>
          <a:bodyPr>
            <a:noAutofit/>
          </a:bodyPr>
          <a:lstStyle/>
          <a:p>
            <a:endParaRPr lang="en-GB" dirty="0"/>
          </a:p>
        </p:txBody>
      </p:sp>
      <p:sp>
        <p:nvSpPr>
          <p:cNvPr id="86" name="Slide Number Placeholder 85">
            <a:extLst>
              <a:ext uri="{FF2B5EF4-FFF2-40B4-BE49-F238E27FC236}">
                <a16:creationId xmlns:a16="http://schemas.microsoft.com/office/drawing/2014/main" id="{5E917088-2848-1A70-C3F6-06F1ABB1D07C}"/>
              </a:ext>
            </a:extLst>
          </p:cNvPr>
          <p:cNvSpPr>
            <a:spLocks noGrp="1"/>
          </p:cNvSpPr>
          <p:nvPr>
            <p:ph type="sldNum" sz="quarter" idx="16"/>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5791879D-F995-70B2-50E3-DD9D27EF5C02}"/>
              </a:ext>
            </a:extLst>
          </p:cNvPr>
          <p:cNvGrpSpPr/>
          <p:nvPr userDrawn="1"/>
        </p:nvGrpSpPr>
        <p:grpSpPr>
          <a:xfrm>
            <a:off x="12335309" y="0"/>
            <a:ext cx="2094954" cy="3335867"/>
            <a:chOff x="-2178418" y="4487679"/>
            <a:chExt cx="2094954" cy="3335867"/>
          </a:xfrm>
        </p:grpSpPr>
        <p:sp>
          <p:nvSpPr>
            <p:cNvPr id="37" name="Rectangle 36">
              <a:extLst>
                <a:ext uri="{FF2B5EF4-FFF2-40B4-BE49-F238E27FC236}">
                  <a16:creationId xmlns:a16="http://schemas.microsoft.com/office/drawing/2014/main" id="{81EFFF96-E605-BB40-559A-181860517319}"/>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38" name="Rectangle 37">
              <a:extLst>
                <a:ext uri="{FF2B5EF4-FFF2-40B4-BE49-F238E27FC236}">
                  <a16:creationId xmlns:a16="http://schemas.microsoft.com/office/drawing/2014/main" id="{8E03ECDF-BA3E-529E-3269-65A6E2E293E0}"/>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9" name="TextBox 38">
              <a:extLst>
                <a:ext uri="{FF2B5EF4-FFF2-40B4-BE49-F238E27FC236}">
                  <a16:creationId xmlns:a16="http://schemas.microsoft.com/office/drawing/2014/main" id="{E51CD84E-AC01-EC5A-B644-F0CA9D41A1E6}"/>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40" name="TextBox 39">
              <a:extLst>
                <a:ext uri="{FF2B5EF4-FFF2-40B4-BE49-F238E27FC236}">
                  <a16:creationId xmlns:a16="http://schemas.microsoft.com/office/drawing/2014/main" id="{F7E3F5E0-EBC9-4D46-43CF-B5537F4B021F}"/>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41" name="TextBox 40">
              <a:extLst>
                <a:ext uri="{FF2B5EF4-FFF2-40B4-BE49-F238E27FC236}">
                  <a16:creationId xmlns:a16="http://schemas.microsoft.com/office/drawing/2014/main" id="{6C378019-2969-A01B-C9C1-0C5DDB7269D3}"/>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42" name="TextBox 41">
              <a:extLst>
                <a:ext uri="{FF2B5EF4-FFF2-40B4-BE49-F238E27FC236}">
                  <a16:creationId xmlns:a16="http://schemas.microsoft.com/office/drawing/2014/main" id="{3A68A1E9-F0BA-58FE-8B73-57ED5089BF2B}"/>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43" name="TextBox 42">
              <a:extLst>
                <a:ext uri="{FF2B5EF4-FFF2-40B4-BE49-F238E27FC236}">
                  <a16:creationId xmlns:a16="http://schemas.microsoft.com/office/drawing/2014/main" id="{2AEB24C0-E9A7-94B6-6AF9-1342462F30C8}"/>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44" name="Title 43">
            <a:extLst>
              <a:ext uri="{FF2B5EF4-FFF2-40B4-BE49-F238E27FC236}">
                <a16:creationId xmlns:a16="http://schemas.microsoft.com/office/drawing/2014/main" id="{883B6DDD-9668-1E60-C6ED-CCC9912BF636}"/>
              </a:ext>
            </a:extLst>
          </p:cNvPr>
          <p:cNvSpPr>
            <a:spLocks noGrp="1"/>
          </p:cNvSpPr>
          <p:nvPr>
            <p:ph type="title" hasCustomPrompt="1"/>
          </p:nvPr>
        </p:nvSpPr>
        <p:spPr/>
        <p:txBody>
          <a:bodyPr/>
          <a:lstStyle/>
          <a:p>
            <a:r>
              <a:rPr lang="en-US" dirty="0"/>
              <a:t>Insert title here</a:t>
            </a:r>
            <a:endParaRPr lang="en-GB" dirty="0"/>
          </a:p>
        </p:txBody>
      </p:sp>
      <p:sp>
        <p:nvSpPr>
          <p:cNvPr id="45" name="Footer Placeholder 4">
            <a:extLst>
              <a:ext uri="{FF2B5EF4-FFF2-40B4-BE49-F238E27FC236}">
                <a16:creationId xmlns:a16="http://schemas.microsoft.com/office/drawing/2014/main" id="{EB596126-A769-E574-14A1-C4572EA09AF4}"/>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3" name="Text Placeholder 9">
            <a:extLst>
              <a:ext uri="{FF2B5EF4-FFF2-40B4-BE49-F238E27FC236}">
                <a16:creationId xmlns:a16="http://schemas.microsoft.com/office/drawing/2014/main" id="{7FB252FC-78CE-87D8-6A61-F69C461735A6}"/>
              </a:ext>
            </a:extLst>
          </p:cNvPr>
          <p:cNvSpPr>
            <a:spLocks noGrp="1"/>
          </p:cNvSpPr>
          <p:nvPr>
            <p:ph type="body" sz="quarter" idx="87" hasCustomPrompt="1"/>
          </p:nvPr>
        </p:nvSpPr>
        <p:spPr>
          <a:xfrm>
            <a:off x="450849" y="4440963"/>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46" name="Text Placeholder 41">
            <a:extLst>
              <a:ext uri="{FF2B5EF4-FFF2-40B4-BE49-F238E27FC236}">
                <a16:creationId xmlns:a16="http://schemas.microsoft.com/office/drawing/2014/main" id="{2C98583B-41CB-2BD9-4F02-DC38996EBEC3}"/>
              </a:ext>
            </a:extLst>
          </p:cNvPr>
          <p:cNvSpPr>
            <a:spLocks noGrp="1"/>
          </p:cNvSpPr>
          <p:nvPr>
            <p:ph type="body" sz="quarter" idx="81" hasCustomPrompt="1"/>
          </p:nvPr>
        </p:nvSpPr>
        <p:spPr>
          <a:xfrm>
            <a:off x="555068" y="4897225"/>
            <a:ext cx="2227350" cy="584775"/>
          </a:xfrm>
        </p:spPr>
        <p:txBody>
          <a:bodyPr>
            <a:noAutofit/>
          </a:bodyPr>
          <a:lstStyle>
            <a:lvl1pPr algn="ctr">
              <a:defRPr lang="en-GB" sz="1050" kern="1200" dirty="0">
                <a:solidFill>
                  <a:schemeClr val="tx1"/>
                </a:solidFill>
                <a:latin typeface="+mn-lt"/>
                <a:ea typeface="+mn-ea"/>
                <a:cs typeface="+mn-cs"/>
              </a:defRPr>
            </a:lvl1pPr>
            <a:lvl5pPr algn="ctr">
              <a:defRPr b="0"/>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33" name="Text Placeholder 6">
            <a:extLst>
              <a:ext uri="{FF2B5EF4-FFF2-40B4-BE49-F238E27FC236}">
                <a16:creationId xmlns:a16="http://schemas.microsoft.com/office/drawing/2014/main" id="{15B254EE-E867-2275-689A-0AE0BDAC9304}"/>
              </a:ext>
            </a:extLst>
          </p:cNvPr>
          <p:cNvSpPr>
            <a:spLocks noGrp="1"/>
          </p:cNvSpPr>
          <p:nvPr>
            <p:ph type="body" sz="quarter" idx="71" hasCustomPrompt="1"/>
          </p:nvPr>
        </p:nvSpPr>
        <p:spPr>
          <a:xfrm>
            <a:off x="829375" y="3892306"/>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lgn="ctr">
              <a:defRPr lang="en-GB" sz="1800" dirty="0">
                <a:solidFill>
                  <a:schemeClr val="lt1"/>
                </a:solidFill>
              </a:defRPr>
            </a:lvl1pPr>
          </a:lstStyle>
          <a:p>
            <a:pPr lvl="0" algn="ctr"/>
            <a:r>
              <a:rPr lang="en-US" dirty="0"/>
              <a:t> </a:t>
            </a:r>
            <a:endParaRPr lang="en-GB" dirty="0"/>
          </a:p>
        </p:txBody>
      </p:sp>
      <p:sp>
        <p:nvSpPr>
          <p:cNvPr id="10" name="Picture Placeholder 4">
            <a:extLst>
              <a:ext uri="{FF2B5EF4-FFF2-40B4-BE49-F238E27FC236}">
                <a16:creationId xmlns:a16="http://schemas.microsoft.com/office/drawing/2014/main" id="{C32F5012-9401-53E4-5A9D-D76F0AE6BBB0}"/>
              </a:ext>
            </a:extLst>
          </p:cNvPr>
          <p:cNvSpPr>
            <a:spLocks noGrp="1"/>
          </p:cNvSpPr>
          <p:nvPr>
            <p:ph type="pic" sz="quarter" idx="21" hasCustomPrompt="1"/>
          </p:nvPr>
        </p:nvSpPr>
        <p:spPr>
          <a:xfrm>
            <a:off x="990728" y="4039364"/>
            <a:ext cx="1356032" cy="506044"/>
          </a:xfrm>
        </p:spPr>
        <p:txBody>
          <a:bodyPr>
            <a:noAutofit/>
          </a:bodyPr>
          <a:lstStyle>
            <a:lvl1pPr algn="ctr">
              <a:defRPr sz="1000"/>
            </a:lvl1pPr>
          </a:lstStyle>
          <a:p>
            <a:r>
              <a:rPr lang="en-GB" dirty="0"/>
              <a:t>Click to insert image</a:t>
            </a:r>
          </a:p>
        </p:txBody>
      </p:sp>
      <p:sp>
        <p:nvSpPr>
          <p:cNvPr id="47" name="Text Placeholder 9">
            <a:extLst>
              <a:ext uri="{FF2B5EF4-FFF2-40B4-BE49-F238E27FC236}">
                <a16:creationId xmlns:a16="http://schemas.microsoft.com/office/drawing/2014/main" id="{43F66884-DBB2-73A7-88DB-CA6E1D47C797}"/>
              </a:ext>
            </a:extLst>
          </p:cNvPr>
          <p:cNvSpPr>
            <a:spLocks noGrp="1"/>
          </p:cNvSpPr>
          <p:nvPr>
            <p:ph type="body" sz="quarter" idx="88" hasCustomPrompt="1"/>
          </p:nvPr>
        </p:nvSpPr>
        <p:spPr>
          <a:xfrm>
            <a:off x="3328988" y="4440963"/>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48" name="Text Placeholder 41">
            <a:extLst>
              <a:ext uri="{FF2B5EF4-FFF2-40B4-BE49-F238E27FC236}">
                <a16:creationId xmlns:a16="http://schemas.microsoft.com/office/drawing/2014/main" id="{9FE37945-8DF8-7DC5-5B8A-3C0D709AC9C8}"/>
              </a:ext>
            </a:extLst>
          </p:cNvPr>
          <p:cNvSpPr>
            <a:spLocks noGrp="1"/>
          </p:cNvSpPr>
          <p:nvPr>
            <p:ph type="body" sz="quarter" idx="89" hasCustomPrompt="1"/>
          </p:nvPr>
        </p:nvSpPr>
        <p:spPr>
          <a:xfrm>
            <a:off x="3433207" y="4897225"/>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49" name="Text Placeholder 6">
            <a:extLst>
              <a:ext uri="{FF2B5EF4-FFF2-40B4-BE49-F238E27FC236}">
                <a16:creationId xmlns:a16="http://schemas.microsoft.com/office/drawing/2014/main" id="{686675DA-D398-2E39-897A-5D356276EFC6}"/>
              </a:ext>
            </a:extLst>
          </p:cNvPr>
          <p:cNvSpPr>
            <a:spLocks noGrp="1"/>
          </p:cNvSpPr>
          <p:nvPr>
            <p:ph type="body" sz="quarter" idx="90" hasCustomPrompt="1"/>
          </p:nvPr>
        </p:nvSpPr>
        <p:spPr>
          <a:xfrm>
            <a:off x="3707514" y="3892306"/>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lgn="ctr">
              <a:defRPr lang="en-GB" sz="1800" dirty="0">
                <a:solidFill>
                  <a:schemeClr val="lt1"/>
                </a:solidFill>
              </a:defRPr>
            </a:lvl1pPr>
          </a:lstStyle>
          <a:p>
            <a:pPr lvl="0" algn="ctr"/>
            <a:r>
              <a:rPr lang="en-US" dirty="0"/>
              <a:t> </a:t>
            </a:r>
            <a:endParaRPr lang="en-GB" dirty="0"/>
          </a:p>
        </p:txBody>
      </p:sp>
      <p:sp>
        <p:nvSpPr>
          <p:cNvPr id="50" name="Picture Placeholder 4">
            <a:extLst>
              <a:ext uri="{FF2B5EF4-FFF2-40B4-BE49-F238E27FC236}">
                <a16:creationId xmlns:a16="http://schemas.microsoft.com/office/drawing/2014/main" id="{E371356D-0C10-12A2-A76F-1D8987803A53}"/>
              </a:ext>
            </a:extLst>
          </p:cNvPr>
          <p:cNvSpPr>
            <a:spLocks noGrp="1"/>
          </p:cNvSpPr>
          <p:nvPr>
            <p:ph type="pic" sz="quarter" idx="91" hasCustomPrompt="1"/>
          </p:nvPr>
        </p:nvSpPr>
        <p:spPr>
          <a:xfrm>
            <a:off x="3868867" y="4039364"/>
            <a:ext cx="1356032" cy="506044"/>
          </a:xfrm>
        </p:spPr>
        <p:txBody>
          <a:bodyPr>
            <a:noAutofit/>
          </a:bodyPr>
          <a:lstStyle>
            <a:lvl1pPr algn="ctr">
              <a:defRPr sz="1000"/>
            </a:lvl1pPr>
          </a:lstStyle>
          <a:p>
            <a:r>
              <a:rPr lang="en-GB" dirty="0"/>
              <a:t>Click to insert image</a:t>
            </a:r>
          </a:p>
        </p:txBody>
      </p:sp>
      <p:sp>
        <p:nvSpPr>
          <p:cNvPr id="51" name="Text Placeholder 9">
            <a:extLst>
              <a:ext uri="{FF2B5EF4-FFF2-40B4-BE49-F238E27FC236}">
                <a16:creationId xmlns:a16="http://schemas.microsoft.com/office/drawing/2014/main" id="{36F3182E-F1F3-76E8-0056-980DB02BAEAF}"/>
              </a:ext>
            </a:extLst>
          </p:cNvPr>
          <p:cNvSpPr>
            <a:spLocks noGrp="1"/>
          </p:cNvSpPr>
          <p:nvPr>
            <p:ph type="body" sz="quarter" idx="92" hasCustomPrompt="1"/>
          </p:nvPr>
        </p:nvSpPr>
        <p:spPr>
          <a:xfrm>
            <a:off x="6210300" y="4440963"/>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52" name="Text Placeholder 41">
            <a:extLst>
              <a:ext uri="{FF2B5EF4-FFF2-40B4-BE49-F238E27FC236}">
                <a16:creationId xmlns:a16="http://schemas.microsoft.com/office/drawing/2014/main" id="{C5B95E11-9740-D921-E54B-8247073DB554}"/>
              </a:ext>
            </a:extLst>
          </p:cNvPr>
          <p:cNvSpPr>
            <a:spLocks noGrp="1"/>
          </p:cNvSpPr>
          <p:nvPr>
            <p:ph type="body" sz="quarter" idx="93" hasCustomPrompt="1"/>
          </p:nvPr>
        </p:nvSpPr>
        <p:spPr>
          <a:xfrm>
            <a:off x="6314519" y="4897225"/>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53" name="Text Placeholder 6">
            <a:extLst>
              <a:ext uri="{FF2B5EF4-FFF2-40B4-BE49-F238E27FC236}">
                <a16:creationId xmlns:a16="http://schemas.microsoft.com/office/drawing/2014/main" id="{C4892955-09AD-DA18-488E-5455C22AD00F}"/>
              </a:ext>
            </a:extLst>
          </p:cNvPr>
          <p:cNvSpPr>
            <a:spLocks noGrp="1"/>
          </p:cNvSpPr>
          <p:nvPr>
            <p:ph type="body" sz="quarter" idx="94" hasCustomPrompt="1"/>
          </p:nvPr>
        </p:nvSpPr>
        <p:spPr>
          <a:xfrm>
            <a:off x="6588826" y="3892306"/>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lgn="ctr">
              <a:defRPr lang="en-GB" sz="1800" dirty="0">
                <a:solidFill>
                  <a:schemeClr val="lt1"/>
                </a:solidFill>
              </a:defRPr>
            </a:lvl1pPr>
          </a:lstStyle>
          <a:p>
            <a:pPr lvl="0" algn="ctr"/>
            <a:r>
              <a:rPr lang="en-US" dirty="0"/>
              <a:t> </a:t>
            </a:r>
            <a:endParaRPr lang="en-GB" dirty="0"/>
          </a:p>
        </p:txBody>
      </p:sp>
      <p:sp>
        <p:nvSpPr>
          <p:cNvPr id="54" name="Picture Placeholder 4">
            <a:extLst>
              <a:ext uri="{FF2B5EF4-FFF2-40B4-BE49-F238E27FC236}">
                <a16:creationId xmlns:a16="http://schemas.microsoft.com/office/drawing/2014/main" id="{C3285ABC-AF60-29B6-1FE7-1B90BDD59290}"/>
              </a:ext>
            </a:extLst>
          </p:cNvPr>
          <p:cNvSpPr>
            <a:spLocks noGrp="1"/>
          </p:cNvSpPr>
          <p:nvPr>
            <p:ph type="pic" sz="quarter" idx="95" hasCustomPrompt="1"/>
          </p:nvPr>
        </p:nvSpPr>
        <p:spPr>
          <a:xfrm>
            <a:off x="6750179" y="4039364"/>
            <a:ext cx="1356032" cy="506044"/>
          </a:xfrm>
        </p:spPr>
        <p:txBody>
          <a:bodyPr>
            <a:noAutofit/>
          </a:bodyPr>
          <a:lstStyle>
            <a:lvl1pPr algn="ctr">
              <a:defRPr sz="1000"/>
            </a:lvl1pPr>
          </a:lstStyle>
          <a:p>
            <a:r>
              <a:rPr lang="en-GB" dirty="0"/>
              <a:t>Click to insert image</a:t>
            </a:r>
          </a:p>
        </p:txBody>
      </p:sp>
      <p:sp>
        <p:nvSpPr>
          <p:cNvPr id="55" name="Text Placeholder 9">
            <a:extLst>
              <a:ext uri="{FF2B5EF4-FFF2-40B4-BE49-F238E27FC236}">
                <a16:creationId xmlns:a16="http://schemas.microsoft.com/office/drawing/2014/main" id="{531A8B63-5476-F922-D5C9-0CB075703392}"/>
              </a:ext>
            </a:extLst>
          </p:cNvPr>
          <p:cNvSpPr>
            <a:spLocks noGrp="1"/>
          </p:cNvSpPr>
          <p:nvPr>
            <p:ph type="body" sz="quarter" idx="96" hasCustomPrompt="1"/>
          </p:nvPr>
        </p:nvSpPr>
        <p:spPr>
          <a:xfrm>
            <a:off x="9089708" y="4440963"/>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56" name="Text Placeholder 41">
            <a:extLst>
              <a:ext uri="{FF2B5EF4-FFF2-40B4-BE49-F238E27FC236}">
                <a16:creationId xmlns:a16="http://schemas.microsoft.com/office/drawing/2014/main" id="{812DE68C-B4B0-7940-8605-838B89871940}"/>
              </a:ext>
            </a:extLst>
          </p:cNvPr>
          <p:cNvSpPr>
            <a:spLocks noGrp="1"/>
          </p:cNvSpPr>
          <p:nvPr>
            <p:ph type="body" sz="quarter" idx="97" hasCustomPrompt="1"/>
          </p:nvPr>
        </p:nvSpPr>
        <p:spPr>
          <a:xfrm>
            <a:off x="9193927" y="4897225"/>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57" name="Text Placeholder 6">
            <a:extLst>
              <a:ext uri="{FF2B5EF4-FFF2-40B4-BE49-F238E27FC236}">
                <a16:creationId xmlns:a16="http://schemas.microsoft.com/office/drawing/2014/main" id="{7A565F99-091A-6E5F-E2D2-C979CBABFD25}"/>
              </a:ext>
            </a:extLst>
          </p:cNvPr>
          <p:cNvSpPr>
            <a:spLocks noGrp="1"/>
          </p:cNvSpPr>
          <p:nvPr>
            <p:ph type="body" sz="quarter" idx="98" hasCustomPrompt="1"/>
          </p:nvPr>
        </p:nvSpPr>
        <p:spPr>
          <a:xfrm>
            <a:off x="9468234" y="3892306"/>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lgn="ctr">
              <a:defRPr lang="en-GB" sz="1800" dirty="0">
                <a:solidFill>
                  <a:schemeClr val="lt1"/>
                </a:solidFill>
              </a:defRPr>
            </a:lvl1pPr>
          </a:lstStyle>
          <a:p>
            <a:pPr lvl="0" algn="ctr"/>
            <a:r>
              <a:rPr lang="en-US" dirty="0"/>
              <a:t> </a:t>
            </a:r>
            <a:endParaRPr lang="en-GB" dirty="0"/>
          </a:p>
        </p:txBody>
      </p:sp>
      <p:sp>
        <p:nvSpPr>
          <p:cNvPr id="58" name="Picture Placeholder 4">
            <a:extLst>
              <a:ext uri="{FF2B5EF4-FFF2-40B4-BE49-F238E27FC236}">
                <a16:creationId xmlns:a16="http://schemas.microsoft.com/office/drawing/2014/main" id="{B5EFA541-5B39-FF61-471A-488062097E10}"/>
              </a:ext>
            </a:extLst>
          </p:cNvPr>
          <p:cNvSpPr>
            <a:spLocks noGrp="1"/>
          </p:cNvSpPr>
          <p:nvPr>
            <p:ph type="pic" sz="quarter" idx="99" hasCustomPrompt="1"/>
          </p:nvPr>
        </p:nvSpPr>
        <p:spPr>
          <a:xfrm>
            <a:off x="9629587" y="4039364"/>
            <a:ext cx="1356032" cy="506044"/>
          </a:xfrm>
        </p:spPr>
        <p:txBody>
          <a:bodyPr>
            <a:noAutofit/>
          </a:bodyPr>
          <a:lstStyle>
            <a:lvl1pPr algn="ctr">
              <a:defRPr sz="1000"/>
            </a:lvl1pPr>
          </a:lstStyle>
          <a:p>
            <a:r>
              <a:rPr lang="en-GB" dirty="0"/>
              <a:t>Click to insert image</a:t>
            </a:r>
          </a:p>
        </p:txBody>
      </p:sp>
      <p:sp>
        <p:nvSpPr>
          <p:cNvPr id="59" name="Text Placeholder 9">
            <a:extLst>
              <a:ext uri="{FF2B5EF4-FFF2-40B4-BE49-F238E27FC236}">
                <a16:creationId xmlns:a16="http://schemas.microsoft.com/office/drawing/2014/main" id="{FCECB802-7897-3C79-80E4-933198A783E5}"/>
              </a:ext>
            </a:extLst>
          </p:cNvPr>
          <p:cNvSpPr>
            <a:spLocks noGrp="1"/>
          </p:cNvSpPr>
          <p:nvPr>
            <p:ph type="body" sz="quarter" idx="100" hasCustomPrompt="1"/>
          </p:nvPr>
        </p:nvSpPr>
        <p:spPr>
          <a:xfrm>
            <a:off x="450849" y="2062427"/>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60" name="Text Placeholder 41">
            <a:extLst>
              <a:ext uri="{FF2B5EF4-FFF2-40B4-BE49-F238E27FC236}">
                <a16:creationId xmlns:a16="http://schemas.microsoft.com/office/drawing/2014/main" id="{6B36339E-6DEC-44BC-0A74-776AC6F9783E}"/>
              </a:ext>
            </a:extLst>
          </p:cNvPr>
          <p:cNvSpPr>
            <a:spLocks noGrp="1"/>
          </p:cNvSpPr>
          <p:nvPr>
            <p:ph type="body" sz="quarter" idx="101" hasCustomPrompt="1"/>
          </p:nvPr>
        </p:nvSpPr>
        <p:spPr>
          <a:xfrm>
            <a:off x="555068" y="2518689"/>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61" name="Text Placeholder 6">
            <a:extLst>
              <a:ext uri="{FF2B5EF4-FFF2-40B4-BE49-F238E27FC236}">
                <a16:creationId xmlns:a16="http://schemas.microsoft.com/office/drawing/2014/main" id="{B7C67D0A-1CE8-3E29-4544-8A53D92896EF}"/>
              </a:ext>
            </a:extLst>
          </p:cNvPr>
          <p:cNvSpPr>
            <a:spLocks noGrp="1"/>
          </p:cNvSpPr>
          <p:nvPr>
            <p:ph type="body" sz="quarter" idx="102" hasCustomPrompt="1"/>
          </p:nvPr>
        </p:nvSpPr>
        <p:spPr>
          <a:xfrm>
            <a:off x="829375" y="1513770"/>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62" name="Picture Placeholder 4">
            <a:extLst>
              <a:ext uri="{FF2B5EF4-FFF2-40B4-BE49-F238E27FC236}">
                <a16:creationId xmlns:a16="http://schemas.microsoft.com/office/drawing/2014/main" id="{12E41507-F6AE-D01B-F519-997F4EC142E4}"/>
              </a:ext>
            </a:extLst>
          </p:cNvPr>
          <p:cNvSpPr>
            <a:spLocks noGrp="1"/>
          </p:cNvSpPr>
          <p:nvPr>
            <p:ph type="pic" sz="quarter" idx="103" hasCustomPrompt="1"/>
          </p:nvPr>
        </p:nvSpPr>
        <p:spPr>
          <a:xfrm>
            <a:off x="990728" y="1660828"/>
            <a:ext cx="1356032" cy="506044"/>
          </a:xfrm>
        </p:spPr>
        <p:txBody>
          <a:bodyPr>
            <a:noAutofit/>
          </a:bodyPr>
          <a:lstStyle>
            <a:lvl1pPr algn="ctr">
              <a:defRPr sz="1000"/>
            </a:lvl1pPr>
          </a:lstStyle>
          <a:p>
            <a:r>
              <a:rPr lang="en-GB" dirty="0"/>
              <a:t>Click to insert image</a:t>
            </a:r>
          </a:p>
        </p:txBody>
      </p:sp>
      <p:sp>
        <p:nvSpPr>
          <p:cNvPr id="63" name="Text Placeholder 9">
            <a:extLst>
              <a:ext uri="{FF2B5EF4-FFF2-40B4-BE49-F238E27FC236}">
                <a16:creationId xmlns:a16="http://schemas.microsoft.com/office/drawing/2014/main" id="{30240D12-5BB1-D856-8622-E3DCFAF0F87B}"/>
              </a:ext>
            </a:extLst>
          </p:cNvPr>
          <p:cNvSpPr>
            <a:spLocks noGrp="1"/>
          </p:cNvSpPr>
          <p:nvPr>
            <p:ph type="body" sz="quarter" idx="104" hasCustomPrompt="1"/>
          </p:nvPr>
        </p:nvSpPr>
        <p:spPr>
          <a:xfrm>
            <a:off x="3328988" y="2062427"/>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64" name="Text Placeholder 41">
            <a:extLst>
              <a:ext uri="{FF2B5EF4-FFF2-40B4-BE49-F238E27FC236}">
                <a16:creationId xmlns:a16="http://schemas.microsoft.com/office/drawing/2014/main" id="{97AF22D2-233E-7EDC-BFC6-17CB37796CDD}"/>
              </a:ext>
            </a:extLst>
          </p:cNvPr>
          <p:cNvSpPr>
            <a:spLocks noGrp="1"/>
          </p:cNvSpPr>
          <p:nvPr>
            <p:ph type="body" sz="quarter" idx="105" hasCustomPrompt="1"/>
          </p:nvPr>
        </p:nvSpPr>
        <p:spPr>
          <a:xfrm>
            <a:off x="3433207" y="2518689"/>
            <a:ext cx="2227350" cy="584775"/>
          </a:xfrm>
        </p:spPr>
        <p:txBody>
          <a:bodyPr>
            <a:noAutofit/>
          </a:bodyPr>
          <a:lstStyle>
            <a:lvl1pPr algn="ctr">
              <a:defRPr lang="en-GB" sz="100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65" name="Text Placeholder 6">
            <a:extLst>
              <a:ext uri="{FF2B5EF4-FFF2-40B4-BE49-F238E27FC236}">
                <a16:creationId xmlns:a16="http://schemas.microsoft.com/office/drawing/2014/main" id="{FF29FCDA-64F2-E475-166C-2D5F3A1D5E95}"/>
              </a:ext>
            </a:extLst>
          </p:cNvPr>
          <p:cNvSpPr>
            <a:spLocks noGrp="1"/>
          </p:cNvSpPr>
          <p:nvPr>
            <p:ph type="body" sz="quarter" idx="106" hasCustomPrompt="1"/>
          </p:nvPr>
        </p:nvSpPr>
        <p:spPr>
          <a:xfrm>
            <a:off x="3707514" y="1513770"/>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66" name="Picture Placeholder 4">
            <a:extLst>
              <a:ext uri="{FF2B5EF4-FFF2-40B4-BE49-F238E27FC236}">
                <a16:creationId xmlns:a16="http://schemas.microsoft.com/office/drawing/2014/main" id="{68F7A72E-BBB5-6BD3-32AB-F032C1DF9814}"/>
              </a:ext>
            </a:extLst>
          </p:cNvPr>
          <p:cNvSpPr>
            <a:spLocks noGrp="1"/>
          </p:cNvSpPr>
          <p:nvPr>
            <p:ph type="pic" sz="quarter" idx="107" hasCustomPrompt="1"/>
          </p:nvPr>
        </p:nvSpPr>
        <p:spPr>
          <a:xfrm>
            <a:off x="3868867" y="1660828"/>
            <a:ext cx="1356032" cy="506044"/>
          </a:xfrm>
        </p:spPr>
        <p:txBody>
          <a:bodyPr>
            <a:noAutofit/>
          </a:bodyPr>
          <a:lstStyle>
            <a:lvl1pPr algn="ctr">
              <a:defRPr sz="1000"/>
            </a:lvl1pPr>
          </a:lstStyle>
          <a:p>
            <a:r>
              <a:rPr lang="en-GB" dirty="0"/>
              <a:t>Click to insert image</a:t>
            </a:r>
          </a:p>
        </p:txBody>
      </p:sp>
      <p:sp>
        <p:nvSpPr>
          <p:cNvPr id="67" name="Text Placeholder 9">
            <a:extLst>
              <a:ext uri="{FF2B5EF4-FFF2-40B4-BE49-F238E27FC236}">
                <a16:creationId xmlns:a16="http://schemas.microsoft.com/office/drawing/2014/main" id="{6C0A32D9-25F0-D0EE-4A6C-DAC39FC7C033}"/>
              </a:ext>
            </a:extLst>
          </p:cNvPr>
          <p:cNvSpPr>
            <a:spLocks noGrp="1"/>
          </p:cNvSpPr>
          <p:nvPr>
            <p:ph type="body" sz="quarter" idx="108" hasCustomPrompt="1"/>
          </p:nvPr>
        </p:nvSpPr>
        <p:spPr>
          <a:xfrm>
            <a:off x="6210300" y="2062427"/>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68" name="Text Placeholder 41">
            <a:extLst>
              <a:ext uri="{FF2B5EF4-FFF2-40B4-BE49-F238E27FC236}">
                <a16:creationId xmlns:a16="http://schemas.microsoft.com/office/drawing/2014/main" id="{4C63D4A5-5B6C-91B3-AFA8-1BC4B34E9E73}"/>
              </a:ext>
            </a:extLst>
          </p:cNvPr>
          <p:cNvSpPr>
            <a:spLocks noGrp="1"/>
          </p:cNvSpPr>
          <p:nvPr>
            <p:ph type="body" sz="quarter" idx="109" hasCustomPrompt="1"/>
          </p:nvPr>
        </p:nvSpPr>
        <p:spPr>
          <a:xfrm>
            <a:off x="6314519" y="2518689"/>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69" name="Text Placeholder 6">
            <a:extLst>
              <a:ext uri="{FF2B5EF4-FFF2-40B4-BE49-F238E27FC236}">
                <a16:creationId xmlns:a16="http://schemas.microsoft.com/office/drawing/2014/main" id="{B63196E0-2737-10B3-7187-3986EB4215FE}"/>
              </a:ext>
            </a:extLst>
          </p:cNvPr>
          <p:cNvSpPr>
            <a:spLocks noGrp="1"/>
          </p:cNvSpPr>
          <p:nvPr>
            <p:ph type="body" sz="quarter" idx="110" hasCustomPrompt="1"/>
          </p:nvPr>
        </p:nvSpPr>
        <p:spPr>
          <a:xfrm>
            <a:off x="6588826" y="1513770"/>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70" name="Picture Placeholder 4">
            <a:extLst>
              <a:ext uri="{FF2B5EF4-FFF2-40B4-BE49-F238E27FC236}">
                <a16:creationId xmlns:a16="http://schemas.microsoft.com/office/drawing/2014/main" id="{44DBFFBC-1316-4C02-9485-A0E643CAD66B}"/>
              </a:ext>
            </a:extLst>
          </p:cNvPr>
          <p:cNvSpPr>
            <a:spLocks noGrp="1"/>
          </p:cNvSpPr>
          <p:nvPr>
            <p:ph type="pic" sz="quarter" idx="111" hasCustomPrompt="1"/>
          </p:nvPr>
        </p:nvSpPr>
        <p:spPr>
          <a:xfrm>
            <a:off x="6750179" y="1660828"/>
            <a:ext cx="1356032" cy="506044"/>
          </a:xfrm>
        </p:spPr>
        <p:txBody>
          <a:bodyPr>
            <a:noAutofit/>
          </a:bodyPr>
          <a:lstStyle>
            <a:lvl1pPr algn="ctr">
              <a:defRPr sz="1000"/>
            </a:lvl1pPr>
          </a:lstStyle>
          <a:p>
            <a:r>
              <a:rPr lang="en-GB" dirty="0"/>
              <a:t>Click to insert image</a:t>
            </a:r>
          </a:p>
        </p:txBody>
      </p:sp>
      <p:sp>
        <p:nvSpPr>
          <p:cNvPr id="71" name="Text Placeholder 9">
            <a:extLst>
              <a:ext uri="{FF2B5EF4-FFF2-40B4-BE49-F238E27FC236}">
                <a16:creationId xmlns:a16="http://schemas.microsoft.com/office/drawing/2014/main" id="{06C37F1D-CDF1-8457-898A-4A0BC3CE5E1B}"/>
              </a:ext>
            </a:extLst>
          </p:cNvPr>
          <p:cNvSpPr>
            <a:spLocks noGrp="1"/>
          </p:cNvSpPr>
          <p:nvPr>
            <p:ph type="body" sz="quarter" idx="112" hasCustomPrompt="1"/>
          </p:nvPr>
        </p:nvSpPr>
        <p:spPr>
          <a:xfrm>
            <a:off x="9089708" y="2062427"/>
            <a:ext cx="2435789" cy="1508987"/>
          </a:xfrm>
          <a:solidFill>
            <a:schemeClr val="accent4">
              <a:alpha val="50000"/>
            </a:schemeClr>
          </a:solidFill>
          <a:ln>
            <a:noFill/>
          </a:ln>
        </p:spPr>
        <p:txBody>
          <a:bodyPr lIns="216000" tIns="216000" rIns="216000">
            <a:noAutofit/>
          </a:bodyPr>
          <a:lstStyle>
            <a:lvl1pPr algn="ctr">
              <a:defRPr sz="1000">
                <a:latin typeface="+mj-lt"/>
              </a:defRPr>
            </a:lvl1pPr>
            <a:lvl2pPr algn="ctr">
              <a:buClr>
                <a:schemeClr val="accent1"/>
              </a:buClr>
              <a:defRPr sz="1200"/>
            </a:lvl2pPr>
            <a:lvl3pPr>
              <a:buClr>
                <a:schemeClr val="accent1"/>
              </a:buClr>
              <a:defRPr sz="1100"/>
            </a:lvl3pPr>
            <a:lvl4pPr>
              <a:buClr>
                <a:schemeClr val="accent1"/>
              </a:buClr>
              <a:defRPr sz="1050"/>
            </a:lvl4pPr>
            <a:lvl5pPr>
              <a:buClr>
                <a:schemeClr val="accent1"/>
              </a:buClr>
              <a:defRPr sz="1200"/>
            </a:lvl5pPr>
          </a:lstStyle>
          <a:p>
            <a:pPr lvl="0"/>
            <a:r>
              <a:rPr lang="en-GB" dirty="0"/>
              <a:t> </a:t>
            </a:r>
          </a:p>
        </p:txBody>
      </p:sp>
      <p:sp>
        <p:nvSpPr>
          <p:cNvPr id="72" name="Text Placeholder 41">
            <a:extLst>
              <a:ext uri="{FF2B5EF4-FFF2-40B4-BE49-F238E27FC236}">
                <a16:creationId xmlns:a16="http://schemas.microsoft.com/office/drawing/2014/main" id="{12499453-BFEE-D037-2C2F-C9099766F2C6}"/>
              </a:ext>
            </a:extLst>
          </p:cNvPr>
          <p:cNvSpPr>
            <a:spLocks noGrp="1"/>
          </p:cNvSpPr>
          <p:nvPr>
            <p:ph type="body" sz="quarter" idx="113" hasCustomPrompt="1"/>
          </p:nvPr>
        </p:nvSpPr>
        <p:spPr>
          <a:xfrm>
            <a:off x="9193927" y="2518689"/>
            <a:ext cx="2227350" cy="584775"/>
          </a:xfrm>
        </p:spPr>
        <p:txBody>
          <a:bodyPr>
            <a:noAutofit/>
          </a:bodyPr>
          <a:lstStyle>
            <a:lvl1pPr algn="ctr">
              <a:defRPr lang="en-GB" sz="1050" kern="1200" dirty="0">
                <a:solidFill>
                  <a:schemeClr val="tx1"/>
                </a:solidFill>
                <a:latin typeface="+mn-lt"/>
                <a:ea typeface="+mn-ea"/>
                <a:cs typeface="+mn-cs"/>
              </a:defRPr>
            </a:lvl1pPr>
            <a:lvl5pPr algn="ctr">
              <a:defRPr/>
            </a:lvl5pPr>
            <a:lvl6pPr algn="ctr">
              <a:defRPr/>
            </a:lvl6pPr>
          </a:lstStyle>
          <a:p>
            <a:pPr lvl="5"/>
            <a:r>
              <a:rPr lang="en-GB" dirty="0"/>
              <a:t>Insert subheading</a:t>
            </a:r>
          </a:p>
          <a:p>
            <a:pPr marL="0" lvl="0" indent="0" algn="ctr" defTabSz="914400" rtl="0" eaLnBrk="1" latinLnBrk="0" hangingPunct="1">
              <a:lnSpc>
                <a:spcPct val="100000"/>
              </a:lnSpc>
              <a:spcBef>
                <a:spcPts val="0"/>
              </a:spcBef>
              <a:spcAft>
                <a:spcPts val="1200"/>
              </a:spcAft>
              <a:buFont typeface="Arial" panose="020B0604020202020204" pitchFamily="34" charset="0"/>
              <a:buNone/>
            </a:pPr>
            <a:r>
              <a:rPr lang="en-GB" dirty="0"/>
              <a:t>Insert text</a:t>
            </a:r>
          </a:p>
        </p:txBody>
      </p:sp>
      <p:sp>
        <p:nvSpPr>
          <p:cNvPr id="73" name="Text Placeholder 6">
            <a:extLst>
              <a:ext uri="{FF2B5EF4-FFF2-40B4-BE49-F238E27FC236}">
                <a16:creationId xmlns:a16="http://schemas.microsoft.com/office/drawing/2014/main" id="{33B4027C-BAE3-5D95-545E-ED16F7BCF0F0}"/>
              </a:ext>
            </a:extLst>
          </p:cNvPr>
          <p:cNvSpPr>
            <a:spLocks noGrp="1"/>
          </p:cNvSpPr>
          <p:nvPr>
            <p:ph type="body" sz="quarter" idx="114" hasCustomPrompt="1"/>
          </p:nvPr>
        </p:nvSpPr>
        <p:spPr>
          <a:xfrm>
            <a:off x="9468234" y="1513770"/>
            <a:ext cx="1678738" cy="800160"/>
          </a:xfrm>
          <a:solidFill>
            <a:schemeClr val="bg1"/>
          </a:solidFill>
          <a:ln>
            <a:noFill/>
          </a:ln>
          <a:effectLst>
            <a:outerShdw blurRad="127000" dist="38100" dir="13500000" algn="b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74" name="Picture Placeholder 4">
            <a:extLst>
              <a:ext uri="{FF2B5EF4-FFF2-40B4-BE49-F238E27FC236}">
                <a16:creationId xmlns:a16="http://schemas.microsoft.com/office/drawing/2014/main" id="{9A64E664-CFD8-A2E8-4466-822B408473BF}"/>
              </a:ext>
            </a:extLst>
          </p:cNvPr>
          <p:cNvSpPr>
            <a:spLocks noGrp="1"/>
          </p:cNvSpPr>
          <p:nvPr>
            <p:ph type="pic" sz="quarter" idx="115" hasCustomPrompt="1"/>
          </p:nvPr>
        </p:nvSpPr>
        <p:spPr>
          <a:xfrm>
            <a:off x="9629587" y="1660828"/>
            <a:ext cx="1356032" cy="506044"/>
          </a:xfrm>
        </p:spPr>
        <p:txBody>
          <a:bodyPr>
            <a:noAutofit/>
          </a:bodyPr>
          <a:lstStyle>
            <a:lvl1pPr algn="ctr">
              <a:defRPr sz="1000"/>
            </a:lvl1pPr>
          </a:lstStyle>
          <a:p>
            <a:r>
              <a:rPr lang="en-GB" dirty="0"/>
              <a:t>Click to insert image</a:t>
            </a:r>
          </a:p>
        </p:txBody>
      </p:sp>
    </p:spTree>
    <p:custDataLst>
      <p:tags r:id="rId1"/>
    </p:custDataLst>
    <p:extLst>
      <p:ext uri="{BB962C8B-B14F-4D97-AF65-F5344CB8AC3E}">
        <p14:creationId xmlns:p14="http://schemas.microsoft.com/office/powerpoint/2010/main" val="9580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am structure diagram">
    <p:spTree>
      <p:nvGrpSpPr>
        <p:cNvPr id="1" name=""/>
        <p:cNvGrpSpPr/>
        <p:nvPr/>
      </p:nvGrpSpPr>
      <p:grpSpPr>
        <a:xfrm>
          <a:off x="0" y="0"/>
          <a:ext cx="0" cy="0"/>
          <a:chOff x="0" y="0"/>
          <a:chExt cx="0" cy="0"/>
        </a:xfrm>
      </p:grpSpPr>
      <p:cxnSp>
        <p:nvCxnSpPr>
          <p:cNvPr id="53" name="Straight Connector 52">
            <a:extLst>
              <a:ext uri="{FF2B5EF4-FFF2-40B4-BE49-F238E27FC236}">
                <a16:creationId xmlns:a16="http://schemas.microsoft.com/office/drawing/2014/main" id="{5CF1EF4E-1B13-32A1-7AB2-B1B13F715481}"/>
              </a:ext>
            </a:extLst>
          </p:cNvPr>
          <p:cNvCxnSpPr>
            <a:cxnSpLocks/>
            <a:stCxn id="19" idx="2"/>
            <a:endCxn id="37" idx="0"/>
          </p:cNvCxnSpPr>
          <p:nvPr userDrawn="1"/>
        </p:nvCxnSpPr>
        <p:spPr>
          <a:xfrm>
            <a:off x="5041900" y="3678078"/>
            <a:ext cx="0" cy="1436055"/>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AC62A63-C2E9-16AA-CD43-1718C35C6C51}"/>
              </a:ext>
            </a:extLst>
          </p:cNvPr>
          <p:cNvCxnSpPr>
            <a:cxnSpLocks/>
            <a:stCxn id="25" idx="2"/>
            <a:endCxn id="43" idx="0"/>
          </p:cNvCxnSpPr>
          <p:nvPr userDrawn="1"/>
        </p:nvCxnSpPr>
        <p:spPr>
          <a:xfrm>
            <a:off x="10223500" y="3678078"/>
            <a:ext cx="0" cy="1436055"/>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EDF792-42B1-19E0-81C4-D8B0114090E0}"/>
              </a:ext>
            </a:extLst>
          </p:cNvPr>
          <p:cNvCxnSpPr>
            <a:cxnSpLocks/>
            <a:stCxn id="14" idx="2"/>
            <a:endCxn id="40" idx="0"/>
          </p:cNvCxnSpPr>
          <p:nvPr userDrawn="1"/>
        </p:nvCxnSpPr>
        <p:spPr>
          <a:xfrm>
            <a:off x="7632700" y="1253767"/>
            <a:ext cx="0" cy="386036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 name="Text Placeholder 3">
            <a:extLst>
              <a:ext uri="{FF2B5EF4-FFF2-40B4-BE49-F238E27FC236}">
                <a16:creationId xmlns:a16="http://schemas.microsoft.com/office/drawing/2014/main" id="{C8EC206E-3002-F11B-C76D-CAC013D38D67}"/>
              </a:ext>
            </a:extLst>
          </p:cNvPr>
          <p:cNvSpPr>
            <a:spLocks noGrp="1"/>
          </p:cNvSpPr>
          <p:nvPr>
            <p:ph type="body" sz="quarter" idx="49"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2" name="Text Placeholder 11">
            <a:extLst>
              <a:ext uri="{FF2B5EF4-FFF2-40B4-BE49-F238E27FC236}">
                <a16:creationId xmlns:a16="http://schemas.microsoft.com/office/drawing/2014/main" id="{0408F6BD-BB4C-D424-E4F9-9CF6CCD10C61}"/>
              </a:ext>
            </a:extLst>
          </p:cNvPr>
          <p:cNvSpPr>
            <a:spLocks noGrp="1"/>
          </p:cNvSpPr>
          <p:nvPr>
            <p:ph type="body" sz="quarter" idx="14" hasCustomPrompt="1"/>
          </p:nvPr>
        </p:nvSpPr>
        <p:spPr>
          <a:xfrm>
            <a:off x="6455171" y="1524001"/>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4" name="Picture Placeholder 13">
            <a:extLst>
              <a:ext uri="{FF2B5EF4-FFF2-40B4-BE49-F238E27FC236}">
                <a16:creationId xmlns:a16="http://schemas.microsoft.com/office/drawing/2014/main" id="{4CFB77C4-E9D4-6892-59A5-876A8174FF10}"/>
              </a:ext>
            </a:extLst>
          </p:cNvPr>
          <p:cNvSpPr>
            <a:spLocks noGrp="1"/>
          </p:cNvSpPr>
          <p:nvPr>
            <p:ph type="pic" sz="quarter" idx="15" hasCustomPrompt="1"/>
          </p:nvPr>
        </p:nvSpPr>
        <p:spPr>
          <a:xfrm>
            <a:off x="6626384" y="532093"/>
            <a:ext cx="2012631" cy="721674"/>
          </a:xfrm>
        </p:spPr>
        <p:txBody>
          <a:bodyPr>
            <a:noAutofit/>
          </a:bodyPr>
          <a:lstStyle>
            <a:lvl1pPr algn="ctr">
              <a:defRPr/>
            </a:lvl1pPr>
          </a:lstStyle>
          <a:p>
            <a:r>
              <a:rPr lang="en-GB" dirty="0"/>
              <a:t>Insert client logo</a:t>
            </a:r>
          </a:p>
        </p:txBody>
      </p:sp>
      <p:sp>
        <p:nvSpPr>
          <p:cNvPr id="16" name="Picture Placeholder 15">
            <a:extLst>
              <a:ext uri="{FF2B5EF4-FFF2-40B4-BE49-F238E27FC236}">
                <a16:creationId xmlns:a16="http://schemas.microsoft.com/office/drawing/2014/main" id="{D1BDE6FD-04E3-C21D-3518-6EEB5015D4DB}"/>
              </a:ext>
            </a:extLst>
          </p:cNvPr>
          <p:cNvSpPr>
            <a:spLocks noGrp="1"/>
          </p:cNvSpPr>
          <p:nvPr>
            <p:ph type="pic" sz="quarter" idx="16" hasCustomPrompt="1"/>
          </p:nvPr>
        </p:nvSpPr>
        <p:spPr>
          <a:xfrm>
            <a:off x="6547964" y="1611409"/>
            <a:ext cx="666000" cy="665066"/>
          </a:xfrm>
        </p:spPr>
        <p:txBody>
          <a:bodyPr>
            <a:noAutofit/>
          </a:bodyPr>
          <a:lstStyle>
            <a:lvl1pPr algn="ctr">
              <a:defRPr sz="800"/>
            </a:lvl1pPr>
          </a:lstStyle>
          <a:p>
            <a:r>
              <a:rPr lang="en-GB" dirty="0"/>
              <a:t>Click to insert photo</a:t>
            </a:r>
          </a:p>
        </p:txBody>
      </p:sp>
      <p:sp>
        <p:nvSpPr>
          <p:cNvPr id="18" name="Text Placeholder 17">
            <a:extLst>
              <a:ext uri="{FF2B5EF4-FFF2-40B4-BE49-F238E27FC236}">
                <a16:creationId xmlns:a16="http://schemas.microsoft.com/office/drawing/2014/main" id="{BBA7C1EA-0AB8-CA7C-F5C9-172EF3995F0B}"/>
              </a:ext>
            </a:extLst>
          </p:cNvPr>
          <p:cNvSpPr>
            <a:spLocks noGrp="1"/>
          </p:cNvSpPr>
          <p:nvPr>
            <p:ph type="body" sz="quarter" idx="17" hasCustomPrompt="1"/>
          </p:nvPr>
        </p:nvSpPr>
        <p:spPr>
          <a:xfrm>
            <a:off x="7353102" y="1658308"/>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19" name="Text Placeholder 11">
            <a:extLst>
              <a:ext uri="{FF2B5EF4-FFF2-40B4-BE49-F238E27FC236}">
                <a16:creationId xmlns:a16="http://schemas.microsoft.com/office/drawing/2014/main" id="{91917F59-32B0-952C-EB55-01BCF9C5564F}"/>
              </a:ext>
            </a:extLst>
          </p:cNvPr>
          <p:cNvSpPr>
            <a:spLocks noGrp="1"/>
          </p:cNvSpPr>
          <p:nvPr>
            <p:ph type="body" sz="quarter" idx="18" hasCustomPrompt="1"/>
          </p:nvPr>
        </p:nvSpPr>
        <p:spPr>
          <a:xfrm>
            <a:off x="3864371" y="2842261"/>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20" name="Picture Placeholder 15">
            <a:extLst>
              <a:ext uri="{FF2B5EF4-FFF2-40B4-BE49-F238E27FC236}">
                <a16:creationId xmlns:a16="http://schemas.microsoft.com/office/drawing/2014/main" id="{9E8606F6-DD3B-E314-C42C-75CF3D8E7BA8}"/>
              </a:ext>
            </a:extLst>
          </p:cNvPr>
          <p:cNvSpPr>
            <a:spLocks noGrp="1"/>
          </p:cNvSpPr>
          <p:nvPr>
            <p:ph type="pic" sz="quarter" idx="19" hasCustomPrompt="1"/>
          </p:nvPr>
        </p:nvSpPr>
        <p:spPr>
          <a:xfrm>
            <a:off x="3957164" y="2929669"/>
            <a:ext cx="666000" cy="665066"/>
          </a:xfrm>
        </p:spPr>
        <p:txBody>
          <a:bodyPr>
            <a:noAutofit/>
          </a:bodyPr>
          <a:lstStyle>
            <a:lvl1pPr algn="ctr">
              <a:defRPr sz="800"/>
            </a:lvl1pPr>
          </a:lstStyle>
          <a:p>
            <a:r>
              <a:rPr lang="en-GB" dirty="0"/>
              <a:t>Click to insert photo</a:t>
            </a:r>
          </a:p>
        </p:txBody>
      </p:sp>
      <p:sp>
        <p:nvSpPr>
          <p:cNvPr id="21" name="Text Placeholder 17">
            <a:extLst>
              <a:ext uri="{FF2B5EF4-FFF2-40B4-BE49-F238E27FC236}">
                <a16:creationId xmlns:a16="http://schemas.microsoft.com/office/drawing/2014/main" id="{683C25F1-B198-BDAA-ED62-FA3D243A8AFE}"/>
              </a:ext>
            </a:extLst>
          </p:cNvPr>
          <p:cNvSpPr>
            <a:spLocks noGrp="1"/>
          </p:cNvSpPr>
          <p:nvPr>
            <p:ph type="body" sz="quarter" idx="20" hasCustomPrompt="1"/>
          </p:nvPr>
        </p:nvSpPr>
        <p:spPr>
          <a:xfrm>
            <a:off x="4762302" y="2976568"/>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2" name="Text Placeholder 11">
            <a:extLst>
              <a:ext uri="{FF2B5EF4-FFF2-40B4-BE49-F238E27FC236}">
                <a16:creationId xmlns:a16="http://schemas.microsoft.com/office/drawing/2014/main" id="{83426452-AE55-EAF8-CAC0-554545D9CC6F}"/>
              </a:ext>
            </a:extLst>
          </p:cNvPr>
          <p:cNvSpPr>
            <a:spLocks noGrp="1"/>
          </p:cNvSpPr>
          <p:nvPr>
            <p:ph type="body" sz="quarter" idx="21" hasCustomPrompt="1"/>
          </p:nvPr>
        </p:nvSpPr>
        <p:spPr>
          <a:xfrm>
            <a:off x="6455171" y="2842261"/>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23" name="Picture Placeholder 15">
            <a:extLst>
              <a:ext uri="{FF2B5EF4-FFF2-40B4-BE49-F238E27FC236}">
                <a16:creationId xmlns:a16="http://schemas.microsoft.com/office/drawing/2014/main" id="{2F1C6CE4-DA9A-9589-7138-4B0B7CB9277F}"/>
              </a:ext>
            </a:extLst>
          </p:cNvPr>
          <p:cNvSpPr>
            <a:spLocks noGrp="1"/>
          </p:cNvSpPr>
          <p:nvPr>
            <p:ph type="pic" sz="quarter" idx="22" hasCustomPrompt="1"/>
          </p:nvPr>
        </p:nvSpPr>
        <p:spPr>
          <a:xfrm>
            <a:off x="6547964" y="2929669"/>
            <a:ext cx="666000" cy="665066"/>
          </a:xfrm>
        </p:spPr>
        <p:txBody>
          <a:bodyPr>
            <a:noAutofit/>
          </a:bodyPr>
          <a:lstStyle>
            <a:lvl1pPr algn="ctr">
              <a:defRPr sz="800"/>
            </a:lvl1pPr>
          </a:lstStyle>
          <a:p>
            <a:r>
              <a:rPr lang="en-GB" dirty="0"/>
              <a:t>Click to insert photo</a:t>
            </a:r>
          </a:p>
        </p:txBody>
      </p:sp>
      <p:sp>
        <p:nvSpPr>
          <p:cNvPr id="24" name="Text Placeholder 17">
            <a:extLst>
              <a:ext uri="{FF2B5EF4-FFF2-40B4-BE49-F238E27FC236}">
                <a16:creationId xmlns:a16="http://schemas.microsoft.com/office/drawing/2014/main" id="{EC4E9389-1B1B-7B16-E14E-9705EC36CBF3}"/>
              </a:ext>
            </a:extLst>
          </p:cNvPr>
          <p:cNvSpPr>
            <a:spLocks noGrp="1"/>
          </p:cNvSpPr>
          <p:nvPr>
            <p:ph type="body" sz="quarter" idx="23" hasCustomPrompt="1"/>
          </p:nvPr>
        </p:nvSpPr>
        <p:spPr>
          <a:xfrm>
            <a:off x="7353102" y="2976568"/>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5" name="Text Placeholder 11">
            <a:extLst>
              <a:ext uri="{FF2B5EF4-FFF2-40B4-BE49-F238E27FC236}">
                <a16:creationId xmlns:a16="http://schemas.microsoft.com/office/drawing/2014/main" id="{C4D53DC0-7696-AF23-22ED-BBAF3C646914}"/>
              </a:ext>
            </a:extLst>
          </p:cNvPr>
          <p:cNvSpPr>
            <a:spLocks noGrp="1"/>
          </p:cNvSpPr>
          <p:nvPr>
            <p:ph type="body" sz="quarter" idx="24" hasCustomPrompt="1"/>
          </p:nvPr>
        </p:nvSpPr>
        <p:spPr>
          <a:xfrm>
            <a:off x="9045971" y="2842261"/>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26" name="Picture Placeholder 15">
            <a:extLst>
              <a:ext uri="{FF2B5EF4-FFF2-40B4-BE49-F238E27FC236}">
                <a16:creationId xmlns:a16="http://schemas.microsoft.com/office/drawing/2014/main" id="{B2C22944-9D13-92E9-8092-A0BB133598DE}"/>
              </a:ext>
            </a:extLst>
          </p:cNvPr>
          <p:cNvSpPr>
            <a:spLocks noGrp="1"/>
          </p:cNvSpPr>
          <p:nvPr>
            <p:ph type="pic" sz="quarter" idx="25" hasCustomPrompt="1"/>
          </p:nvPr>
        </p:nvSpPr>
        <p:spPr>
          <a:xfrm>
            <a:off x="9138764" y="2929669"/>
            <a:ext cx="666000" cy="665066"/>
          </a:xfrm>
        </p:spPr>
        <p:txBody>
          <a:bodyPr>
            <a:noAutofit/>
          </a:bodyPr>
          <a:lstStyle>
            <a:lvl1pPr algn="ctr">
              <a:defRPr sz="800"/>
            </a:lvl1pPr>
          </a:lstStyle>
          <a:p>
            <a:r>
              <a:rPr lang="en-GB" dirty="0"/>
              <a:t>Click to insert photo</a:t>
            </a:r>
          </a:p>
        </p:txBody>
      </p:sp>
      <p:sp>
        <p:nvSpPr>
          <p:cNvPr id="27" name="Text Placeholder 17">
            <a:extLst>
              <a:ext uri="{FF2B5EF4-FFF2-40B4-BE49-F238E27FC236}">
                <a16:creationId xmlns:a16="http://schemas.microsoft.com/office/drawing/2014/main" id="{6828A7B6-BAD4-3C5A-BE6B-AB4488B3638A}"/>
              </a:ext>
            </a:extLst>
          </p:cNvPr>
          <p:cNvSpPr>
            <a:spLocks noGrp="1"/>
          </p:cNvSpPr>
          <p:nvPr>
            <p:ph type="body" sz="quarter" idx="26" hasCustomPrompt="1"/>
          </p:nvPr>
        </p:nvSpPr>
        <p:spPr>
          <a:xfrm>
            <a:off x="9943902" y="2976568"/>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8" name="Text Placeholder 11">
            <a:extLst>
              <a:ext uri="{FF2B5EF4-FFF2-40B4-BE49-F238E27FC236}">
                <a16:creationId xmlns:a16="http://schemas.microsoft.com/office/drawing/2014/main" id="{76451ACB-A099-CD08-D1C7-ACACB9EC5006}"/>
              </a:ext>
            </a:extLst>
          </p:cNvPr>
          <p:cNvSpPr>
            <a:spLocks noGrp="1"/>
          </p:cNvSpPr>
          <p:nvPr>
            <p:ph type="body" sz="quarter" idx="27" hasCustomPrompt="1"/>
          </p:nvPr>
        </p:nvSpPr>
        <p:spPr>
          <a:xfrm>
            <a:off x="3864371" y="3978197"/>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29" name="Picture Placeholder 15">
            <a:extLst>
              <a:ext uri="{FF2B5EF4-FFF2-40B4-BE49-F238E27FC236}">
                <a16:creationId xmlns:a16="http://schemas.microsoft.com/office/drawing/2014/main" id="{8DC7E377-A8A0-C2DE-2F56-82E29236C519}"/>
              </a:ext>
            </a:extLst>
          </p:cNvPr>
          <p:cNvSpPr>
            <a:spLocks noGrp="1"/>
          </p:cNvSpPr>
          <p:nvPr>
            <p:ph type="pic" sz="quarter" idx="28" hasCustomPrompt="1"/>
          </p:nvPr>
        </p:nvSpPr>
        <p:spPr>
          <a:xfrm>
            <a:off x="3957164" y="4065605"/>
            <a:ext cx="666000" cy="665066"/>
          </a:xfrm>
        </p:spPr>
        <p:txBody>
          <a:bodyPr>
            <a:noAutofit/>
          </a:bodyPr>
          <a:lstStyle>
            <a:lvl1pPr algn="ctr">
              <a:defRPr sz="800"/>
            </a:lvl1pPr>
          </a:lstStyle>
          <a:p>
            <a:r>
              <a:rPr lang="en-GB" dirty="0"/>
              <a:t>Click to insert photo</a:t>
            </a:r>
          </a:p>
        </p:txBody>
      </p:sp>
      <p:sp>
        <p:nvSpPr>
          <p:cNvPr id="30" name="Text Placeholder 17">
            <a:extLst>
              <a:ext uri="{FF2B5EF4-FFF2-40B4-BE49-F238E27FC236}">
                <a16:creationId xmlns:a16="http://schemas.microsoft.com/office/drawing/2014/main" id="{3832AF05-8703-E7EF-2106-CA0BCD63E918}"/>
              </a:ext>
            </a:extLst>
          </p:cNvPr>
          <p:cNvSpPr>
            <a:spLocks noGrp="1"/>
          </p:cNvSpPr>
          <p:nvPr>
            <p:ph type="body" sz="quarter" idx="29" hasCustomPrompt="1"/>
          </p:nvPr>
        </p:nvSpPr>
        <p:spPr>
          <a:xfrm>
            <a:off x="4762302" y="4112504"/>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1" name="Text Placeholder 11">
            <a:extLst>
              <a:ext uri="{FF2B5EF4-FFF2-40B4-BE49-F238E27FC236}">
                <a16:creationId xmlns:a16="http://schemas.microsoft.com/office/drawing/2014/main" id="{C27AFD6E-4455-6B1B-A2BE-ADA3D97FD87F}"/>
              </a:ext>
            </a:extLst>
          </p:cNvPr>
          <p:cNvSpPr>
            <a:spLocks noGrp="1"/>
          </p:cNvSpPr>
          <p:nvPr>
            <p:ph type="body" sz="quarter" idx="30" hasCustomPrompt="1"/>
          </p:nvPr>
        </p:nvSpPr>
        <p:spPr>
          <a:xfrm>
            <a:off x="6455171" y="3978197"/>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32" name="Picture Placeholder 15">
            <a:extLst>
              <a:ext uri="{FF2B5EF4-FFF2-40B4-BE49-F238E27FC236}">
                <a16:creationId xmlns:a16="http://schemas.microsoft.com/office/drawing/2014/main" id="{65333C22-5E8F-E79D-B1F6-F6366D9916F9}"/>
              </a:ext>
            </a:extLst>
          </p:cNvPr>
          <p:cNvSpPr>
            <a:spLocks noGrp="1"/>
          </p:cNvSpPr>
          <p:nvPr>
            <p:ph type="pic" sz="quarter" idx="31" hasCustomPrompt="1"/>
          </p:nvPr>
        </p:nvSpPr>
        <p:spPr>
          <a:xfrm>
            <a:off x="6547964" y="4065605"/>
            <a:ext cx="666000" cy="665066"/>
          </a:xfrm>
        </p:spPr>
        <p:txBody>
          <a:bodyPr>
            <a:noAutofit/>
          </a:bodyPr>
          <a:lstStyle>
            <a:lvl1pPr algn="ctr">
              <a:defRPr sz="800"/>
            </a:lvl1pPr>
          </a:lstStyle>
          <a:p>
            <a:r>
              <a:rPr lang="en-GB" dirty="0"/>
              <a:t>Click to insert photo</a:t>
            </a:r>
          </a:p>
        </p:txBody>
      </p:sp>
      <p:sp>
        <p:nvSpPr>
          <p:cNvPr id="33" name="Text Placeholder 17">
            <a:extLst>
              <a:ext uri="{FF2B5EF4-FFF2-40B4-BE49-F238E27FC236}">
                <a16:creationId xmlns:a16="http://schemas.microsoft.com/office/drawing/2014/main" id="{0152CECD-F64C-FC65-A6F2-AC11B7227981}"/>
              </a:ext>
            </a:extLst>
          </p:cNvPr>
          <p:cNvSpPr>
            <a:spLocks noGrp="1"/>
          </p:cNvSpPr>
          <p:nvPr>
            <p:ph type="body" sz="quarter" idx="32" hasCustomPrompt="1"/>
          </p:nvPr>
        </p:nvSpPr>
        <p:spPr>
          <a:xfrm>
            <a:off x="7353102" y="4112504"/>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4" name="Text Placeholder 11">
            <a:extLst>
              <a:ext uri="{FF2B5EF4-FFF2-40B4-BE49-F238E27FC236}">
                <a16:creationId xmlns:a16="http://schemas.microsoft.com/office/drawing/2014/main" id="{326E13BE-2FD8-4A51-B3D9-23A44FB982E8}"/>
              </a:ext>
            </a:extLst>
          </p:cNvPr>
          <p:cNvSpPr>
            <a:spLocks noGrp="1"/>
          </p:cNvSpPr>
          <p:nvPr>
            <p:ph type="body" sz="quarter" idx="33" hasCustomPrompt="1"/>
          </p:nvPr>
        </p:nvSpPr>
        <p:spPr>
          <a:xfrm>
            <a:off x="9045971" y="3978197"/>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35" name="Picture Placeholder 15">
            <a:extLst>
              <a:ext uri="{FF2B5EF4-FFF2-40B4-BE49-F238E27FC236}">
                <a16:creationId xmlns:a16="http://schemas.microsoft.com/office/drawing/2014/main" id="{B044C74A-FEF8-72DB-1F68-15763D5FF10C}"/>
              </a:ext>
            </a:extLst>
          </p:cNvPr>
          <p:cNvSpPr>
            <a:spLocks noGrp="1"/>
          </p:cNvSpPr>
          <p:nvPr>
            <p:ph type="pic" sz="quarter" idx="34" hasCustomPrompt="1"/>
          </p:nvPr>
        </p:nvSpPr>
        <p:spPr>
          <a:xfrm>
            <a:off x="9138764" y="4065605"/>
            <a:ext cx="666000" cy="665066"/>
          </a:xfrm>
        </p:spPr>
        <p:txBody>
          <a:bodyPr>
            <a:noAutofit/>
          </a:bodyPr>
          <a:lstStyle>
            <a:lvl1pPr algn="ctr">
              <a:defRPr sz="800"/>
            </a:lvl1pPr>
          </a:lstStyle>
          <a:p>
            <a:r>
              <a:rPr lang="en-GB" dirty="0"/>
              <a:t>Click to insert photo</a:t>
            </a:r>
          </a:p>
        </p:txBody>
      </p:sp>
      <p:sp>
        <p:nvSpPr>
          <p:cNvPr id="36" name="Text Placeholder 17">
            <a:extLst>
              <a:ext uri="{FF2B5EF4-FFF2-40B4-BE49-F238E27FC236}">
                <a16:creationId xmlns:a16="http://schemas.microsoft.com/office/drawing/2014/main" id="{A1BE916F-AB3E-6C45-072B-D583EF2A6EE5}"/>
              </a:ext>
            </a:extLst>
          </p:cNvPr>
          <p:cNvSpPr>
            <a:spLocks noGrp="1"/>
          </p:cNvSpPr>
          <p:nvPr>
            <p:ph type="body" sz="quarter" idx="35" hasCustomPrompt="1"/>
          </p:nvPr>
        </p:nvSpPr>
        <p:spPr>
          <a:xfrm>
            <a:off x="9943902" y="4112504"/>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7" name="Text Placeholder 11">
            <a:extLst>
              <a:ext uri="{FF2B5EF4-FFF2-40B4-BE49-F238E27FC236}">
                <a16:creationId xmlns:a16="http://schemas.microsoft.com/office/drawing/2014/main" id="{7E042736-A648-8F93-E5E0-0D205221BA9B}"/>
              </a:ext>
            </a:extLst>
          </p:cNvPr>
          <p:cNvSpPr>
            <a:spLocks noGrp="1"/>
          </p:cNvSpPr>
          <p:nvPr>
            <p:ph type="body" sz="quarter" idx="36" hasCustomPrompt="1"/>
          </p:nvPr>
        </p:nvSpPr>
        <p:spPr>
          <a:xfrm>
            <a:off x="3864371" y="511413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38" name="Picture Placeholder 15">
            <a:extLst>
              <a:ext uri="{FF2B5EF4-FFF2-40B4-BE49-F238E27FC236}">
                <a16:creationId xmlns:a16="http://schemas.microsoft.com/office/drawing/2014/main" id="{FA45E66A-E308-83F9-E11C-9E87B20517B1}"/>
              </a:ext>
            </a:extLst>
          </p:cNvPr>
          <p:cNvSpPr>
            <a:spLocks noGrp="1"/>
          </p:cNvSpPr>
          <p:nvPr>
            <p:ph type="pic" sz="quarter" idx="37" hasCustomPrompt="1"/>
          </p:nvPr>
        </p:nvSpPr>
        <p:spPr>
          <a:xfrm>
            <a:off x="3957164" y="5201541"/>
            <a:ext cx="666000" cy="665066"/>
          </a:xfrm>
        </p:spPr>
        <p:txBody>
          <a:bodyPr>
            <a:noAutofit/>
          </a:bodyPr>
          <a:lstStyle>
            <a:lvl1pPr algn="ctr">
              <a:defRPr sz="800"/>
            </a:lvl1pPr>
          </a:lstStyle>
          <a:p>
            <a:r>
              <a:rPr lang="en-GB" dirty="0"/>
              <a:t>Click to insert photo</a:t>
            </a:r>
          </a:p>
        </p:txBody>
      </p:sp>
      <p:sp>
        <p:nvSpPr>
          <p:cNvPr id="39" name="Text Placeholder 17">
            <a:extLst>
              <a:ext uri="{FF2B5EF4-FFF2-40B4-BE49-F238E27FC236}">
                <a16:creationId xmlns:a16="http://schemas.microsoft.com/office/drawing/2014/main" id="{36363FE2-112D-59B6-3D4B-340846A67394}"/>
              </a:ext>
            </a:extLst>
          </p:cNvPr>
          <p:cNvSpPr>
            <a:spLocks noGrp="1"/>
          </p:cNvSpPr>
          <p:nvPr>
            <p:ph type="body" sz="quarter" idx="38" hasCustomPrompt="1"/>
          </p:nvPr>
        </p:nvSpPr>
        <p:spPr>
          <a:xfrm>
            <a:off x="4762302" y="524844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40" name="Text Placeholder 11">
            <a:extLst>
              <a:ext uri="{FF2B5EF4-FFF2-40B4-BE49-F238E27FC236}">
                <a16:creationId xmlns:a16="http://schemas.microsoft.com/office/drawing/2014/main" id="{BEE36F86-FB23-3E74-A310-FBFC116C2DD3}"/>
              </a:ext>
            </a:extLst>
          </p:cNvPr>
          <p:cNvSpPr>
            <a:spLocks noGrp="1"/>
          </p:cNvSpPr>
          <p:nvPr>
            <p:ph type="body" sz="quarter" idx="39" hasCustomPrompt="1"/>
          </p:nvPr>
        </p:nvSpPr>
        <p:spPr>
          <a:xfrm>
            <a:off x="6455171" y="511413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41" name="Picture Placeholder 15">
            <a:extLst>
              <a:ext uri="{FF2B5EF4-FFF2-40B4-BE49-F238E27FC236}">
                <a16:creationId xmlns:a16="http://schemas.microsoft.com/office/drawing/2014/main" id="{92A01985-11F9-CC08-DBE5-1E42A81C5D3D}"/>
              </a:ext>
            </a:extLst>
          </p:cNvPr>
          <p:cNvSpPr>
            <a:spLocks noGrp="1"/>
          </p:cNvSpPr>
          <p:nvPr>
            <p:ph type="pic" sz="quarter" idx="40" hasCustomPrompt="1"/>
          </p:nvPr>
        </p:nvSpPr>
        <p:spPr>
          <a:xfrm>
            <a:off x="6547964" y="5201541"/>
            <a:ext cx="666000" cy="665066"/>
          </a:xfrm>
        </p:spPr>
        <p:txBody>
          <a:bodyPr>
            <a:noAutofit/>
          </a:bodyPr>
          <a:lstStyle>
            <a:lvl1pPr algn="ctr">
              <a:defRPr sz="800"/>
            </a:lvl1pPr>
          </a:lstStyle>
          <a:p>
            <a:r>
              <a:rPr lang="en-GB" dirty="0"/>
              <a:t>Click to insert photo</a:t>
            </a:r>
          </a:p>
        </p:txBody>
      </p:sp>
      <p:sp>
        <p:nvSpPr>
          <p:cNvPr id="42" name="Text Placeholder 17">
            <a:extLst>
              <a:ext uri="{FF2B5EF4-FFF2-40B4-BE49-F238E27FC236}">
                <a16:creationId xmlns:a16="http://schemas.microsoft.com/office/drawing/2014/main" id="{1FE869FA-EF11-1D16-3443-4F23D1E835EA}"/>
              </a:ext>
            </a:extLst>
          </p:cNvPr>
          <p:cNvSpPr>
            <a:spLocks noGrp="1"/>
          </p:cNvSpPr>
          <p:nvPr>
            <p:ph type="body" sz="quarter" idx="41" hasCustomPrompt="1"/>
          </p:nvPr>
        </p:nvSpPr>
        <p:spPr>
          <a:xfrm>
            <a:off x="7353102" y="524844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43" name="Text Placeholder 11">
            <a:extLst>
              <a:ext uri="{FF2B5EF4-FFF2-40B4-BE49-F238E27FC236}">
                <a16:creationId xmlns:a16="http://schemas.microsoft.com/office/drawing/2014/main" id="{4F443E98-AA7C-B9AF-E632-2CA3DE0C8CE1}"/>
              </a:ext>
            </a:extLst>
          </p:cNvPr>
          <p:cNvSpPr>
            <a:spLocks noGrp="1"/>
          </p:cNvSpPr>
          <p:nvPr>
            <p:ph type="body" sz="quarter" idx="42" hasCustomPrompt="1"/>
          </p:nvPr>
        </p:nvSpPr>
        <p:spPr>
          <a:xfrm>
            <a:off x="9045971" y="511413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44" name="Picture Placeholder 15">
            <a:extLst>
              <a:ext uri="{FF2B5EF4-FFF2-40B4-BE49-F238E27FC236}">
                <a16:creationId xmlns:a16="http://schemas.microsoft.com/office/drawing/2014/main" id="{5BCA3706-5D68-9688-A712-EE1B7EE2D213}"/>
              </a:ext>
            </a:extLst>
          </p:cNvPr>
          <p:cNvSpPr>
            <a:spLocks noGrp="1"/>
          </p:cNvSpPr>
          <p:nvPr>
            <p:ph type="pic" sz="quarter" idx="43" hasCustomPrompt="1"/>
          </p:nvPr>
        </p:nvSpPr>
        <p:spPr>
          <a:xfrm>
            <a:off x="9138764" y="5201541"/>
            <a:ext cx="666000" cy="665066"/>
          </a:xfrm>
        </p:spPr>
        <p:txBody>
          <a:bodyPr>
            <a:noAutofit/>
          </a:bodyPr>
          <a:lstStyle>
            <a:lvl1pPr algn="ctr">
              <a:defRPr sz="800"/>
            </a:lvl1pPr>
          </a:lstStyle>
          <a:p>
            <a:r>
              <a:rPr lang="en-GB" dirty="0"/>
              <a:t>Click to insert photo</a:t>
            </a:r>
          </a:p>
        </p:txBody>
      </p:sp>
      <p:sp>
        <p:nvSpPr>
          <p:cNvPr id="45" name="Text Placeholder 17">
            <a:extLst>
              <a:ext uri="{FF2B5EF4-FFF2-40B4-BE49-F238E27FC236}">
                <a16:creationId xmlns:a16="http://schemas.microsoft.com/office/drawing/2014/main" id="{871658DC-157A-2797-3C51-7F4C884EECFA}"/>
              </a:ext>
            </a:extLst>
          </p:cNvPr>
          <p:cNvSpPr>
            <a:spLocks noGrp="1"/>
          </p:cNvSpPr>
          <p:nvPr>
            <p:ph type="body" sz="quarter" idx="44" hasCustomPrompt="1"/>
          </p:nvPr>
        </p:nvSpPr>
        <p:spPr>
          <a:xfrm>
            <a:off x="9943902" y="524844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grpSp>
        <p:nvGrpSpPr>
          <p:cNvPr id="55" name="Group 54">
            <a:extLst>
              <a:ext uri="{FF2B5EF4-FFF2-40B4-BE49-F238E27FC236}">
                <a16:creationId xmlns:a16="http://schemas.microsoft.com/office/drawing/2014/main" id="{908C3B16-9657-0964-B649-A2A24AED9A00}"/>
              </a:ext>
            </a:extLst>
          </p:cNvPr>
          <p:cNvGrpSpPr/>
          <p:nvPr/>
        </p:nvGrpSpPr>
        <p:grpSpPr>
          <a:xfrm>
            <a:off x="12287572" y="0"/>
            <a:ext cx="2175021" cy="4839558"/>
            <a:chOff x="838200" y="1150069"/>
            <a:chExt cx="2175021" cy="4839558"/>
          </a:xfrm>
        </p:grpSpPr>
        <p:sp>
          <p:nvSpPr>
            <p:cNvPr id="56" name="Rectangle 55">
              <a:extLst>
                <a:ext uri="{FF2B5EF4-FFF2-40B4-BE49-F238E27FC236}">
                  <a16:creationId xmlns:a16="http://schemas.microsoft.com/office/drawing/2014/main" id="{D70D0084-41FC-409D-401E-E8A8EF38CE50}"/>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1FB527D5-0B54-DE88-9FF6-906D892AE83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960FF3AA-10A1-FBB9-2112-99CEFDA9F466}"/>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9" name="TextBox 58">
              <a:extLst>
                <a:ext uri="{FF2B5EF4-FFF2-40B4-BE49-F238E27FC236}">
                  <a16:creationId xmlns:a16="http://schemas.microsoft.com/office/drawing/2014/main" id="{F99AFBB2-A948-1E68-FE3D-036E426D0279}"/>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0" name="TextBox 59">
              <a:extLst>
                <a:ext uri="{FF2B5EF4-FFF2-40B4-BE49-F238E27FC236}">
                  <a16:creationId xmlns:a16="http://schemas.microsoft.com/office/drawing/2014/main" id="{28D116CD-1778-E430-4856-F5B555D307EE}"/>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1" name="TextBox 60">
              <a:extLst>
                <a:ext uri="{FF2B5EF4-FFF2-40B4-BE49-F238E27FC236}">
                  <a16:creationId xmlns:a16="http://schemas.microsoft.com/office/drawing/2014/main" id="{204D1745-DF57-2871-2D6C-45B42E64E6B0}"/>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2" name="TextBox 61">
              <a:extLst>
                <a:ext uri="{FF2B5EF4-FFF2-40B4-BE49-F238E27FC236}">
                  <a16:creationId xmlns:a16="http://schemas.microsoft.com/office/drawing/2014/main" id="{94D8A420-46FF-B45F-032F-BCFE91A0619B}"/>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3" name="TextBox 62">
              <a:extLst>
                <a:ext uri="{FF2B5EF4-FFF2-40B4-BE49-F238E27FC236}">
                  <a16:creationId xmlns:a16="http://schemas.microsoft.com/office/drawing/2014/main" id="{035E74DD-ADC5-41D8-9820-29AB18C48C98}"/>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64" name="TextBox 63">
              <a:extLst>
                <a:ext uri="{FF2B5EF4-FFF2-40B4-BE49-F238E27FC236}">
                  <a16:creationId xmlns:a16="http://schemas.microsoft.com/office/drawing/2014/main" id="{A85F5B00-FC96-48C1-9B80-86C0E0EA4BF0}"/>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6" name="Date Placeholder 65">
            <a:extLst>
              <a:ext uri="{FF2B5EF4-FFF2-40B4-BE49-F238E27FC236}">
                <a16:creationId xmlns:a16="http://schemas.microsoft.com/office/drawing/2014/main" id="{217FB83B-E338-B02B-6684-3A4E1AB44569}"/>
              </a:ext>
            </a:extLst>
          </p:cNvPr>
          <p:cNvSpPr>
            <a:spLocks noGrp="1"/>
          </p:cNvSpPr>
          <p:nvPr>
            <p:ph type="dt" sz="half" idx="77"/>
          </p:nvPr>
        </p:nvSpPr>
        <p:spPr/>
        <p:txBody>
          <a:bodyPr>
            <a:noAutofit/>
          </a:bodyPr>
          <a:lstStyle/>
          <a:p>
            <a:endParaRPr lang="en-GB" dirty="0"/>
          </a:p>
        </p:txBody>
      </p:sp>
      <p:sp>
        <p:nvSpPr>
          <p:cNvPr id="68" name="Slide Number Placeholder 67">
            <a:extLst>
              <a:ext uri="{FF2B5EF4-FFF2-40B4-BE49-F238E27FC236}">
                <a16:creationId xmlns:a16="http://schemas.microsoft.com/office/drawing/2014/main" id="{97D8AC99-172C-3FE8-46D9-A91D208F7827}"/>
              </a:ext>
            </a:extLst>
          </p:cNvPr>
          <p:cNvSpPr>
            <a:spLocks noGrp="1"/>
          </p:cNvSpPr>
          <p:nvPr>
            <p:ph type="sldNum" sz="quarter" idx="79"/>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46B88140-C4C9-EA69-4BCD-EB7F646D5255}"/>
              </a:ext>
            </a:extLst>
          </p:cNvPr>
          <p:cNvGrpSpPr/>
          <p:nvPr userDrawn="1"/>
        </p:nvGrpSpPr>
        <p:grpSpPr>
          <a:xfrm>
            <a:off x="12287572" y="0"/>
            <a:ext cx="2175021" cy="4839558"/>
            <a:chOff x="838200" y="1150069"/>
            <a:chExt cx="2175021" cy="4839558"/>
          </a:xfrm>
        </p:grpSpPr>
        <p:sp>
          <p:nvSpPr>
            <p:cNvPr id="4" name="Rectangle 3">
              <a:extLst>
                <a:ext uri="{FF2B5EF4-FFF2-40B4-BE49-F238E27FC236}">
                  <a16:creationId xmlns:a16="http://schemas.microsoft.com/office/drawing/2014/main" id="{024FF0EA-500F-0A37-D137-0BB04474F3AB}"/>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5" name="Rectangle 4">
              <a:extLst>
                <a:ext uri="{FF2B5EF4-FFF2-40B4-BE49-F238E27FC236}">
                  <a16:creationId xmlns:a16="http://schemas.microsoft.com/office/drawing/2014/main" id="{E3CF97BD-40FD-BC7F-8090-D071611587B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 name="TextBox 5">
              <a:extLst>
                <a:ext uri="{FF2B5EF4-FFF2-40B4-BE49-F238E27FC236}">
                  <a16:creationId xmlns:a16="http://schemas.microsoft.com/office/drawing/2014/main" id="{80AC0D3E-C1B4-B199-455C-B69DFDE46121}"/>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 name="TextBox 6">
              <a:extLst>
                <a:ext uri="{FF2B5EF4-FFF2-40B4-BE49-F238E27FC236}">
                  <a16:creationId xmlns:a16="http://schemas.microsoft.com/office/drawing/2014/main" id="{D6E128B3-E4AA-BF43-4A8F-F5040708F4D8}"/>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 name="TextBox 7">
              <a:extLst>
                <a:ext uri="{FF2B5EF4-FFF2-40B4-BE49-F238E27FC236}">
                  <a16:creationId xmlns:a16="http://schemas.microsoft.com/office/drawing/2014/main" id="{EA63F6F4-C1C9-9E19-507A-A738275DA603}"/>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 name="TextBox 8">
              <a:extLst>
                <a:ext uri="{FF2B5EF4-FFF2-40B4-BE49-F238E27FC236}">
                  <a16:creationId xmlns:a16="http://schemas.microsoft.com/office/drawing/2014/main" id="{8680BACF-7EE8-BC4D-4D50-4D7572380BB6}"/>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0" name="TextBox 9">
              <a:extLst>
                <a:ext uri="{FF2B5EF4-FFF2-40B4-BE49-F238E27FC236}">
                  <a16:creationId xmlns:a16="http://schemas.microsoft.com/office/drawing/2014/main" id="{7A0E6AD2-8089-B47A-8F1E-5D6503BDA56E}"/>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1" name="TextBox 10">
              <a:extLst>
                <a:ext uri="{FF2B5EF4-FFF2-40B4-BE49-F238E27FC236}">
                  <a16:creationId xmlns:a16="http://schemas.microsoft.com/office/drawing/2014/main" id="{FA061B70-8228-9335-85F7-DBF5120904AB}"/>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13" name="TextBox 12">
              <a:extLst>
                <a:ext uri="{FF2B5EF4-FFF2-40B4-BE49-F238E27FC236}">
                  <a16:creationId xmlns:a16="http://schemas.microsoft.com/office/drawing/2014/main" id="{D98AAC8E-CE0C-FB56-8698-C81FAA6F70AF}"/>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cxnSp>
        <p:nvCxnSpPr>
          <p:cNvPr id="72" name="Connector: Elbow 71">
            <a:extLst>
              <a:ext uri="{FF2B5EF4-FFF2-40B4-BE49-F238E27FC236}">
                <a16:creationId xmlns:a16="http://schemas.microsoft.com/office/drawing/2014/main" id="{F183BC9B-80DD-A62B-1195-8D22B3301554}"/>
              </a:ext>
            </a:extLst>
          </p:cNvPr>
          <p:cNvCxnSpPr>
            <a:cxnSpLocks/>
            <a:endCxn id="19" idx="0"/>
          </p:cNvCxnSpPr>
          <p:nvPr userDrawn="1"/>
        </p:nvCxnSpPr>
        <p:spPr>
          <a:xfrm rot="10800000" flipV="1">
            <a:off x="5041900" y="2607733"/>
            <a:ext cx="2590800" cy="234528"/>
          </a:xfrm>
          <a:prstGeom prst="bentConnector2">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E359ADCE-EEEF-1E1B-BA6D-A9D1ED66EEB2}"/>
              </a:ext>
            </a:extLst>
          </p:cNvPr>
          <p:cNvCxnSpPr>
            <a:cxnSpLocks/>
            <a:stCxn id="25" idx="0"/>
          </p:cNvCxnSpPr>
          <p:nvPr userDrawn="1"/>
        </p:nvCxnSpPr>
        <p:spPr>
          <a:xfrm rot="16200000" flipV="1">
            <a:off x="8810836" y="1429596"/>
            <a:ext cx="234529" cy="2590801"/>
          </a:xfrm>
          <a:prstGeom prst="bentConnector2">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Title 14">
            <a:extLst>
              <a:ext uri="{FF2B5EF4-FFF2-40B4-BE49-F238E27FC236}">
                <a16:creationId xmlns:a16="http://schemas.microsoft.com/office/drawing/2014/main" id="{05715B1E-C5E7-4CCC-0989-502934D084A0}"/>
              </a:ext>
            </a:extLst>
          </p:cNvPr>
          <p:cNvSpPr>
            <a:spLocks noGrp="1"/>
          </p:cNvSpPr>
          <p:nvPr>
            <p:ph type="title" hasCustomPrompt="1"/>
          </p:nvPr>
        </p:nvSpPr>
        <p:spPr/>
        <p:txBody>
          <a:bodyPr>
            <a:noAutofit/>
          </a:bodyPr>
          <a:lstStyle/>
          <a:p>
            <a:r>
              <a:rPr lang="en-US" dirty="0"/>
              <a:t>Insert title here</a:t>
            </a:r>
            <a:endParaRPr lang="en-GB" dirty="0"/>
          </a:p>
        </p:txBody>
      </p:sp>
      <p:sp>
        <p:nvSpPr>
          <p:cNvPr id="47" name="Footer Placeholder 4">
            <a:extLst>
              <a:ext uri="{FF2B5EF4-FFF2-40B4-BE49-F238E27FC236}">
                <a16:creationId xmlns:a16="http://schemas.microsoft.com/office/drawing/2014/main" id="{7BB7AF0B-F3A3-CF84-3508-898FAD2C197B}"/>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2" name="Text Placeholder 3">
            <a:extLst>
              <a:ext uri="{FF2B5EF4-FFF2-40B4-BE49-F238E27FC236}">
                <a16:creationId xmlns:a16="http://schemas.microsoft.com/office/drawing/2014/main" id="{1D813A82-2D77-FBD2-2AB5-22DF2A473F69}"/>
              </a:ext>
            </a:extLst>
          </p:cNvPr>
          <p:cNvSpPr>
            <a:spLocks noGrp="1"/>
          </p:cNvSpPr>
          <p:nvPr>
            <p:ph type="body" sz="quarter" idx="80"/>
          </p:nvPr>
        </p:nvSpPr>
        <p:spPr>
          <a:xfrm>
            <a:off x="447675" y="1520825"/>
            <a:ext cx="2428874" cy="1985159"/>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933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am structure diagram without client logo">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52F34338-9FAC-2DF1-932D-12997CA9B672}"/>
              </a:ext>
            </a:extLst>
          </p:cNvPr>
          <p:cNvCxnSpPr>
            <a:stCxn id="12" idx="2"/>
            <a:endCxn id="40" idx="0"/>
          </p:cNvCxnSpPr>
          <p:nvPr userDrawn="1"/>
        </p:nvCxnSpPr>
        <p:spPr>
          <a:xfrm>
            <a:off x="7752160" y="2373568"/>
            <a:ext cx="0" cy="2749986"/>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BFC97D9-8357-DCAB-6E8E-1AC627B61847}"/>
              </a:ext>
            </a:extLst>
          </p:cNvPr>
          <p:cNvCxnSpPr>
            <a:cxnSpLocks/>
            <a:stCxn id="19" idx="0"/>
            <a:endCxn id="37" idx="0"/>
          </p:cNvCxnSpPr>
          <p:nvPr userDrawn="1"/>
        </p:nvCxnSpPr>
        <p:spPr>
          <a:xfrm>
            <a:off x="5161360" y="3028573"/>
            <a:ext cx="0" cy="2094981"/>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8A9561F-7EDE-2D89-A969-36AA007E3463}"/>
              </a:ext>
            </a:extLst>
          </p:cNvPr>
          <p:cNvCxnSpPr>
            <a:cxnSpLocks/>
            <a:stCxn id="25" idx="0"/>
            <a:endCxn id="43" idx="0"/>
          </p:cNvCxnSpPr>
          <p:nvPr userDrawn="1"/>
        </p:nvCxnSpPr>
        <p:spPr>
          <a:xfrm>
            <a:off x="10342960" y="3028573"/>
            <a:ext cx="0" cy="2094981"/>
          </a:xfrm>
          <a:prstGeom prst="line">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6" name="Text Placeholder 3">
            <a:extLst>
              <a:ext uri="{FF2B5EF4-FFF2-40B4-BE49-F238E27FC236}">
                <a16:creationId xmlns:a16="http://schemas.microsoft.com/office/drawing/2014/main" id="{C8EC206E-3002-F11B-C76D-CAC013D38D67}"/>
              </a:ext>
            </a:extLst>
          </p:cNvPr>
          <p:cNvSpPr>
            <a:spLocks noGrp="1"/>
          </p:cNvSpPr>
          <p:nvPr>
            <p:ph type="body" sz="quarter" idx="49"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2" name="Text Placeholder 11">
            <a:extLst>
              <a:ext uri="{FF2B5EF4-FFF2-40B4-BE49-F238E27FC236}">
                <a16:creationId xmlns:a16="http://schemas.microsoft.com/office/drawing/2014/main" id="{0408F6BD-BB4C-D424-E4F9-9CF6CCD10C61}"/>
              </a:ext>
            </a:extLst>
          </p:cNvPr>
          <p:cNvSpPr>
            <a:spLocks noGrp="1"/>
          </p:cNvSpPr>
          <p:nvPr>
            <p:ph type="body" sz="quarter" idx="14" hasCustomPrompt="1"/>
          </p:nvPr>
        </p:nvSpPr>
        <p:spPr>
          <a:xfrm>
            <a:off x="6574631" y="1537751"/>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16" name="Picture Placeholder 15">
            <a:extLst>
              <a:ext uri="{FF2B5EF4-FFF2-40B4-BE49-F238E27FC236}">
                <a16:creationId xmlns:a16="http://schemas.microsoft.com/office/drawing/2014/main" id="{D1BDE6FD-04E3-C21D-3518-6EEB5015D4DB}"/>
              </a:ext>
            </a:extLst>
          </p:cNvPr>
          <p:cNvSpPr>
            <a:spLocks noGrp="1"/>
          </p:cNvSpPr>
          <p:nvPr>
            <p:ph type="pic" sz="quarter" idx="16" hasCustomPrompt="1"/>
          </p:nvPr>
        </p:nvSpPr>
        <p:spPr>
          <a:xfrm>
            <a:off x="6667424" y="1625159"/>
            <a:ext cx="666000" cy="665066"/>
          </a:xfrm>
        </p:spPr>
        <p:txBody>
          <a:bodyPr>
            <a:noAutofit/>
          </a:bodyPr>
          <a:lstStyle>
            <a:lvl1pPr algn="ctr">
              <a:defRPr sz="800"/>
            </a:lvl1pPr>
          </a:lstStyle>
          <a:p>
            <a:r>
              <a:rPr lang="en-GB" dirty="0"/>
              <a:t>Click to insert photo</a:t>
            </a:r>
          </a:p>
        </p:txBody>
      </p:sp>
      <p:sp>
        <p:nvSpPr>
          <p:cNvPr id="18" name="Text Placeholder 17">
            <a:extLst>
              <a:ext uri="{FF2B5EF4-FFF2-40B4-BE49-F238E27FC236}">
                <a16:creationId xmlns:a16="http://schemas.microsoft.com/office/drawing/2014/main" id="{BBA7C1EA-0AB8-CA7C-F5C9-172EF3995F0B}"/>
              </a:ext>
            </a:extLst>
          </p:cNvPr>
          <p:cNvSpPr>
            <a:spLocks noGrp="1"/>
          </p:cNvSpPr>
          <p:nvPr>
            <p:ph type="body" sz="quarter" idx="17" hasCustomPrompt="1"/>
          </p:nvPr>
        </p:nvSpPr>
        <p:spPr>
          <a:xfrm>
            <a:off x="7472562" y="1672058"/>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19" name="Text Placeholder 11">
            <a:extLst>
              <a:ext uri="{FF2B5EF4-FFF2-40B4-BE49-F238E27FC236}">
                <a16:creationId xmlns:a16="http://schemas.microsoft.com/office/drawing/2014/main" id="{91917F59-32B0-952C-EB55-01BCF9C5564F}"/>
              </a:ext>
            </a:extLst>
          </p:cNvPr>
          <p:cNvSpPr>
            <a:spLocks noGrp="1"/>
          </p:cNvSpPr>
          <p:nvPr>
            <p:ph type="body" sz="quarter" idx="18" hasCustomPrompt="1"/>
          </p:nvPr>
        </p:nvSpPr>
        <p:spPr>
          <a:xfrm>
            <a:off x="3983831" y="302857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20" name="Picture Placeholder 15">
            <a:extLst>
              <a:ext uri="{FF2B5EF4-FFF2-40B4-BE49-F238E27FC236}">
                <a16:creationId xmlns:a16="http://schemas.microsoft.com/office/drawing/2014/main" id="{9E8606F6-DD3B-E314-C42C-75CF3D8E7BA8}"/>
              </a:ext>
            </a:extLst>
          </p:cNvPr>
          <p:cNvSpPr>
            <a:spLocks noGrp="1"/>
          </p:cNvSpPr>
          <p:nvPr>
            <p:ph type="pic" sz="quarter" idx="19" hasCustomPrompt="1"/>
          </p:nvPr>
        </p:nvSpPr>
        <p:spPr>
          <a:xfrm>
            <a:off x="4076624" y="3115981"/>
            <a:ext cx="666000" cy="665066"/>
          </a:xfrm>
        </p:spPr>
        <p:txBody>
          <a:bodyPr>
            <a:noAutofit/>
          </a:bodyPr>
          <a:lstStyle>
            <a:lvl1pPr algn="ctr">
              <a:defRPr sz="800"/>
            </a:lvl1pPr>
          </a:lstStyle>
          <a:p>
            <a:r>
              <a:rPr lang="en-GB" dirty="0"/>
              <a:t>Click to insert photo</a:t>
            </a:r>
          </a:p>
        </p:txBody>
      </p:sp>
      <p:sp>
        <p:nvSpPr>
          <p:cNvPr id="21" name="Text Placeholder 17">
            <a:extLst>
              <a:ext uri="{FF2B5EF4-FFF2-40B4-BE49-F238E27FC236}">
                <a16:creationId xmlns:a16="http://schemas.microsoft.com/office/drawing/2014/main" id="{683C25F1-B198-BDAA-ED62-FA3D243A8AFE}"/>
              </a:ext>
            </a:extLst>
          </p:cNvPr>
          <p:cNvSpPr>
            <a:spLocks noGrp="1"/>
          </p:cNvSpPr>
          <p:nvPr>
            <p:ph type="body" sz="quarter" idx="20" hasCustomPrompt="1"/>
          </p:nvPr>
        </p:nvSpPr>
        <p:spPr>
          <a:xfrm>
            <a:off x="4881762" y="316288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2" name="Text Placeholder 11">
            <a:extLst>
              <a:ext uri="{FF2B5EF4-FFF2-40B4-BE49-F238E27FC236}">
                <a16:creationId xmlns:a16="http://schemas.microsoft.com/office/drawing/2014/main" id="{83426452-AE55-EAF8-CAC0-554545D9CC6F}"/>
              </a:ext>
            </a:extLst>
          </p:cNvPr>
          <p:cNvSpPr>
            <a:spLocks noGrp="1"/>
          </p:cNvSpPr>
          <p:nvPr>
            <p:ph type="body" sz="quarter" idx="21" hasCustomPrompt="1"/>
          </p:nvPr>
        </p:nvSpPr>
        <p:spPr>
          <a:xfrm>
            <a:off x="6574631" y="302857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23" name="Picture Placeholder 15">
            <a:extLst>
              <a:ext uri="{FF2B5EF4-FFF2-40B4-BE49-F238E27FC236}">
                <a16:creationId xmlns:a16="http://schemas.microsoft.com/office/drawing/2014/main" id="{2F1C6CE4-DA9A-9589-7138-4B0B7CB9277F}"/>
              </a:ext>
            </a:extLst>
          </p:cNvPr>
          <p:cNvSpPr>
            <a:spLocks noGrp="1"/>
          </p:cNvSpPr>
          <p:nvPr>
            <p:ph type="pic" sz="quarter" idx="22" hasCustomPrompt="1"/>
          </p:nvPr>
        </p:nvSpPr>
        <p:spPr>
          <a:xfrm>
            <a:off x="6667424" y="3115981"/>
            <a:ext cx="666000" cy="665066"/>
          </a:xfrm>
        </p:spPr>
        <p:txBody>
          <a:bodyPr>
            <a:noAutofit/>
          </a:bodyPr>
          <a:lstStyle>
            <a:lvl1pPr algn="ctr">
              <a:defRPr sz="800"/>
            </a:lvl1pPr>
          </a:lstStyle>
          <a:p>
            <a:r>
              <a:rPr lang="en-GB" dirty="0"/>
              <a:t>Click to insert photo</a:t>
            </a:r>
          </a:p>
        </p:txBody>
      </p:sp>
      <p:sp>
        <p:nvSpPr>
          <p:cNvPr id="24" name="Text Placeholder 17">
            <a:extLst>
              <a:ext uri="{FF2B5EF4-FFF2-40B4-BE49-F238E27FC236}">
                <a16:creationId xmlns:a16="http://schemas.microsoft.com/office/drawing/2014/main" id="{EC4E9389-1B1B-7B16-E14E-9705EC36CBF3}"/>
              </a:ext>
            </a:extLst>
          </p:cNvPr>
          <p:cNvSpPr>
            <a:spLocks noGrp="1"/>
          </p:cNvSpPr>
          <p:nvPr>
            <p:ph type="body" sz="quarter" idx="23" hasCustomPrompt="1"/>
          </p:nvPr>
        </p:nvSpPr>
        <p:spPr>
          <a:xfrm>
            <a:off x="7472562" y="316288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5" name="Text Placeholder 11">
            <a:extLst>
              <a:ext uri="{FF2B5EF4-FFF2-40B4-BE49-F238E27FC236}">
                <a16:creationId xmlns:a16="http://schemas.microsoft.com/office/drawing/2014/main" id="{C4D53DC0-7696-AF23-22ED-BBAF3C646914}"/>
              </a:ext>
            </a:extLst>
          </p:cNvPr>
          <p:cNvSpPr>
            <a:spLocks noGrp="1"/>
          </p:cNvSpPr>
          <p:nvPr>
            <p:ph type="body" sz="quarter" idx="24" hasCustomPrompt="1"/>
          </p:nvPr>
        </p:nvSpPr>
        <p:spPr>
          <a:xfrm>
            <a:off x="9165431" y="3028573"/>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26" name="Picture Placeholder 15">
            <a:extLst>
              <a:ext uri="{FF2B5EF4-FFF2-40B4-BE49-F238E27FC236}">
                <a16:creationId xmlns:a16="http://schemas.microsoft.com/office/drawing/2014/main" id="{B2C22944-9D13-92E9-8092-A0BB133598DE}"/>
              </a:ext>
            </a:extLst>
          </p:cNvPr>
          <p:cNvSpPr>
            <a:spLocks noGrp="1"/>
          </p:cNvSpPr>
          <p:nvPr>
            <p:ph type="pic" sz="quarter" idx="25" hasCustomPrompt="1"/>
          </p:nvPr>
        </p:nvSpPr>
        <p:spPr>
          <a:xfrm>
            <a:off x="9258224" y="3115981"/>
            <a:ext cx="666000" cy="665066"/>
          </a:xfrm>
        </p:spPr>
        <p:txBody>
          <a:bodyPr>
            <a:noAutofit/>
          </a:bodyPr>
          <a:lstStyle>
            <a:lvl1pPr algn="ctr">
              <a:defRPr sz="800"/>
            </a:lvl1pPr>
          </a:lstStyle>
          <a:p>
            <a:r>
              <a:rPr lang="en-GB" dirty="0"/>
              <a:t>Click to insert photo</a:t>
            </a:r>
          </a:p>
        </p:txBody>
      </p:sp>
      <p:sp>
        <p:nvSpPr>
          <p:cNvPr id="27" name="Text Placeholder 17">
            <a:extLst>
              <a:ext uri="{FF2B5EF4-FFF2-40B4-BE49-F238E27FC236}">
                <a16:creationId xmlns:a16="http://schemas.microsoft.com/office/drawing/2014/main" id="{6828A7B6-BAD4-3C5A-BE6B-AB4488B3638A}"/>
              </a:ext>
            </a:extLst>
          </p:cNvPr>
          <p:cNvSpPr>
            <a:spLocks noGrp="1"/>
          </p:cNvSpPr>
          <p:nvPr>
            <p:ph type="body" sz="quarter" idx="26" hasCustomPrompt="1"/>
          </p:nvPr>
        </p:nvSpPr>
        <p:spPr>
          <a:xfrm>
            <a:off x="10063362" y="3162880"/>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28" name="Text Placeholder 11">
            <a:extLst>
              <a:ext uri="{FF2B5EF4-FFF2-40B4-BE49-F238E27FC236}">
                <a16:creationId xmlns:a16="http://schemas.microsoft.com/office/drawing/2014/main" id="{76451ACB-A099-CD08-D1C7-ACACB9EC5006}"/>
              </a:ext>
            </a:extLst>
          </p:cNvPr>
          <p:cNvSpPr>
            <a:spLocks noGrp="1"/>
          </p:cNvSpPr>
          <p:nvPr>
            <p:ph type="body" sz="quarter" idx="27" hasCustomPrompt="1"/>
          </p:nvPr>
        </p:nvSpPr>
        <p:spPr>
          <a:xfrm>
            <a:off x="3983831" y="406652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29" name="Picture Placeholder 15">
            <a:extLst>
              <a:ext uri="{FF2B5EF4-FFF2-40B4-BE49-F238E27FC236}">
                <a16:creationId xmlns:a16="http://schemas.microsoft.com/office/drawing/2014/main" id="{8DC7E377-A8A0-C2DE-2F56-82E29236C519}"/>
              </a:ext>
            </a:extLst>
          </p:cNvPr>
          <p:cNvSpPr>
            <a:spLocks noGrp="1"/>
          </p:cNvSpPr>
          <p:nvPr>
            <p:ph type="pic" sz="quarter" idx="28" hasCustomPrompt="1"/>
          </p:nvPr>
        </p:nvSpPr>
        <p:spPr>
          <a:xfrm>
            <a:off x="4076624" y="4153932"/>
            <a:ext cx="666000" cy="665066"/>
          </a:xfrm>
        </p:spPr>
        <p:txBody>
          <a:bodyPr>
            <a:noAutofit/>
          </a:bodyPr>
          <a:lstStyle>
            <a:lvl1pPr algn="ctr">
              <a:defRPr sz="800"/>
            </a:lvl1pPr>
          </a:lstStyle>
          <a:p>
            <a:r>
              <a:rPr lang="en-GB" dirty="0"/>
              <a:t>Click to insert photo</a:t>
            </a:r>
          </a:p>
        </p:txBody>
      </p:sp>
      <p:sp>
        <p:nvSpPr>
          <p:cNvPr id="30" name="Text Placeholder 17">
            <a:extLst>
              <a:ext uri="{FF2B5EF4-FFF2-40B4-BE49-F238E27FC236}">
                <a16:creationId xmlns:a16="http://schemas.microsoft.com/office/drawing/2014/main" id="{3832AF05-8703-E7EF-2106-CA0BCD63E918}"/>
              </a:ext>
            </a:extLst>
          </p:cNvPr>
          <p:cNvSpPr>
            <a:spLocks noGrp="1"/>
          </p:cNvSpPr>
          <p:nvPr>
            <p:ph type="body" sz="quarter" idx="29" hasCustomPrompt="1"/>
          </p:nvPr>
        </p:nvSpPr>
        <p:spPr>
          <a:xfrm>
            <a:off x="4881762" y="420083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1" name="Text Placeholder 11">
            <a:extLst>
              <a:ext uri="{FF2B5EF4-FFF2-40B4-BE49-F238E27FC236}">
                <a16:creationId xmlns:a16="http://schemas.microsoft.com/office/drawing/2014/main" id="{C27AFD6E-4455-6B1B-A2BE-ADA3D97FD87F}"/>
              </a:ext>
            </a:extLst>
          </p:cNvPr>
          <p:cNvSpPr>
            <a:spLocks noGrp="1"/>
          </p:cNvSpPr>
          <p:nvPr>
            <p:ph type="body" sz="quarter" idx="30" hasCustomPrompt="1"/>
          </p:nvPr>
        </p:nvSpPr>
        <p:spPr>
          <a:xfrm>
            <a:off x="6574631" y="406652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32" name="Picture Placeholder 15">
            <a:extLst>
              <a:ext uri="{FF2B5EF4-FFF2-40B4-BE49-F238E27FC236}">
                <a16:creationId xmlns:a16="http://schemas.microsoft.com/office/drawing/2014/main" id="{65333C22-5E8F-E79D-B1F6-F6366D9916F9}"/>
              </a:ext>
            </a:extLst>
          </p:cNvPr>
          <p:cNvSpPr>
            <a:spLocks noGrp="1"/>
          </p:cNvSpPr>
          <p:nvPr>
            <p:ph type="pic" sz="quarter" idx="31" hasCustomPrompt="1"/>
          </p:nvPr>
        </p:nvSpPr>
        <p:spPr>
          <a:xfrm>
            <a:off x="6667424" y="4153932"/>
            <a:ext cx="666000" cy="665066"/>
          </a:xfrm>
        </p:spPr>
        <p:txBody>
          <a:bodyPr>
            <a:noAutofit/>
          </a:bodyPr>
          <a:lstStyle>
            <a:lvl1pPr algn="ctr">
              <a:defRPr sz="800"/>
            </a:lvl1pPr>
          </a:lstStyle>
          <a:p>
            <a:r>
              <a:rPr lang="en-GB" dirty="0"/>
              <a:t>Click to insert photo</a:t>
            </a:r>
          </a:p>
        </p:txBody>
      </p:sp>
      <p:sp>
        <p:nvSpPr>
          <p:cNvPr id="33" name="Text Placeholder 17">
            <a:extLst>
              <a:ext uri="{FF2B5EF4-FFF2-40B4-BE49-F238E27FC236}">
                <a16:creationId xmlns:a16="http://schemas.microsoft.com/office/drawing/2014/main" id="{0152CECD-F64C-FC65-A6F2-AC11B7227981}"/>
              </a:ext>
            </a:extLst>
          </p:cNvPr>
          <p:cNvSpPr>
            <a:spLocks noGrp="1"/>
          </p:cNvSpPr>
          <p:nvPr>
            <p:ph type="body" sz="quarter" idx="32" hasCustomPrompt="1"/>
          </p:nvPr>
        </p:nvSpPr>
        <p:spPr>
          <a:xfrm>
            <a:off x="7472562" y="420083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4" name="Text Placeholder 11">
            <a:extLst>
              <a:ext uri="{FF2B5EF4-FFF2-40B4-BE49-F238E27FC236}">
                <a16:creationId xmlns:a16="http://schemas.microsoft.com/office/drawing/2014/main" id="{326E13BE-2FD8-4A51-B3D9-23A44FB982E8}"/>
              </a:ext>
            </a:extLst>
          </p:cNvPr>
          <p:cNvSpPr>
            <a:spLocks noGrp="1"/>
          </p:cNvSpPr>
          <p:nvPr>
            <p:ph type="body" sz="quarter" idx="33" hasCustomPrompt="1"/>
          </p:nvPr>
        </p:nvSpPr>
        <p:spPr>
          <a:xfrm>
            <a:off x="9165431" y="406652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35" name="Picture Placeholder 15">
            <a:extLst>
              <a:ext uri="{FF2B5EF4-FFF2-40B4-BE49-F238E27FC236}">
                <a16:creationId xmlns:a16="http://schemas.microsoft.com/office/drawing/2014/main" id="{B044C74A-FEF8-72DB-1F68-15763D5FF10C}"/>
              </a:ext>
            </a:extLst>
          </p:cNvPr>
          <p:cNvSpPr>
            <a:spLocks noGrp="1"/>
          </p:cNvSpPr>
          <p:nvPr>
            <p:ph type="pic" sz="quarter" idx="34" hasCustomPrompt="1"/>
          </p:nvPr>
        </p:nvSpPr>
        <p:spPr>
          <a:xfrm>
            <a:off x="9258224" y="4153932"/>
            <a:ext cx="666000" cy="665066"/>
          </a:xfrm>
        </p:spPr>
        <p:txBody>
          <a:bodyPr>
            <a:noAutofit/>
          </a:bodyPr>
          <a:lstStyle>
            <a:lvl1pPr algn="ctr">
              <a:defRPr sz="800"/>
            </a:lvl1pPr>
          </a:lstStyle>
          <a:p>
            <a:r>
              <a:rPr lang="en-GB" dirty="0"/>
              <a:t>Click to insert photo</a:t>
            </a:r>
          </a:p>
        </p:txBody>
      </p:sp>
      <p:sp>
        <p:nvSpPr>
          <p:cNvPr id="36" name="Text Placeholder 17">
            <a:extLst>
              <a:ext uri="{FF2B5EF4-FFF2-40B4-BE49-F238E27FC236}">
                <a16:creationId xmlns:a16="http://schemas.microsoft.com/office/drawing/2014/main" id="{A1BE916F-AB3E-6C45-072B-D583EF2A6EE5}"/>
              </a:ext>
            </a:extLst>
          </p:cNvPr>
          <p:cNvSpPr>
            <a:spLocks noGrp="1"/>
          </p:cNvSpPr>
          <p:nvPr>
            <p:ph type="body" sz="quarter" idx="35" hasCustomPrompt="1"/>
          </p:nvPr>
        </p:nvSpPr>
        <p:spPr>
          <a:xfrm>
            <a:off x="10063362" y="420083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7" name="Text Placeholder 11">
            <a:extLst>
              <a:ext uri="{FF2B5EF4-FFF2-40B4-BE49-F238E27FC236}">
                <a16:creationId xmlns:a16="http://schemas.microsoft.com/office/drawing/2014/main" id="{7E042736-A648-8F93-E5E0-0D205221BA9B}"/>
              </a:ext>
            </a:extLst>
          </p:cNvPr>
          <p:cNvSpPr>
            <a:spLocks noGrp="1"/>
          </p:cNvSpPr>
          <p:nvPr>
            <p:ph type="body" sz="quarter" idx="36" hasCustomPrompt="1"/>
          </p:nvPr>
        </p:nvSpPr>
        <p:spPr>
          <a:xfrm>
            <a:off x="3983831" y="512355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38" name="Picture Placeholder 15">
            <a:extLst>
              <a:ext uri="{FF2B5EF4-FFF2-40B4-BE49-F238E27FC236}">
                <a16:creationId xmlns:a16="http://schemas.microsoft.com/office/drawing/2014/main" id="{FA45E66A-E308-83F9-E11C-9E87B20517B1}"/>
              </a:ext>
            </a:extLst>
          </p:cNvPr>
          <p:cNvSpPr>
            <a:spLocks noGrp="1"/>
          </p:cNvSpPr>
          <p:nvPr>
            <p:ph type="pic" sz="quarter" idx="37" hasCustomPrompt="1"/>
          </p:nvPr>
        </p:nvSpPr>
        <p:spPr>
          <a:xfrm>
            <a:off x="4076624" y="5210962"/>
            <a:ext cx="666000" cy="665066"/>
          </a:xfrm>
        </p:spPr>
        <p:txBody>
          <a:bodyPr>
            <a:noAutofit/>
          </a:bodyPr>
          <a:lstStyle>
            <a:lvl1pPr algn="ctr">
              <a:defRPr sz="800"/>
            </a:lvl1pPr>
          </a:lstStyle>
          <a:p>
            <a:r>
              <a:rPr lang="en-GB" dirty="0"/>
              <a:t>Click to insert photo</a:t>
            </a:r>
          </a:p>
        </p:txBody>
      </p:sp>
      <p:sp>
        <p:nvSpPr>
          <p:cNvPr id="39" name="Text Placeholder 17">
            <a:extLst>
              <a:ext uri="{FF2B5EF4-FFF2-40B4-BE49-F238E27FC236}">
                <a16:creationId xmlns:a16="http://schemas.microsoft.com/office/drawing/2014/main" id="{36363FE2-112D-59B6-3D4B-340846A67394}"/>
              </a:ext>
            </a:extLst>
          </p:cNvPr>
          <p:cNvSpPr>
            <a:spLocks noGrp="1"/>
          </p:cNvSpPr>
          <p:nvPr>
            <p:ph type="body" sz="quarter" idx="38" hasCustomPrompt="1"/>
          </p:nvPr>
        </p:nvSpPr>
        <p:spPr>
          <a:xfrm>
            <a:off x="4881762" y="525786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40" name="Text Placeholder 11">
            <a:extLst>
              <a:ext uri="{FF2B5EF4-FFF2-40B4-BE49-F238E27FC236}">
                <a16:creationId xmlns:a16="http://schemas.microsoft.com/office/drawing/2014/main" id="{BEE36F86-FB23-3E74-A310-FBFC116C2DD3}"/>
              </a:ext>
            </a:extLst>
          </p:cNvPr>
          <p:cNvSpPr>
            <a:spLocks noGrp="1"/>
          </p:cNvSpPr>
          <p:nvPr>
            <p:ph type="body" sz="quarter" idx="39" hasCustomPrompt="1"/>
          </p:nvPr>
        </p:nvSpPr>
        <p:spPr>
          <a:xfrm>
            <a:off x="6574631" y="512355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41" name="Picture Placeholder 15">
            <a:extLst>
              <a:ext uri="{FF2B5EF4-FFF2-40B4-BE49-F238E27FC236}">
                <a16:creationId xmlns:a16="http://schemas.microsoft.com/office/drawing/2014/main" id="{92A01985-11F9-CC08-DBE5-1E42A81C5D3D}"/>
              </a:ext>
            </a:extLst>
          </p:cNvPr>
          <p:cNvSpPr>
            <a:spLocks noGrp="1"/>
          </p:cNvSpPr>
          <p:nvPr>
            <p:ph type="pic" sz="quarter" idx="40" hasCustomPrompt="1"/>
          </p:nvPr>
        </p:nvSpPr>
        <p:spPr>
          <a:xfrm>
            <a:off x="6667424" y="5210962"/>
            <a:ext cx="666000" cy="665066"/>
          </a:xfrm>
        </p:spPr>
        <p:txBody>
          <a:bodyPr>
            <a:noAutofit/>
          </a:bodyPr>
          <a:lstStyle>
            <a:lvl1pPr algn="ctr">
              <a:defRPr sz="800"/>
            </a:lvl1pPr>
          </a:lstStyle>
          <a:p>
            <a:r>
              <a:rPr lang="en-GB" dirty="0"/>
              <a:t>Click to insert photo</a:t>
            </a:r>
          </a:p>
        </p:txBody>
      </p:sp>
      <p:sp>
        <p:nvSpPr>
          <p:cNvPr id="42" name="Text Placeholder 17">
            <a:extLst>
              <a:ext uri="{FF2B5EF4-FFF2-40B4-BE49-F238E27FC236}">
                <a16:creationId xmlns:a16="http://schemas.microsoft.com/office/drawing/2014/main" id="{1FE869FA-EF11-1D16-3443-4F23D1E835EA}"/>
              </a:ext>
            </a:extLst>
          </p:cNvPr>
          <p:cNvSpPr>
            <a:spLocks noGrp="1"/>
          </p:cNvSpPr>
          <p:nvPr>
            <p:ph type="body" sz="quarter" idx="41" hasCustomPrompt="1"/>
          </p:nvPr>
        </p:nvSpPr>
        <p:spPr>
          <a:xfrm>
            <a:off x="7472562" y="525786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43" name="Text Placeholder 11">
            <a:extLst>
              <a:ext uri="{FF2B5EF4-FFF2-40B4-BE49-F238E27FC236}">
                <a16:creationId xmlns:a16="http://schemas.microsoft.com/office/drawing/2014/main" id="{4F443E98-AA7C-B9AF-E632-2CA3DE0C8CE1}"/>
              </a:ext>
            </a:extLst>
          </p:cNvPr>
          <p:cNvSpPr>
            <a:spLocks noGrp="1"/>
          </p:cNvSpPr>
          <p:nvPr>
            <p:ph type="body" sz="quarter" idx="42" hasCustomPrompt="1"/>
          </p:nvPr>
        </p:nvSpPr>
        <p:spPr>
          <a:xfrm>
            <a:off x="9165431" y="5123554"/>
            <a:ext cx="2355057" cy="835817"/>
          </a:xfrm>
          <a:solidFill>
            <a:schemeClr val="bg2"/>
          </a:solidFill>
          <a:ln w="6350">
            <a:solidFill>
              <a:schemeClr val="tx2"/>
            </a:solidFill>
          </a:ln>
        </p:spPr>
        <p:txBody>
          <a:bodyPr lIns="900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r>
              <a:rPr lang="en-GB" dirty="0"/>
              <a:t>Job Title,</a:t>
            </a:r>
          </a:p>
          <a:p>
            <a:r>
              <a:rPr lang="en-GB" dirty="0"/>
              <a:t>Department</a:t>
            </a:r>
          </a:p>
        </p:txBody>
      </p:sp>
      <p:sp>
        <p:nvSpPr>
          <p:cNvPr id="44" name="Picture Placeholder 15">
            <a:extLst>
              <a:ext uri="{FF2B5EF4-FFF2-40B4-BE49-F238E27FC236}">
                <a16:creationId xmlns:a16="http://schemas.microsoft.com/office/drawing/2014/main" id="{5BCA3706-5D68-9688-A712-EE1B7EE2D213}"/>
              </a:ext>
            </a:extLst>
          </p:cNvPr>
          <p:cNvSpPr>
            <a:spLocks noGrp="1"/>
          </p:cNvSpPr>
          <p:nvPr>
            <p:ph type="pic" sz="quarter" idx="43" hasCustomPrompt="1"/>
          </p:nvPr>
        </p:nvSpPr>
        <p:spPr>
          <a:xfrm>
            <a:off x="9258224" y="5210962"/>
            <a:ext cx="666000" cy="665066"/>
          </a:xfrm>
        </p:spPr>
        <p:txBody>
          <a:bodyPr>
            <a:noAutofit/>
          </a:bodyPr>
          <a:lstStyle>
            <a:lvl1pPr algn="ctr">
              <a:defRPr sz="800"/>
            </a:lvl1pPr>
          </a:lstStyle>
          <a:p>
            <a:r>
              <a:rPr lang="en-GB" dirty="0"/>
              <a:t>Click to insert photo</a:t>
            </a:r>
          </a:p>
        </p:txBody>
      </p:sp>
      <p:sp>
        <p:nvSpPr>
          <p:cNvPr id="45" name="Text Placeholder 17">
            <a:extLst>
              <a:ext uri="{FF2B5EF4-FFF2-40B4-BE49-F238E27FC236}">
                <a16:creationId xmlns:a16="http://schemas.microsoft.com/office/drawing/2014/main" id="{871658DC-157A-2797-3C51-7F4C884EECFA}"/>
              </a:ext>
            </a:extLst>
          </p:cNvPr>
          <p:cNvSpPr>
            <a:spLocks noGrp="1"/>
          </p:cNvSpPr>
          <p:nvPr>
            <p:ph type="body" sz="quarter" idx="44" hasCustomPrompt="1"/>
          </p:nvPr>
        </p:nvSpPr>
        <p:spPr>
          <a:xfrm>
            <a:off x="10063362" y="5257861"/>
            <a:ext cx="1243210" cy="123111"/>
          </a:xfrm>
          <a:solidFill>
            <a:schemeClr val="accent1"/>
          </a:solidFill>
        </p:spPr>
        <p:txBody>
          <a:bodyPr wrap="square" lIns="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grpSp>
        <p:nvGrpSpPr>
          <p:cNvPr id="55" name="Group 54">
            <a:extLst>
              <a:ext uri="{FF2B5EF4-FFF2-40B4-BE49-F238E27FC236}">
                <a16:creationId xmlns:a16="http://schemas.microsoft.com/office/drawing/2014/main" id="{908C3B16-9657-0964-B649-A2A24AED9A00}"/>
              </a:ext>
            </a:extLst>
          </p:cNvPr>
          <p:cNvGrpSpPr/>
          <p:nvPr/>
        </p:nvGrpSpPr>
        <p:grpSpPr>
          <a:xfrm>
            <a:off x="12287572" y="0"/>
            <a:ext cx="2175021" cy="4839558"/>
            <a:chOff x="838200" y="1150069"/>
            <a:chExt cx="2175021" cy="4839558"/>
          </a:xfrm>
        </p:grpSpPr>
        <p:sp>
          <p:nvSpPr>
            <p:cNvPr id="56" name="Rectangle 55">
              <a:extLst>
                <a:ext uri="{FF2B5EF4-FFF2-40B4-BE49-F238E27FC236}">
                  <a16:creationId xmlns:a16="http://schemas.microsoft.com/office/drawing/2014/main" id="{D70D0084-41FC-409D-401E-E8A8EF38CE50}"/>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1FB527D5-0B54-DE88-9FF6-906D892AE831}"/>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960FF3AA-10A1-FBB9-2112-99CEFDA9F46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9" name="TextBox 58">
              <a:extLst>
                <a:ext uri="{FF2B5EF4-FFF2-40B4-BE49-F238E27FC236}">
                  <a16:creationId xmlns:a16="http://schemas.microsoft.com/office/drawing/2014/main" id="{F99AFBB2-A948-1E68-FE3D-036E426D027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0" name="TextBox 59">
              <a:extLst>
                <a:ext uri="{FF2B5EF4-FFF2-40B4-BE49-F238E27FC236}">
                  <a16:creationId xmlns:a16="http://schemas.microsoft.com/office/drawing/2014/main" id="{28D116CD-1778-E430-4856-F5B555D307EE}"/>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1" name="TextBox 60">
              <a:extLst>
                <a:ext uri="{FF2B5EF4-FFF2-40B4-BE49-F238E27FC236}">
                  <a16:creationId xmlns:a16="http://schemas.microsoft.com/office/drawing/2014/main" id="{204D1745-DF57-2871-2D6C-45B42E64E6B0}"/>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2" name="TextBox 61">
              <a:extLst>
                <a:ext uri="{FF2B5EF4-FFF2-40B4-BE49-F238E27FC236}">
                  <a16:creationId xmlns:a16="http://schemas.microsoft.com/office/drawing/2014/main" id="{94D8A420-46FF-B45F-032F-BCFE91A0619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3" name="TextBox 62">
              <a:extLst>
                <a:ext uri="{FF2B5EF4-FFF2-40B4-BE49-F238E27FC236}">
                  <a16:creationId xmlns:a16="http://schemas.microsoft.com/office/drawing/2014/main" id="{035E74DD-ADC5-41D8-9820-29AB18C48C98}"/>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4" name="TextBox 63">
              <a:extLst>
                <a:ext uri="{FF2B5EF4-FFF2-40B4-BE49-F238E27FC236}">
                  <a16:creationId xmlns:a16="http://schemas.microsoft.com/office/drawing/2014/main" id="{A85F5B00-FC96-48C1-9B80-86C0E0EA4BF0}"/>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6" name="Date Placeholder 65">
            <a:extLst>
              <a:ext uri="{FF2B5EF4-FFF2-40B4-BE49-F238E27FC236}">
                <a16:creationId xmlns:a16="http://schemas.microsoft.com/office/drawing/2014/main" id="{217FB83B-E338-B02B-6684-3A4E1AB44569}"/>
              </a:ext>
            </a:extLst>
          </p:cNvPr>
          <p:cNvSpPr>
            <a:spLocks noGrp="1"/>
          </p:cNvSpPr>
          <p:nvPr>
            <p:ph type="dt" sz="half" idx="77"/>
          </p:nvPr>
        </p:nvSpPr>
        <p:spPr/>
        <p:txBody>
          <a:bodyPr>
            <a:noAutofit/>
          </a:bodyPr>
          <a:lstStyle/>
          <a:p>
            <a:endParaRPr lang="en-GB" dirty="0"/>
          </a:p>
        </p:txBody>
      </p:sp>
      <p:sp>
        <p:nvSpPr>
          <p:cNvPr id="68" name="Slide Number Placeholder 67">
            <a:extLst>
              <a:ext uri="{FF2B5EF4-FFF2-40B4-BE49-F238E27FC236}">
                <a16:creationId xmlns:a16="http://schemas.microsoft.com/office/drawing/2014/main" id="{97D8AC99-172C-3FE8-46D9-A91D208F7827}"/>
              </a:ext>
            </a:extLst>
          </p:cNvPr>
          <p:cNvSpPr>
            <a:spLocks noGrp="1"/>
          </p:cNvSpPr>
          <p:nvPr>
            <p:ph type="sldNum" sz="quarter" idx="79"/>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46B88140-C4C9-EA69-4BCD-EB7F646D5255}"/>
              </a:ext>
            </a:extLst>
          </p:cNvPr>
          <p:cNvGrpSpPr/>
          <p:nvPr userDrawn="1"/>
        </p:nvGrpSpPr>
        <p:grpSpPr>
          <a:xfrm>
            <a:off x="12287572" y="0"/>
            <a:ext cx="2175021" cy="4839558"/>
            <a:chOff x="838200" y="1150069"/>
            <a:chExt cx="2175021" cy="4839558"/>
          </a:xfrm>
        </p:grpSpPr>
        <p:sp>
          <p:nvSpPr>
            <p:cNvPr id="4" name="Rectangle 3">
              <a:extLst>
                <a:ext uri="{FF2B5EF4-FFF2-40B4-BE49-F238E27FC236}">
                  <a16:creationId xmlns:a16="http://schemas.microsoft.com/office/drawing/2014/main" id="{024FF0EA-500F-0A37-D137-0BB04474F3AB}"/>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 name="Rectangle 4">
              <a:extLst>
                <a:ext uri="{FF2B5EF4-FFF2-40B4-BE49-F238E27FC236}">
                  <a16:creationId xmlns:a16="http://schemas.microsoft.com/office/drawing/2014/main" id="{E3CF97BD-40FD-BC7F-8090-D071611587B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 name="TextBox 5">
              <a:extLst>
                <a:ext uri="{FF2B5EF4-FFF2-40B4-BE49-F238E27FC236}">
                  <a16:creationId xmlns:a16="http://schemas.microsoft.com/office/drawing/2014/main" id="{80AC0D3E-C1B4-B199-455C-B69DFDE46121}"/>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 name="TextBox 6">
              <a:extLst>
                <a:ext uri="{FF2B5EF4-FFF2-40B4-BE49-F238E27FC236}">
                  <a16:creationId xmlns:a16="http://schemas.microsoft.com/office/drawing/2014/main" id="{D6E128B3-E4AA-BF43-4A8F-F5040708F4D8}"/>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 name="TextBox 7">
              <a:extLst>
                <a:ext uri="{FF2B5EF4-FFF2-40B4-BE49-F238E27FC236}">
                  <a16:creationId xmlns:a16="http://schemas.microsoft.com/office/drawing/2014/main" id="{EA63F6F4-C1C9-9E19-507A-A738275DA603}"/>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 name="TextBox 8">
              <a:extLst>
                <a:ext uri="{FF2B5EF4-FFF2-40B4-BE49-F238E27FC236}">
                  <a16:creationId xmlns:a16="http://schemas.microsoft.com/office/drawing/2014/main" id="{8680BACF-7EE8-BC4D-4D50-4D7572380BB6}"/>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0" name="TextBox 9">
              <a:extLst>
                <a:ext uri="{FF2B5EF4-FFF2-40B4-BE49-F238E27FC236}">
                  <a16:creationId xmlns:a16="http://schemas.microsoft.com/office/drawing/2014/main" id="{7A0E6AD2-8089-B47A-8F1E-5D6503BDA56E}"/>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1" name="TextBox 10">
              <a:extLst>
                <a:ext uri="{FF2B5EF4-FFF2-40B4-BE49-F238E27FC236}">
                  <a16:creationId xmlns:a16="http://schemas.microsoft.com/office/drawing/2014/main" id="{FA061B70-8228-9335-85F7-DBF5120904A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3" name="TextBox 12">
              <a:extLst>
                <a:ext uri="{FF2B5EF4-FFF2-40B4-BE49-F238E27FC236}">
                  <a16:creationId xmlns:a16="http://schemas.microsoft.com/office/drawing/2014/main" id="{D98AAC8E-CE0C-FB56-8698-C81FAA6F70AF}"/>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cxnSp>
        <p:nvCxnSpPr>
          <p:cNvPr id="72" name="Connector: Elbow 71">
            <a:extLst>
              <a:ext uri="{FF2B5EF4-FFF2-40B4-BE49-F238E27FC236}">
                <a16:creationId xmlns:a16="http://schemas.microsoft.com/office/drawing/2014/main" id="{33C33C9C-BB78-AD62-3E77-99BF8B7B2A9A}"/>
              </a:ext>
            </a:extLst>
          </p:cNvPr>
          <p:cNvCxnSpPr>
            <a:endCxn id="19" idx="0"/>
          </p:cNvCxnSpPr>
          <p:nvPr userDrawn="1"/>
        </p:nvCxnSpPr>
        <p:spPr>
          <a:xfrm rot="10800000" flipV="1">
            <a:off x="5161360" y="2810979"/>
            <a:ext cx="2590800" cy="217594"/>
          </a:xfrm>
          <a:prstGeom prst="bentConnector2">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F67000AF-5146-03FB-16B8-97F7C462833F}"/>
              </a:ext>
            </a:extLst>
          </p:cNvPr>
          <p:cNvCxnSpPr>
            <a:cxnSpLocks/>
            <a:stCxn id="25" idx="0"/>
          </p:cNvCxnSpPr>
          <p:nvPr userDrawn="1"/>
        </p:nvCxnSpPr>
        <p:spPr>
          <a:xfrm rot="16200000" flipV="1">
            <a:off x="8938764" y="1624377"/>
            <a:ext cx="217595" cy="2590798"/>
          </a:xfrm>
          <a:prstGeom prst="bentConnector2">
            <a:avLst/>
          </a:prstGeom>
          <a:ln w="127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6CA7997-9D58-90B0-44A6-AC989C703A58}"/>
              </a:ext>
            </a:extLst>
          </p:cNvPr>
          <p:cNvSpPr>
            <a:spLocks noGrp="1"/>
          </p:cNvSpPr>
          <p:nvPr>
            <p:ph type="title" hasCustomPrompt="1"/>
          </p:nvPr>
        </p:nvSpPr>
        <p:spPr/>
        <p:txBody>
          <a:bodyPr/>
          <a:lstStyle/>
          <a:p>
            <a:r>
              <a:rPr lang="en-US" dirty="0"/>
              <a:t>Insert title here</a:t>
            </a:r>
            <a:endParaRPr lang="en-GB" dirty="0"/>
          </a:p>
        </p:txBody>
      </p:sp>
      <p:sp>
        <p:nvSpPr>
          <p:cNvPr id="15" name="Footer Placeholder 4">
            <a:extLst>
              <a:ext uri="{FF2B5EF4-FFF2-40B4-BE49-F238E27FC236}">
                <a16:creationId xmlns:a16="http://schemas.microsoft.com/office/drawing/2014/main" id="{EC1C11A8-7BF1-9DDF-063D-9AC7068FAB06}"/>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3">
            <a:extLst>
              <a:ext uri="{FF2B5EF4-FFF2-40B4-BE49-F238E27FC236}">
                <a16:creationId xmlns:a16="http://schemas.microsoft.com/office/drawing/2014/main" id="{B4EC5651-48DB-EC49-BF03-A8A243499B5F}"/>
              </a:ext>
            </a:extLst>
          </p:cNvPr>
          <p:cNvSpPr>
            <a:spLocks noGrp="1"/>
          </p:cNvSpPr>
          <p:nvPr>
            <p:ph type="body" sz="quarter" idx="80"/>
          </p:nvPr>
        </p:nvSpPr>
        <p:spPr>
          <a:xfrm>
            <a:off x="447675" y="1520825"/>
            <a:ext cx="2428874" cy="198515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5947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structure">
    <p:spTree>
      <p:nvGrpSpPr>
        <p:cNvPr id="1" name=""/>
        <p:cNvGrpSpPr/>
        <p:nvPr/>
      </p:nvGrpSpPr>
      <p:grpSpPr>
        <a:xfrm>
          <a:off x="0" y="0"/>
          <a:ext cx="0" cy="0"/>
          <a:chOff x="0" y="0"/>
          <a:chExt cx="0" cy="0"/>
        </a:xfrm>
      </p:grpSpPr>
      <p:sp>
        <p:nvSpPr>
          <p:cNvPr id="74" name="Text Placeholder 3">
            <a:extLst>
              <a:ext uri="{FF2B5EF4-FFF2-40B4-BE49-F238E27FC236}">
                <a16:creationId xmlns:a16="http://schemas.microsoft.com/office/drawing/2014/main" id="{27B76F34-0E6F-E606-D590-803FB3519BE4}"/>
              </a:ext>
            </a:extLst>
          </p:cNvPr>
          <p:cNvSpPr>
            <a:spLocks noGrp="1"/>
          </p:cNvSpPr>
          <p:nvPr>
            <p:ph type="body" sz="quarter" idx="72"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Text Placeholder 7">
            <a:extLst>
              <a:ext uri="{FF2B5EF4-FFF2-40B4-BE49-F238E27FC236}">
                <a16:creationId xmlns:a16="http://schemas.microsoft.com/office/drawing/2014/main" id="{721D643B-FDB7-CFFF-4E3B-64A4EE8F59EF}"/>
              </a:ext>
            </a:extLst>
          </p:cNvPr>
          <p:cNvSpPr>
            <a:spLocks noGrp="1"/>
          </p:cNvSpPr>
          <p:nvPr>
            <p:ph type="body" sz="quarter" idx="13" hasCustomPrompt="1"/>
          </p:nvPr>
        </p:nvSpPr>
        <p:spPr>
          <a:xfrm>
            <a:off x="6150770" y="447675"/>
            <a:ext cx="2315842" cy="233362"/>
          </a:xfrm>
        </p:spPr>
        <p:txBody>
          <a:bodyPr>
            <a:noAutofit/>
          </a:bodyPr>
          <a:lstStyle>
            <a:lvl1pPr algn="ctr">
              <a:defRPr sz="1000" cap="all" baseline="0">
                <a:latin typeface="Gotham Medium" panose="02000604030000020004" pitchFamily="50" charset="0"/>
              </a:defRPr>
            </a:lvl1pPr>
            <a:lvl2pPr algn="ctr">
              <a:defRPr>
                <a:latin typeface="Gotham Medium" panose="02000604030000020004" pitchFamily="50" charset="0"/>
              </a:defRPr>
            </a:lvl2pPr>
            <a:lvl3pPr algn="ctr">
              <a:defRPr>
                <a:latin typeface="Gotham Medium" panose="02000604030000020004" pitchFamily="50" charset="0"/>
              </a:defRPr>
            </a:lvl3pPr>
            <a:lvl4pPr algn="ctr">
              <a:defRPr>
                <a:latin typeface="Gotham Medium" panose="02000604030000020004" pitchFamily="50" charset="0"/>
              </a:defRPr>
            </a:lvl4pPr>
            <a:lvl5pPr algn="ctr">
              <a:defRPr>
                <a:latin typeface="Gotham Medium" panose="02000604030000020004" pitchFamily="50" charset="0"/>
              </a:defRPr>
            </a:lvl5pPr>
          </a:lstStyle>
          <a:p>
            <a:pPr lvl="0"/>
            <a:r>
              <a:rPr lang="en-GB" dirty="0"/>
              <a:t>Insert text here</a:t>
            </a:r>
          </a:p>
        </p:txBody>
      </p:sp>
      <p:sp>
        <p:nvSpPr>
          <p:cNvPr id="10" name="Picture Placeholder 9">
            <a:extLst>
              <a:ext uri="{FF2B5EF4-FFF2-40B4-BE49-F238E27FC236}">
                <a16:creationId xmlns:a16="http://schemas.microsoft.com/office/drawing/2014/main" id="{1F5513C5-2DFB-6B1A-3102-36ACD57D94E2}"/>
              </a:ext>
            </a:extLst>
          </p:cNvPr>
          <p:cNvSpPr>
            <a:spLocks noGrp="1"/>
          </p:cNvSpPr>
          <p:nvPr>
            <p:ph type="pic" sz="quarter" idx="14" hasCustomPrompt="1"/>
          </p:nvPr>
        </p:nvSpPr>
        <p:spPr>
          <a:xfrm>
            <a:off x="6150770" y="811771"/>
            <a:ext cx="966784" cy="966784"/>
          </a:xfrm>
        </p:spPr>
        <p:txBody>
          <a:bodyPr>
            <a:noAutofit/>
          </a:bodyPr>
          <a:lstStyle>
            <a:lvl1pPr algn="ctr">
              <a:defRPr sz="800"/>
            </a:lvl1pPr>
          </a:lstStyle>
          <a:p>
            <a:r>
              <a:rPr lang="en-GB" dirty="0"/>
              <a:t>Click icon to insert image</a:t>
            </a:r>
          </a:p>
        </p:txBody>
      </p:sp>
      <p:sp>
        <p:nvSpPr>
          <p:cNvPr id="13" name="Text Placeholder 12">
            <a:extLst>
              <a:ext uri="{FF2B5EF4-FFF2-40B4-BE49-F238E27FC236}">
                <a16:creationId xmlns:a16="http://schemas.microsoft.com/office/drawing/2014/main" id="{A893BEC3-31AE-2FCD-580C-2DE6A2589BAB}"/>
              </a:ext>
            </a:extLst>
          </p:cNvPr>
          <p:cNvSpPr>
            <a:spLocks noGrp="1"/>
          </p:cNvSpPr>
          <p:nvPr>
            <p:ph type="body" sz="quarter" idx="15" hasCustomPrompt="1"/>
          </p:nvPr>
        </p:nvSpPr>
        <p:spPr>
          <a:xfrm>
            <a:off x="6065044" y="1795225"/>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15" name="Text Placeholder 14">
            <a:extLst>
              <a:ext uri="{FF2B5EF4-FFF2-40B4-BE49-F238E27FC236}">
                <a16:creationId xmlns:a16="http://schemas.microsoft.com/office/drawing/2014/main" id="{54693D96-BBDF-77F7-9F90-428AF1C0E687}"/>
              </a:ext>
            </a:extLst>
          </p:cNvPr>
          <p:cNvSpPr>
            <a:spLocks noGrp="1"/>
          </p:cNvSpPr>
          <p:nvPr>
            <p:ph type="body" sz="quarter" idx="16" hasCustomPrompt="1"/>
          </p:nvPr>
        </p:nvSpPr>
        <p:spPr>
          <a:xfrm>
            <a:off x="6065043" y="1934924"/>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16" name="Picture Placeholder 9">
            <a:extLst>
              <a:ext uri="{FF2B5EF4-FFF2-40B4-BE49-F238E27FC236}">
                <a16:creationId xmlns:a16="http://schemas.microsoft.com/office/drawing/2014/main" id="{767052BE-496C-051D-6588-B60C0D69417C}"/>
              </a:ext>
            </a:extLst>
          </p:cNvPr>
          <p:cNvSpPr>
            <a:spLocks noGrp="1"/>
          </p:cNvSpPr>
          <p:nvPr>
            <p:ph type="pic" sz="quarter" idx="17" hasCustomPrompt="1"/>
          </p:nvPr>
        </p:nvSpPr>
        <p:spPr>
          <a:xfrm>
            <a:off x="7469983" y="811771"/>
            <a:ext cx="966784" cy="966784"/>
          </a:xfrm>
        </p:spPr>
        <p:txBody>
          <a:bodyPr>
            <a:noAutofit/>
          </a:bodyPr>
          <a:lstStyle>
            <a:lvl1pPr algn="ctr">
              <a:defRPr sz="800"/>
            </a:lvl1pPr>
          </a:lstStyle>
          <a:p>
            <a:r>
              <a:rPr lang="en-GB" dirty="0"/>
              <a:t>Click icon to insert image</a:t>
            </a:r>
          </a:p>
        </p:txBody>
      </p:sp>
      <p:sp>
        <p:nvSpPr>
          <p:cNvPr id="17" name="Text Placeholder 12">
            <a:extLst>
              <a:ext uri="{FF2B5EF4-FFF2-40B4-BE49-F238E27FC236}">
                <a16:creationId xmlns:a16="http://schemas.microsoft.com/office/drawing/2014/main" id="{CD1DC53E-EDF7-0B2A-BCFD-4BCE0218A171}"/>
              </a:ext>
            </a:extLst>
          </p:cNvPr>
          <p:cNvSpPr>
            <a:spLocks noGrp="1"/>
          </p:cNvSpPr>
          <p:nvPr>
            <p:ph type="body" sz="quarter" idx="18" hasCustomPrompt="1"/>
          </p:nvPr>
        </p:nvSpPr>
        <p:spPr>
          <a:xfrm>
            <a:off x="7384257" y="1795225"/>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18" name="Text Placeholder 14">
            <a:extLst>
              <a:ext uri="{FF2B5EF4-FFF2-40B4-BE49-F238E27FC236}">
                <a16:creationId xmlns:a16="http://schemas.microsoft.com/office/drawing/2014/main" id="{FB29A6EE-4BB5-BAD9-A88F-7F64F28F069D}"/>
              </a:ext>
            </a:extLst>
          </p:cNvPr>
          <p:cNvSpPr>
            <a:spLocks noGrp="1"/>
          </p:cNvSpPr>
          <p:nvPr>
            <p:ph type="body" sz="quarter" idx="19" hasCustomPrompt="1"/>
          </p:nvPr>
        </p:nvSpPr>
        <p:spPr>
          <a:xfrm>
            <a:off x="7384256" y="1934924"/>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19" name="Picture Placeholder 9">
            <a:extLst>
              <a:ext uri="{FF2B5EF4-FFF2-40B4-BE49-F238E27FC236}">
                <a16:creationId xmlns:a16="http://schemas.microsoft.com/office/drawing/2014/main" id="{1DB04FDC-112C-3FCD-17AF-14EFDFC7B475}"/>
              </a:ext>
            </a:extLst>
          </p:cNvPr>
          <p:cNvSpPr>
            <a:spLocks noGrp="1"/>
          </p:cNvSpPr>
          <p:nvPr>
            <p:ph type="pic" sz="quarter" idx="20" hasCustomPrompt="1"/>
          </p:nvPr>
        </p:nvSpPr>
        <p:spPr>
          <a:xfrm>
            <a:off x="4391977" y="2876791"/>
            <a:ext cx="753426" cy="753426"/>
          </a:xfrm>
        </p:spPr>
        <p:txBody>
          <a:bodyPr>
            <a:noAutofit/>
          </a:bodyPr>
          <a:lstStyle>
            <a:lvl1pPr algn="ctr">
              <a:defRPr sz="800"/>
            </a:lvl1pPr>
          </a:lstStyle>
          <a:p>
            <a:r>
              <a:rPr lang="en-GB" dirty="0"/>
              <a:t>Click icon to insert image</a:t>
            </a:r>
          </a:p>
        </p:txBody>
      </p:sp>
      <p:sp>
        <p:nvSpPr>
          <p:cNvPr id="20" name="Text Placeholder 12">
            <a:extLst>
              <a:ext uri="{FF2B5EF4-FFF2-40B4-BE49-F238E27FC236}">
                <a16:creationId xmlns:a16="http://schemas.microsoft.com/office/drawing/2014/main" id="{BF58E77C-7B5B-D0E1-E48B-C8230675383E}"/>
              </a:ext>
            </a:extLst>
          </p:cNvPr>
          <p:cNvSpPr>
            <a:spLocks noGrp="1"/>
          </p:cNvSpPr>
          <p:nvPr>
            <p:ph type="body" sz="quarter" idx="21" hasCustomPrompt="1"/>
          </p:nvPr>
        </p:nvSpPr>
        <p:spPr>
          <a:xfrm>
            <a:off x="4242437"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21" name="Text Placeholder 14">
            <a:extLst>
              <a:ext uri="{FF2B5EF4-FFF2-40B4-BE49-F238E27FC236}">
                <a16:creationId xmlns:a16="http://schemas.microsoft.com/office/drawing/2014/main" id="{86DD4098-CE4D-0328-1BD4-E202CC234EB4}"/>
              </a:ext>
            </a:extLst>
          </p:cNvPr>
          <p:cNvSpPr>
            <a:spLocks noGrp="1"/>
          </p:cNvSpPr>
          <p:nvPr>
            <p:ph type="body" sz="quarter" idx="22" hasCustomPrompt="1"/>
          </p:nvPr>
        </p:nvSpPr>
        <p:spPr>
          <a:xfrm>
            <a:off x="4242436"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22" name="Picture Placeholder 9">
            <a:extLst>
              <a:ext uri="{FF2B5EF4-FFF2-40B4-BE49-F238E27FC236}">
                <a16:creationId xmlns:a16="http://schemas.microsoft.com/office/drawing/2014/main" id="{9F185209-8CF3-2DB0-439F-7AE45347ADF6}"/>
              </a:ext>
            </a:extLst>
          </p:cNvPr>
          <p:cNvSpPr>
            <a:spLocks noGrp="1"/>
          </p:cNvSpPr>
          <p:nvPr>
            <p:ph type="pic" sz="quarter" idx="23" hasCustomPrompt="1"/>
          </p:nvPr>
        </p:nvSpPr>
        <p:spPr>
          <a:xfrm>
            <a:off x="5419086" y="2876791"/>
            <a:ext cx="753426" cy="753426"/>
          </a:xfrm>
        </p:spPr>
        <p:txBody>
          <a:bodyPr>
            <a:noAutofit/>
          </a:bodyPr>
          <a:lstStyle>
            <a:lvl1pPr algn="ctr">
              <a:defRPr sz="800"/>
            </a:lvl1pPr>
          </a:lstStyle>
          <a:p>
            <a:r>
              <a:rPr lang="en-GB" dirty="0"/>
              <a:t>Click icon to insert image</a:t>
            </a:r>
          </a:p>
        </p:txBody>
      </p:sp>
      <p:sp>
        <p:nvSpPr>
          <p:cNvPr id="23" name="Text Placeholder 12">
            <a:extLst>
              <a:ext uri="{FF2B5EF4-FFF2-40B4-BE49-F238E27FC236}">
                <a16:creationId xmlns:a16="http://schemas.microsoft.com/office/drawing/2014/main" id="{BCBD7ECB-B983-35C7-6651-6C5D7A34FC9B}"/>
              </a:ext>
            </a:extLst>
          </p:cNvPr>
          <p:cNvSpPr>
            <a:spLocks noGrp="1"/>
          </p:cNvSpPr>
          <p:nvPr>
            <p:ph type="body" sz="quarter" idx="24" hasCustomPrompt="1"/>
          </p:nvPr>
        </p:nvSpPr>
        <p:spPr>
          <a:xfrm>
            <a:off x="5269546"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24" name="Text Placeholder 14">
            <a:extLst>
              <a:ext uri="{FF2B5EF4-FFF2-40B4-BE49-F238E27FC236}">
                <a16:creationId xmlns:a16="http://schemas.microsoft.com/office/drawing/2014/main" id="{370F4A5B-ADD6-6E61-9597-E03E7E2BFC7F}"/>
              </a:ext>
            </a:extLst>
          </p:cNvPr>
          <p:cNvSpPr>
            <a:spLocks noGrp="1"/>
          </p:cNvSpPr>
          <p:nvPr>
            <p:ph type="body" sz="quarter" idx="25" hasCustomPrompt="1"/>
          </p:nvPr>
        </p:nvSpPr>
        <p:spPr>
          <a:xfrm>
            <a:off x="5269545"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25" name="Picture Placeholder 9">
            <a:extLst>
              <a:ext uri="{FF2B5EF4-FFF2-40B4-BE49-F238E27FC236}">
                <a16:creationId xmlns:a16="http://schemas.microsoft.com/office/drawing/2014/main" id="{3DD0204A-ADEA-4436-050F-338C72C68809}"/>
              </a:ext>
            </a:extLst>
          </p:cNvPr>
          <p:cNvSpPr>
            <a:spLocks noGrp="1"/>
          </p:cNvSpPr>
          <p:nvPr>
            <p:ph type="pic" sz="quarter" idx="26" hasCustomPrompt="1"/>
          </p:nvPr>
        </p:nvSpPr>
        <p:spPr>
          <a:xfrm>
            <a:off x="6446195" y="2876791"/>
            <a:ext cx="753426" cy="753426"/>
          </a:xfrm>
        </p:spPr>
        <p:txBody>
          <a:bodyPr>
            <a:noAutofit/>
          </a:bodyPr>
          <a:lstStyle>
            <a:lvl1pPr algn="ctr">
              <a:defRPr sz="800"/>
            </a:lvl1pPr>
          </a:lstStyle>
          <a:p>
            <a:r>
              <a:rPr lang="en-GB" dirty="0"/>
              <a:t>Click icon to insert image</a:t>
            </a:r>
          </a:p>
        </p:txBody>
      </p:sp>
      <p:sp>
        <p:nvSpPr>
          <p:cNvPr id="26" name="Text Placeholder 12">
            <a:extLst>
              <a:ext uri="{FF2B5EF4-FFF2-40B4-BE49-F238E27FC236}">
                <a16:creationId xmlns:a16="http://schemas.microsoft.com/office/drawing/2014/main" id="{4BA0EB2D-134C-90A4-D113-D98F3359AFF5}"/>
              </a:ext>
            </a:extLst>
          </p:cNvPr>
          <p:cNvSpPr>
            <a:spLocks noGrp="1"/>
          </p:cNvSpPr>
          <p:nvPr>
            <p:ph type="body" sz="quarter" idx="27" hasCustomPrompt="1"/>
          </p:nvPr>
        </p:nvSpPr>
        <p:spPr>
          <a:xfrm>
            <a:off x="6296655"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27" name="Text Placeholder 14">
            <a:extLst>
              <a:ext uri="{FF2B5EF4-FFF2-40B4-BE49-F238E27FC236}">
                <a16:creationId xmlns:a16="http://schemas.microsoft.com/office/drawing/2014/main" id="{45E7DADF-B69B-6F99-D762-8F1F2FCC78DF}"/>
              </a:ext>
            </a:extLst>
          </p:cNvPr>
          <p:cNvSpPr>
            <a:spLocks noGrp="1"/>
          </p:cNvSpPr>
          <p:nvPr>
            <p:ph type="body" sz="quarter" idx="28" hasCustomPrompt="1"/>
          </p:nvPr>
        </p:nvSpPr>
        <p:spPr>
          <a:xfrm>
            <a:off x="6296654"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28" name="Picture Placeholder 9">
            <a:extLst>
              <a:ext uri="{FF2B5EF4-FFF2-40B4-BE49-F238E27FC236}">
                <a16:creationId xmlns:a16="http://schemas.microsoft.com/office/drawing/2014/main" id="{8EECDCBE-3904-99E4-A254-301AA829AB3E}"/>
              </a:ext>
            </a:extLst>
          </p:cNvPr>
          <p:cNvSpPr>
            <a:spLocks noGrp="1"/>
          </p:cNvSpPr>
          <p:nvPr>
            <p:ph type="pic" sz="quarter" idx="29" hasCustomPrompt="1"/>
          </p:nvPr>
        </p:nvSpPr>
        <p:spPr>
          <a:xfrm>
            <a:off x="7473304" y="2876791"/>
            <a:ext cx="753426" cy="753426"/>
          </a:xfrm>
        </p:spPr>
        <p:txBody>
          <a:bodyPr>
            <a:noAutofit/>
          </a:bodyPr>
          <a:lstStyle>
            <a:lvl1pPr algn="ctr">
              <a:defRPr sz="800"/>
            </a:lvl1pPr>
          </a:lstStyle>
          <a:p>
            <a:r>
              <a:rPr lang="en-GB" dirty="0"/>
              <a:t>Click icon to insert image</a:t>
            </a:r>
          </a:p>
        </p:txBody>
      </p:sp>
      <p:sp>
        <p:nvSpPr>
          <p:cNvPr id="29" name="Text Placeholder 12">
            <a:extLst>
              <a:ext uri="{FF2B5EF4-FFF2-40B4-BE49-F238E27FC236}">
                <a16:creationId xmlns:a16="http://schemas.microsoft.com/office/drawing/2014/main" id="{6466776B-A974-DA34-5682-D1DD8304E3E7}"/>
              </a:ext>
            </a:extLst>
          </p:cNvPr>
          <p:cNvSpPr>
            <a:spLocks noGrp="1"/>
          </p:cNvSpPr>
          <p:nvPr>
            <p:ph type="body" sz="quarter" idx="30" hasCustomPrompt="1"/>
          </p:nvPr>
        </p:nvSpPr>
        <p:spPr>
          <a:xfrm>
            <a:off x="7323764"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30" name="Text Placeholder 14">
            <a:extLst>
              <a:ext uri="{FF2B5EF4-FFF2-40B4-BE49-F238E27FC236}">
                <a16:creationId xmlns:a16="http://schemas.microsoft.com/office/drawing/2014/main" id="{4574842A-C394-AC88-1880-DCEAEC942B1D}"/>
              </a:ext>
            </a:extLst>
          </p:cNvPr>
          <p:cNvSpPr>
            <a:spLocks noGrp="1"/>
          </p:cNvSpPr>
          <p:nvPr>
            <p:ph type="body" sz="quarter" idx="31" hasCustomPrompt="1"/>
          </p:nvPr>
        </p:nvSpPr>
        <p:spPr>
          <a:xfrm>
            <a:off x="7323763"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31" name="Picture Placeholder 9">
            <a:extLst>
              <a:ext uri="{FF2B5EF4-FFF2-40B4-BE49-F238E27FC236}">
                <a16:creationId xmlns:a16="http://schemas.microsoft.com/office/drawing/2014/main" id="{92DEF172-4803-95BA-A602-4E296D68ECA5}"/>
              </a:ext>
            </a:extLst>
          </p:cNvPr>
          <p:cNvSpPr>
            <a:spLocks noGrp="1"/>
          </p:cNvSpPr>
          <p:nvPr>
            <p:ph type="pic" sz="quarter" idx="32" hasCustomPrompt="1"/>
          </p:nvPr>
        </p:nvSpPr>
        <p:spPr>
          <a:xfrm>
            <a:off x="8500413" y="2876791"/>
            <a:ext cx="753426" cy="753426"/>
          </a:xfrm>
        </p:spPr>
        <p:txBody>
          <a:bodyPr>
            <a:noAutofit/>
          </a:bodyPr>
          <a:lstStyle>
            <a:lvl1pPr algn="ctr">
              <a:defRPr sz="800"/>
            </a:lvl1pPr>
          </a:lstStyle>
          <a:p>
            <a:r>
              <a:rPr lang="en-GB" dirty="0"/>
              <a:t>Click icon to insert image</a:t>
            </a:r>
          </a:p>
        </p:txBody>
      </p:sp>
      <p:sp>
        <p:nvSpPr>
          <p:cNvPr id="32" name="Text Placeholder 12">
            <a:extLst>
              <a:ext uri="{FF2B5EF4-FFF2-40B4-BE49-F238E27FC236}">
                <a16:creationId xmlns:a16="http://schemas.microsoft.com/office/drawing/2014/main" id="{A4BCB276-3812-2DF3-0D58-8D24512B4F7F}"/>
              </a:ext>
            </a:extLst>
          </p:cNvPr>
          <p:cNvSpPr>
            <a:spLocks noGrp="1"/>
          </p:cNvSpPr>
          <p:nvPr>
            <p:ph type="body" sz="quarter" idx="33" hasCustomPrompt="1"/>
          </p:nvPr>
        </p:nvSpPr>
        <p:spPr>
          <a:xfrm>
            <a:off x="8350873"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33" name="Text Placeholder 14">
            <a:extLst>
              <a:ext uri="{FF2B5EF4-FFF2-40B4-BE49-F238E27FC236}">
                <a16:creationId xmlns:a16="http://schemas.microsoft.com/office/drawing/2014/main" id="{2BB49C4F-040E-3964-21FA-246CD4F77B72}"/>
              </a:ext>
            </a:extLst>
          </p:cNvPr>
          <p:cNvSpPr>
            <a:spLocks noGrp="1"/>
          </p:cNvSpPr>
          <p:nvPr>
            <p:ph type="body" sz="quarter" idx="34" hasCustomPrompt="1"/>
          </p:nvPr>
        </p:nvSpPr>
        <p:spPr>
          <a:xfrm>
            <a:off x="8350872"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34" name="Picture Placeholder 9">
            <a:extLst>
              <a:ext uri="{FF2B5EF4-FFF2-40B4-BE49-F238E27FC236}">
                <a16:creationId xmlns:a16="http://schemas.microsoft.com/office/drawing/2014/main" id="{7EF43AAF-2BAA-7420-2A76-01F992C2C0D5}"/>
              </a:ext>
            </a:extLst>
          </p:cNvPr>
          <p:cNvSpPr>
            <a:spLocks noGrp="1"/>
          </p:cNvSpPr>
          <p:nvPr>
            <p:ph type="pic" sz="quarter" idx="35" hasCustomPrompt="1"/>
          </p:nvPr>
        </p:nvSpPr>
        <p:spPr>
          <a:xfrm>
            <a:off x="9527523" y="2876791"/>
            <a:ext cx="753426" cy="753426"/>
          </a:xfrm>
        </p:spPr>
        <p:txBody>
          <a:bodyPr>
            <a:noAutofit/>
          </a:bodyPr>
          <a:lstStyle>
            <a:lvl1pPr algn="ctr">
              <a:defRPr sz="800"/>
            </a:lvl1pPr>
          </a:lstStyle>
          <a:p>
            <a:r>
              <a:rPr lang="en-GB" dirty="0"/>
              <a:t>Click icon to insert image</a:t>
            </a:r>
          </a:p>
        </p:txBody>
      </p:sp>
      <p:sp>
        <p:nvSpPr>
          <p:cNvPr id="35" name="Text Placeholder 12">
            <a:extLst>
              <a:ext uri="{FF2B5EF4-FFF2-40B4-BE49-F238E27FC236}">
                <a16:creationId xmlns:a16="http://schemas.microsoft.com/office/drawing/2014/main" id="{5E700D96-95B7-FCC9-7EA5-1B6C74D8CA19}"/>
              </a:ext>
            </a:extLst>
          </p:cNvPr>
          <p:cNvSpPr>
            <a:spLocks noGrp="1"/>
          </p:cNvSpPr>
          <p:nvPr>
            <p:ph type="body" sz="quarter" idx="36" hasCustomPrompt="1"/>
          </p:nvPr>
        </p:nvSpPr>
        <p:spPr>
          <a:xfrm>
            <a:off x="9377981" y="3660220"/>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36" name="Text Placeholder 14">
            <a:extLst>
              <a:ext uri="{FF2B5EF4-FFF2-40B4-BE49-F238E27FC236}">
                <a16:creationId xmlns:a16="http://schemas.microsoft.com/office/drawing/2014/main" id="{A3BCEE77-1350-5CB8-84D8-1DFE4DD49FE7}"/>
              </a:ext>
            </a:extLst>
          </p:cNvPr>
          <p:cNvSpPr>
            <a:spLocks noGrp="1"/>
          </p:cNvSpPr>
          <p:nvPr>
            <p:ph type="body" sz="quarter" idx="37" hasCustomPrompt="1"/>
          </p:nvPr>
        </p:nvSpPr>
        <p:spPr>
          <a:xfrm>
            <a:off x="9377982" y="3799919"/>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37" name="Picture Placeholder 9">
            <a:extLst>
              <a:ext uri="{FF2B5EF4-FFF2-40B4-BE49-F238E27FC236}">
                <a16:creationId xmlns:a16="http://schemas.microsoft.com/office/drawing/2014/main" id="{EEB387E1-A7C0-0353-1F93-00504E1F332D}"/>
              </a:ext>
            </a:extLst>
          </p:cNvPr>
          <p:cNvSpPr>
            <a:spLocks noGrp="1"/>
          </p:cNvSpPr>
          <p:nvPr>
            <p:ph type="pic" sz="quarter" idx="38" hasCustomPrompt="1"/>
          </p:nvPr>
        </p:nvSpPr>
        <p:spPr>
          <a:xfrm>
            <a:off x="3388521" y="4874012"/>
            <a:ext cx="753426" cy="753426"/>
          </a:xfrm>
        </p:spPr>
        <p:txBody>
          <a:bodyPr>
            <a:noAutofit/>
          </a:bodyPr>
          <a:lstStyle>
            <a:lvl1pPr algn="ctr">
              <a:defRPr sz="800"/>
            </a:lvl1pPr>
          </a:lstStyle>
          <a:p>
            <a:r>
              <a:rPr lang="en-GB" dirty="0"/>
              <a:t>Click icon to insert image</a:t>
            </a:r>
          </a:p>
        </p:txBody>
      </p:sp>
      <p:sp>
        <p:nvSpPr>
          <p:cNvPr id="38" name="Text Placeholder 12">
            <a:extLst>
              <a:ext uri="{FF2B5EF4-FFF2-40B4-BE49-F238E27FC236}">
                <a16:creationId xmlns:a16="http://schemas.microsoft.com/office/drawing/2014/main" id="{F71939C5-B7DE-CCE9-C19B-D004D2527E53}"/>
              </a:ext>
            </a:extLst>
          </p:cNvPr>
          <p:cNvSpPr>
            <a:spLocks noGrp="1"/>
          </p:cNvSpPr>
          <p:nvPr>
            <p:ph type="body" sz="quarter" idx="39" hasCustomPrompt="1"/>
          </p:nvPr>
        </p:nvSpPr>
        <p:spPr>
          <a:xfrm>
            <a:off x="3238979"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39" name="Text Placeholder 14">
            <a:extLst>
              <a:ext uri="{FF2B5EF4-FFF2-40B4-BE49-F238E27FC236}">
                <a16:creationId xmlns:a16="http://schemas.microsoft.com/office/drawing/2014/main" id="{845F5B3A-C7AE-9CB3-0158-9C006A487F04}"/>
              </a:ext>
            </a:extLst>
          </p:cNvPr>
          <p:cNvSpPr>
            <a:spLocks noGrp="1"/>
          </p:cNvSpPr>
          <p:nvPr>
            <p:ph type="body" sz="quarter" idx="40" hasCustomPrompt="1"/>
          </p:nvPr>
        </p:nvSpPr>
        <p:spPr>
          <a:xfrm>
            <a:off x="3238980"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40" name="Picture Placeholder 9">
            <a:extLst>
              <a:ext uri="{FF2B5EF4-FFF2-40B4-BE49-F238E27FC236}">
                <a16:creationId xmlns:a16="http://schemas.microsoft.com/office/drawing/2014/main" id="{2B6D68C0-9406-7EAC-1232-427FF427694C}"/>
              </a:ext>
            </a:extLst>
          </p:cNvPr>
          <p:cNvSpPr>
            <a:spLocks noGrp="1"/>
          </p:cNvSpPr>
          <p:nvPr>
            <p:ph type="pic" sz="quarter" idx="41" hasCustomPrompt="1"/>
          </p:nvPr>
        </p:nvSpPr>
        <p:spPr>
          <a:xfrm>
            <a:off x="4415630" y="4874012"/>
            <a:ext cx="753426" cy="753426"/>
          </a:xfrm>
        </p:spPr>
        <p:txBody>
          <a:bodyPr>
            <a:noAutofit/>
          </a:bodyPr>
          <a:lstStyle>
            <a:lvl1pPr algn="ctr">
              <a:defRPr sz="800"/>
            </a:lvl1pPr>
          </a:lstStyle>
          <a:p>
            <a:r>
              <a:rPr lang="en-GB" dirty="0"/>
              <a:t>Click icon to insert image</a:t>
            </a:r>
          </a:p>
        </p:txBody>
      </p:sp>
      <p:sp>
        <p:nvSpPr>
          <p:cNvPr id="41" name="Text Placeholder 12">
            <a:extLst>
              <a:ext uri="{FF2B5EF4-FFF2-40B4-BE49-F238E27FC236}">
                <a16:creationId xmlns:a16="http://schemas.microsoft.com/office/drawing/2014/main" id="{6D0C9E47-6E45-A43C-224F-C1AACDE3D449}"/>
              </a:ext>
            </a:extLst>
          </p:cNvPr>
          <p:cNvSpPr>
            <a:spLocks noGrp="1"/>
          </p:cNvSpPr>
          <p:nvPr>
            <p:ph type="body" sz="quarter" idx="42" hasCustomPrompt="1"/>
          </p:nvPr>
        </p:nvSpPr>
        <p:spPr>
          <a:xfrm>
            <a:off x="4266089"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42" name="Text Placeholder 14">
            <a:extLst>
              <a:ext uri="{FF2B5EF4-FFF2-40B4-BE49-F238E27FC236}">
                <a16:creationId xmlns:a16="http://schemas.microsoft.com/office/drawing/2014/main" id="{C97F457D-1071-FC89-C5A7-881CDBB829EB}"/>
              </a:ext>
            </a:extLst>
          </p:cNvPr>
          <p:cNvSpPr>
            <a:spLocks noGrp="1"/>
          </p:cNvSpPr>
          <p:nvPr>
            <p:ph type="body" sz="quarter" idx="43" hasCustomPrompt="1"/>
          </p:nvPr>
        </p:nvSpPr>
        <p:spPr>
          <a:xfrm>
            <a:off x="4266088"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43" name="Picture Placeholder 9">
            <a:extLst>
              <a:ext uri="{FF2B5EF4-FFF2-40B4-BE49-F238E27FC236}">
                <a16:creationId xmlns:a16="http://schemas.microsoft.com/office/drawing/2014/main" id="{41BA8418-CB7E-8596-6CD9-D865168D9A97}"/>
              </a:ext>
            </a:extLst>
          </p:cNvPr>
          <p:cNvSpPr>
            <a:spLocks noGrp="1"/>
          </p:cNvSpPr>
          <p:nvPr>
            <p:ph type="pic" sz="quarter" idx="44" hasCustomPrompt="1"/>
          </p:nvPr>
        </p:nvSpPr>
        <p:spPr>
          <a:xfrm>
            <a:off x="5442739" y="4874012"/>
            <a:ext cx="753426" cy="753426"/>
          </a:xfrm>
        </p:spPr>
        <p:txBody>
          <a:bodyPr>
            <a:noAutofit/>
          </a:bodyPr>
          <a:lstStyle>
            <a:lvl1pPr algn="ctr">
              <a:defRPr sz="800"/>
            </a:lvl1pPr>
          </a:lstStyle>
          <a:p>
            <a:r>
              <a:rPr lang="en-GB" dirty="0"/>
              <a:t>Click icon to insert image</a:t>
            </a:r>
          </a:p>
        </p:txBody>
      </p:sp>
      <p:sp>
        <p:nvSpPr>
          <p:cNvPr id="44" name="Text Placeholder 12">
            <a:extLst>
              <a:ext uri="{FF2B5EF4-FFF2-40B4-BE49-F238E27FC236}">
                <a16:creationId xmlns:a16="http://schemas.microsoft.com/office/drawing/2014/main" id="{4EB9DFA0-8F0E-B2BC-A01D-9F3DAA8DAF56}"/>
              </a:ext>
            </a:extLst>
          </p:cNvPr>
          <p:cNvSpPr>
            <a:spLocks noGrp="1"/>
          </p:cNvSpPr>
          <p:nvPr>
            <p:ph type="body" sz="quarter" idx="45" hasCustomPrompt="1"/>
          </p:nvPr>
        </p:nvSpPr>
        <p:spPr>
          <a:xfrm>
            <a:off x="5293198"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45" name="Text Placeholder 14">
            <a:extLst>
              <a:ext uri="{FF2B5EF4-FFF2-40B4-BE49-F238E27FC236}">
                <a16:creationId xmlns:a16="http://schemas.microsoft.com/office/drawing/2014/main" id="{973C6186-B51C-D3D2-9D99-E74030D12D66}"/>
              </a:ext>
            </a:extLst>
          </p:cNvPr>
          <p:cNvSpPr>
            <a:spLocks noGrp="1"/>
          </p:cNvSpPr>
          <p:nvPr>
            <p:ph type="body" sz="quarter" idx="46" hasCustomPrompt="1"/>
          </p:nvPr>
        </p:nvSpPr>
        <p:spPr>
          <a:xfrm>
            <a:off x="5293197"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46" name="Picture Placeholder 9">
            <a:extLst>
              <a:ext uri="{FF2B5EF4-FFF2-40B4-BE49-F238E27FC236}">
                <a16:creationId xmlns:a16="http://schemas.microsoft.com/office/drawing/2014/main" id="{10B8AA78-F79D-ADA9-9016-DF33F3A4D394}"/>
              </a:ext>
            </a:extLst>
          </p:cNvPr>
          <p:cNvSpPr>
            <a:spLocks noGrp="1"/>
          </p:cNvSpPr>
          <p:nvPr>
            <p:ph type="pic" sz="quarter" idx="47" hasCustomPrompt="1"/>
          </p:nvPr>
        </p:nvSpPr>
        <p:spPr>
          <a:xfrm>
            <a:off x="6469848" y="4874012"/>
            <a:ext cx="753426" cy="753426"/>
          </a:xfrm>
        </p:spPr>
        <p:txBody>
          <a:bodyPr>
            <a:noAutofit/>
          </a:bodyPr>
          <a:lstStyle>
            <a:lvl1pPr algn="ctr">
              <a:defRPr sz="800"/>
            </a:lvl1pPr>
          </a:lstStyle>
          <a:p>
            <a:r>
              <a:rPr lang="en-GB" dirty="0"/>
              <a:t>Click icon to insert image</a:t>
            </a:r>
          </a:p>
        </p:txBody>
      </p:sp>
      <p:sp>
        <p:nvSpPr>
          <p:cNvPr id="47" name="Text Placeholder 12">
            <a:extLst>
              <a:ext uri="{FF2B5EF4-FFF2-40B4-BE49-F238E27FC236}">
                <a16:creationId xmlns:a16="http://schemas.microsoft.com/office/drawing/2014/main" id="{67C46BB7-3F68-EB7E-9C73-4227A67DC6A5}"/>
              </a:ext>
            </a:extLst>
          </p:cNvPr>
          <p:cNvSpPr>
            <a:spLocks noGrp="1"/>
          </p:cNvSpPr>
          <p:nvPr>
            <p:ph type="body" sz="quarter" idx="48" hasCustomPrompt="1"/>
          </p:nvPr>
        </p:nvSpPr>
        <p:spPr>
          <a:xfrm>
            <a:off x="6320307"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48" name="Text Placeholder 14">
            <a:extLst>
              <a:ext uri="{FF2B5EF4-FFF2-40B4-BE49-F238E27FC236}">
                <a16:creationId xmlns:a16="http://schemas.microsoft.com/office/drawing/2014/main" id="{E99546AD-2BE7-F1CB-7879-70E276E6B11F}"/>
              </a:ext>
            </a:extLst>
          </p:cNvPr>
          <p:cNvSpPr>
            <a:spLocks noGrp="1"/>
          </p:cNvSpPr>
          <p:nvPr>
            <p:ph type="body" sz="quarter" idx="49" hasCustomPrompt="1"/>
          </p:nvPr>
        </p:nvSpPr>
        <p:spPr>
          <a:xfrm>
            <a:off x="6320306"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49" name="Picture Placeholder 9">
            <a:extLst>
              <a:ext uri="{FF2B5EF4-FFF2-40B4-BE49-F238E27FC236}">
                <a16:creationId xmlns:a16="http://schemas.microsoft.com/office/drawing/2014/main" id="{3AF0B530-BC70-5977-4B32-7F25472F6E5A}"/>
              </a:ext>
            </a:extLst>
          </p:cNvPr>
          <p:cNvSpPr>
            <a:spLocks noGrp="1"/>
          </p:cNvSpPr>
          <p:nvPr>
            <p:ph type="pic" sz="quarter" idx="50" hasCustomPrompt="1"/>
          </p:nvPr>
        </p:nvSpPr>
        <p:spPr>
          <a:xfrm>
            <a:off x="7496957" y="4874012"/>
            <a:ext cx="753426" cy="753426"/>
          </a:xfrm>
        </p:spPr>
        <p:txBody>
          <a:bodyPr>
            <a:noAutofit/>
          </a:bodyPr>
          <a:lstStyle>
            <a:lvl1pPr algn="ctr">
              <a:defRPr sz="800"/>
            </a:lvl1pPr>
          </a:lstStyle>
          <a:p>
            <a:r>
              <a:rPr lang="en-GB" dirty="0"/>
              <a:t>Click icon to insert image</a:t>
            </a:r>
          </a:p>
        </p:txBody>
      </p:sp>
      <p:sp>
        <p:nvSpPr>
          <p:cNvPr id="50" name="Text Placeholder 12">
            <a:extLst>
              <a:ext uri="{FF2B5EF4-FFF2-40B4-BE49-F238E27FC236}">
                <a16:creationId xmlns:a16="http://schemas.microsoft.com/office/drawing/2014/main" id="{2A6C7136-9E33-3C78-B3C4-1224BC6D195B}"/>
              </a:ext>
            </a:extLst>
          </p:cNvPr>
          <p:cNvSpPr>
            <a:spLocks noGrp="1"/>
          </p:cNvSpPr>
          <p:nvPr>
            <p:ph type="body" sz="quarter" idx="51" hasCustomPrompt="1"/>
          </p:nvPr>
        </p:nvSpPr>
        <p:spPr>
          <a:xfrm>
            <a:off x="7347416"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51" name="Text Placeholder 14">
            <a:extLst>
              <a:ext uri="{FF2B5EF4-FFF2-40B4-BE49-F238E27FC236}">
                <a16:creationId xmlns:a16="http://schemas.microsoft.com/office/drawing/2014/main" id="{61E773A0-E596-8F73-A469-CB8F81D64263}"/>
              </a:ext>
            </a:extLst>
          </p:cNvPr>
          <p:cNvSpPr>
            <a:spLocks noGrp="1"/>
          </p:cNvSpPr>
          <p:nvPr>
            <p:ph type="body" sz="quarter" idx="52" hasCustomPrompt="1"/>
          </p:nvPr>
        </p:nvSpPr>
        <p:spPr>
          <a:xfrm>
            <a:off x="7347415"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52" name="Picture Placeholder 9">
            <a:extLst>
              <a:ext uri="{FF2B5EF4-FFF2-40B4-BE49-F238E27FC236}">
                <a16:creationId xmlns:a16="http://schemas.microsoft.com/office/drawing/2014/main" id="{0AABDF8F-2C4D-4515-16B3-2A551B3BAF98}"/>
              </a:ext>
            </a:extLst>
          </p:cNvPr>
          <p:cNvSpPr>
            <a:spLocks noGrp="1"/>
          </p:cNvSpPr>
          <p:nvPr>
            <p:ph type="pic" sz="quarter" idx="53" hasCustomPrompt="1"/>
          </p:nvPr>
        </p:nvSpPr>
        <p:spPr>
          <a:xfrm>
            <a:off x="8524066" y="4874012"/>
            <a:ext cx="753426" cy="753426"/>
          </a:xfrm>
        </p:spPr>
        <p:txBody>
          <a:bodyPr>
            <a:noAutofit/>
          </a:bodyPr>
          <a:lstStyle>
            <a:lvl1pPr algn="ctr">
              <a:defRPr sz="800"/>
            </a:lvl1pPr>
          </a:lstStyle>
          <a:p>
            <a:r>
              <a:rPr lang="en-GB" dirty="0"/>
              <a:t>Click icon to insert image</a:t>
            </a:r>
          </a:p>
        </p:txBody>
      </p:sp>
      <p:sp>
        <p:nvSpPr>
          <p:cNvPr id="53" name="Text Placeholder 12">
            <a:extLst>
              <a:ext uri="{FF2B5EF4-FFF2-40B4-BE49-F238E27FC236}">
                <a16:creationId xmlns:a16="http://schemas.microsoft.com/office/drawing/2014/main" id="{878B7A33-492E-23C8-FC02-0667885218E8}"/>
              </a:ext>
            </a:extLst>
          </p:cNvPr>
          <p:cNvSpPr>
            <a:spLocks noGrp="1"/>
          </p:cNvSpPr>
          <p:nvPr>
            <p:ph type="body" sz="quarter" idx="54" hasCustomPrompt="1"/>
          </p:nvPr>
        </p:nvSpPr>
        <p:spPr>
          <a:xfrm>
            <a:off x="8374525"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54" name="Text Placeholder 14">
            <a:extLst>
              <a:ext uri="{FF2B5EF4-FFF2-40B4-BE49-F238E27FC236}">
                <a16:creationId xmlns:a16="http://schemas.microsoft.com/office/drawing/2014/main" id="{991C3B17-9F9E-7F6B-C522-DA704E97F21C}"/>
              </a:ext>
            </a:extLst>
          </p:cNvPr>
          <p:cNvSpPr>
            <a:spLocks noGrp="1"/>
          </p:cNvSpPr>
          <p:nvPr>
            <p:ph type="body" sz="quarter" idx="55" hasCustomPrompt="1"/>
          </p:nvPr>
        </p:nvSpPr>
        <p:spPr>
          <a:xfrm>
            <a:off x="8374524"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55" name="Picture Placeholder 9">
            <a:extLst>
              <a:ext uri="{FF2B5EF4-FFF2-40B4-BE49-F238E27FC236}">
                <a16:creationId xmlns:a16="http://schemas.microsoft.com/office/drawing/2014/main" id="{287A3E55-2C6F-967F-7F33-3F0DE5E902FE}"/>
              </a:ext>
            </a:extLst>
          </p:cNvPr>
          <p:cNvSpPr>
            <a:spLocks noGrp="1"/>
          </p:cNvSpPr>
          <p:nvPr>
            <p:ph type="pic" sz="quarter" idx="56" hasCustomPrompt="1"/>
          </p:nvPr>
        </p:nvSpPr>
        <p:spPr>
          <a:xfrm>
            <a:off x="9551175" y="4874012"/>
            <a:ext cx="753426" cy="753426"/>
          </a:xfrm>
        </p:spPr>
        <p:txBody>
          <a:bodyPr>
            <a:noAutofit/>
          </a:bodyPr>
          <a:lstStyle>
            <a:lvl1pPr algn="ctr">
              <a:defRPr sz="800"/>
            </a:lvl1pPr>
          </a:lstStyle>
          <a:p>
            <a:r>
              <a:rPr lang="en-GB" dirty="0"/>
              <a:t>Click icon to insert image</a:t>
            </a:r>
          </a:p>
        </p:txBody>
      </p:sp>
      <p:sp>
        <p:nvSpPr>
          <p:cNvPr id="56" name="Text Placeholder 12">
            <a:extLst>
              <a:ext uri="{FF2B5EF4-FFF2-40B4-BE49-F238E27FC236}">
                <a16:creationId xmlns:a16="http://schemas.microsoft.com/office/drawing/2014/main" id="{8BEBEDAF-B7C1-922E-BE66-40708575C643}"/>
              </a:ext>
            </a:extLst>
          </p:cNvPr>
          <p:cNvSpPr>
            <a:spLocks noGrp="1"/>
          </p:cNvSpPr>
          <p:nvPr>
            <p:ph type="body" sz="quarter" idx="57" hasCustomPrompt="1"/>
          </p:nvPr>
        </p:nvSpPr>
        <p:spPr>
          <a:xfrm>
            <a:off x="9401633"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57" name="Text Placeholder 14">
            <a:extLst>
              <a:ext uri="{FF2B5EF4-FFF2-40B4-BE49-F238E27FC236}">
                <a16:creationId xmlns:a16="http://schemas.microsoft.com/office/drawing/2014/main" id="{1FB274E3-82AC-3052-5F41-7A6D09358D5A}"/>
              </a:ext>
            </a:extLst>
          </p:cNvPr>
          <p:cNvSpPr>
            <a:spLocks noGrp="1"/>
          </p:cNvSpPr>
          <p:nvPr>
            <p:ph type="body" sz="quarter" idx="58" hasCustomPrompt="1"/>
          </p:nvPr>
        </p:nvSpPr>
        <p:spPr>
          <a:xfrm>
            <a:off x="9401634"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58" name="Picture Placeholder 9">
            <a:extLst>
              <a:ext uri="{FF2B5EF4-FFF2-40B4-BE49-F238E27FC236}">
                <a16:creationId xmlns:a16="http://schemas.microsoft.com/office/drawing/2014/main" id="{B2E5405C-CDFD-E7CF-0838-BE6A5B8F68F0}"/>
              </a:ext>
            </a:extLst>
          </p:cNvPr>
          <p:cNvSpPr>
            <a:spLocks noGrp="1"/>
          </p:cNvSpPr>
          <p:nvPr>
            <p:ph type="pic" sz="quarter" idx="59" hasCustomPrompt="1"/>
          </p:nvPr>
        </p:nvSpPr>
        <p:spPr>
          <a:xfrm>
            <a:off x="10578283" y="4874012"/>
            <a:ext cx="753426" cy="753426"/>
          </a:xfrm>
        </p:spPr>
        <p:txBody>
          <a:bodyPr>
            <a:noAutofit/>
          </a:bodyPr>
          <a:lstStyle>
            <a:lvl1pPr algn="ctr">
              <a:defRPr sz="800"/>
            </a:lvl1pPr>
          </a:lstStyle>
          <a:p>
            <a:r>
              <a:rPr lang="en-GB" dirty="0"/>
              <a:t>Click icon to insert image</a:t>
            </a:r>
          </a:p>
        </p:txBody>
      </p:sp>
      <p:sp>
        <p:nvSpPr>
          <p:cNvPr id="59" name="Text Placeholder 12">
            <a:extLst>
              <a:ext uri="{FF2B5EF4-FFF2-40B4-BE49-F238E27FC236}">
                <a16:creationId xmlns:a16="http://schemas.microsoft.com/office/drawing/2014/main" id="{F94250E3-B4A7-371D-2714-D69D903569A4}"/>
              </a:ext>
            </a:extLst>
          </p:cNvPr>
          <p:cNvSpPr>
            <a:spLocks noGrp="1"/>
          </p:cNvSpPr>
          <p:nvPr>
            <p:ph type="body" sz="quarter" idx="60" hasCustomPrompt="1"/>
          </p:nvPr>
        </p:nvSpPr>
        <p:spPr>
          <a:xfrm>
            <a:off x="10428743" y="5657441"/>
            <a:ext cx="1052510" cy="123111"/>
          </a:xfrm>
        </p:spPr>
        <p:txBody>
          <a:bodyPr>
            <a:noAutofit/>
          </a:bodyPr>
          <a:lstStyle>
            <a:lvl1pPr algn="ctr">
              <a:defRPr sz="800">
                <a:latin typeface="Gotham Medium" pitchFamily="50" charset="0"/>
              </a:defRPr>
            </a:lvl1pPr>
            <a:lvl2pPr>
              <a:defRPr sz="800">
                <a:latin typeface="Gotham Bold" pitchFamily="50" charset="0"/>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p:txBody>
      </p:sp>
      <p:sp>
        <p:nvSpPr>
          <p:cNvPr id="60" name="Text Placeholder 14">
            <a:extLst>
              <a:ext uri="{FF2B5EF4-FFF2-40B4-BE49-F238E27FC236}">
                <a16:creationId xmlns:a16="http://schemas.microsoft.com/office/drawing/2014/main" id="{D0A91591-66C1-E374-B1BD-0A747C1FD0BB}"/>
              </a:ext>
            </a:extLst>
          </p:cNvPr>
          <p:cNvSpPr>
            <a:spLocks noGrp="1"/>
          </p:cNvSpPr>
          <p:nvPr>
            <p:ph type="body" sz="quarter" idx="61" hasCustomPrompt="1"/>
          </p:nvPr>
        </p:nvSpPr>
        <p:spPr>
          <a:xfrm>
            <a:off x="10428742" y="5797140"/>
            <a:ext cx="1052509" cy="123111"/>
          </a:xfrm>
        </p:spPr>
        <p:txBody>
          <a:bodyPr>
            <a:noAutofit/>
          </a:bodyPr>
          <a:lstStyle>
            <a:lvl1pPr algn="ctr">
              <a:defRPr sz="800"/>
            </a:lvl1pPr>
            <a:lvl2pPr>
              <a:defRPr sz="800"/>
            </a:lvl2pPr>
            <a:lvl3pPr>
              <a:defRPr sz="700"/>
            </a:lvl3pPr>
            <a:lvl4pPr>
              <a:defRPr sz="600"/>
            </a:lvl4pPr>
            <a:lvl5pPr>
              <a:defRPr sz="600"/>
            </a:lvl5pPr>
          </a:lstStyle>
          <a:p>
            <a:pPr lvl="0"/>
            <a:r>
              <a:rPr lang="en-GB"/>
              <a:t>Insert Position</a:t>
            </a:r>
            <a:endParaRPr lang="en-GB" dirty="0"/>
          </a:p>
        </p:txBody>
      </p:sp>
      <p:sp>
        <p:nvSpPr>
          <p:cNvPr id="61" name="Text Placeholder 7">
            <a:extLst>
              <a:ext uri="{FF2B5EF4-FFF2-40B4-BE49-F238E27FC236}">
                <a16:creationId xmlns:a16="http://schemas.microsoft.com/office/drawing/2014/main" id="{0AE5C4F9-6B9E-EACB-6B6B-4BFBBD7F4CDD}"/>
              </a:ext>
            </a:extLst>
          </p:cNvPr>
          <p:cNvSpPr>
            <a:spLocks noGrp="1"/>
          </p:cNvSpPr>
          <p:nvPr>
            <p:ph type="body" sz="quarter" idx="62" hasCustomPrompt="1"/>
          </p:nvPr>
        </p:nvSpPr>
        <p:spPr>
          <a:xfrm>
            <a:off x="6150770" y="2525794"/>
            <a:ext cx="2315842" cy="233362"/>
          </a:xfrm>
        </p:spPr>
        <p:txBody>
          <a:bodyPr>
            <a:noAutofit/>
          </a:bodyPr>
          <a:lstStyle>
            <a:lvl1pPr algn="ctr">
              <a:defRPr sz="1000" cap="all" baseline="0">
                <a:latin typeface="Gotham Medium" panose="02000604030000020004" pitchFamily="50" charset="0"/>
              </a:defRPr>
            </a:lvl1pPr>
            <a:lvl2pPr algn="ctr">
              <a:defRPr>
                <a:latin typeface="Gotham Medium" panose="02000604030000020004" pitchFamily="50" charset="0"/>
              </a:defRPr>
            </a:lvl2pPr>
            <a:lvl3pPr algn="ctr">
              <a:defRPr>
                <a:latin typeface="Gotham Medium" panose="02000604030000020004" pitchFamily="50" charset="0"/>
              </a:defRPr>
            </a:lvl3pPr>
            <a:lvl4pPr algn="ctr">
              <a:defRPr>
                <a:latin typeface="Gotham Medium" panose="02000604030000020004" pitchFamily="50" charset="0"/>
              </a:defRPr>
            </a:lvl4pPr>
            <a:lvl5pPr algn="ctr">
              <a:defRPr>
                <a:latin typeface="Gotham Medium" panose="02000604030000020004" pitchFamily="50" charset="0"/>
              </a:defRPr>
            </a:lvl5pPr>
          </a:lstStyle>
          <a:p>
            <a:pPr lvl="0"/>
            <a:r>
              <a:rPr lang="en-GB"/>
              <a:t>Insert text here</a:t>
            </a:r>
            <a:endParaRPr lang="en-GB" dirty="0"/>
          </a:p>
        </p:txBody>
      </p:sp>
      <p:sp>
        <p:nvSpPr>
          <p:cNvPr id="62" name="Text Placeholder 7">
            <a:extLst>
              <a:ext uri="{FF2B5EF4-FFF2-40B4-BE49-F238E27FC236}">
                <a16:creationId xmlns:a16="http://schemas.microsoft.com/office/drawing/2014/main" id="{0F76884E-6FB2-206F-DE4F-C4DFF2175EC0}"/>
              </a:ext>
            </a:extLst>
          </p:cNvPr>
          <p:cNvSpPr>
            <a:spLocks noGrp="1"/>
          </p:cNvSpPr>
          <p:nvPr>
            <p:ph type="body" sz="quarter" idx="63" hasCustomPrompt="1"/>
          </p:nvPr>
        </p:nvSpPr>
        <p:spPr>
          <a:xfrm>
            <a:off x="6150770" y="4546598"/>
            <a:ext cx="2315842" cy="233362"/>
          </a:xfrm>
        </p:spPr>
        <p:txBody>
          <a:bodyPr>
            <a:noAutofit/>
          </a:bodyPr>
          <a:lstStyle>
            <a:lvl1pPr algn="ctr">
              <a:defRPr sz="1000" cap="all" baseline="0">
                <a:latin typeface="Gotham Medium" panose="02000604030000020004" pitchFamily="50" charset="0"/>
              </a:defRPr>
            </a:lvl1pPr>
            <a:lvl2pPr algn="ctr">
              <a:defRPr>
                <a:latin typeface="Gotham Medium" panose="02000604030000020004" pitchFamily="50" charset="0"/>
              </a:defRPr>
            </a:lvl2pPr>
            <a:lvl3pPr algn="ctr">
              <a:defRPr>
                <a:latin typeface="Gotham Medium" panose="02000604030000020004" pitchFamily="50" charset="0"/>
              </a:defRPr>
            </a:lvl3pPr>
            <a:lvl4pPr algn="ctr">
              <a:defRPr>
                <a:latin typeface="Gotham Medium" panose="02000604030000020004" pitchFamily="50" charset="0"/>
              </a:defRPr>
            </a:lvl4pPr>
            <a:lvl5pPr algn="ctr">
              <a:defRPr>
                <a:latin typeface="Gotham Medium" panose="02000604030000020004" pitchFamily="50" charset="0"/>
              </a:defRPr>
            </a:lvl5pPr>
          </a:lstStyle>
          <a:p>
            <a:pPr lvl="0"/>
            <a:r>
              <a:rPr lang="en-GB" dirty="0"/>
              <a:t>Insert text here</a:t>
            </a:r>
          </a:p>
        </p:txBody>
      </p:sp>
      <p:sp>
        <p:nvSpPr>
          <p:cNvPr id="63" name="Text Placeholder 28">
            <a:extLst>
              <a:ext uri="{FF2B5EF4-FFF2-40B4-BE49-F238E27FC236}">
                <a16:creationId xmlns:a16="http://schemas.microsoft.com/office/drawing/2014/main" id="{CE043890-DC49-82F5-560A-C53D7E9F7FC3}"/>
              </a:ext>
            </a:extLst>
          </p:cNvPr>
          <p:cNvSpPr>
            <a:spLocks noGrp="1"/>
          </p:cNvSpPr>
          <p:nvPr>
            <p:ph type="body" sz="quarter" idx="64" hasCustomPrompt="1"/>
          </p:nvPr>
        </p:nvSpPr>
        <p:spPr>
          <a:xfrm>
            <a:off x="6149017" y="686617"/>
            <a:ext cx="2304000" cy="3600"/>
          </a:xfrm>
          <a:solidFill>
            <a:schemeClr val="tx2"/>
          </a:solidFill>
        </p:spPr>
        <p:txBody>
          <a:bodyPr>
            <a:noAutofit/>
          </a:bodyPr>
          <a:lstStyle>
            <a:lvl1pPr>
              <a:defRPr/>
            </a:lvl1pPr>
          </a:lstStyle>
          <a:p>
            <a:pPr lvl="0"/>
            <a:r>
              <a:rPr lang="en-GB"/>
              <a:t> </a:t>
            </a:r>
            <a:endParaRPr lang="en-GB" dirty="0"/>
          </a:p>
        </p:txBody>
      </p:sp>
      <p:sp>
        <p:nvSpPr>
          <p:cNvPr id="64" name="Text Placeholder 28">
            <a:extLst>
              <a:ext uri="{FF2B5EF4-FFF2-40B4-BE49-F238E27FC236}">
                <a16:creationId xmlns:a16="http://schemas.microsoft.com/office/drawing/2014/main" id="{EC03AAC8-30D3-FED6-BE79-B29CE1A5D17C}"/>
              </a:ext>
            </a:extLst>
          </p:cNvPr>
          <p:cNvSpPr>
            <a:spLocks noGrp="1"/>
          </p:cNvSpPr>
          <p:nvPr>
            <p:ph type="body" sz="quarter" idx="65" hasCustomPrompt="1"/>
          </p:nvPr>
        </p:nvSpPr>
        <p:spPr>
          <a:xfrm>
            <a:off x="4330162" y="2759441"/>
            <a:ext cx="5904000" cy="3600"/>
          </a:xfrm>
          <a:solidFill>
            <a:schemeClr val="tx2"/>
          </a:solidFill>
        </p:spPr>
        <p:txBody>
          <a:bodyPr>
            <a:noAutofit/>
          </a:bodyPr>
          <a:lstStyle>
            <a:lvl1pPr>
              <a:defRPr/>
            </a:lvl1pPr>
          </a:lstStyle>
          <a:p>
            <a:pPr lvl="0"/>
            <a:r>
              <a:rPr lang="en-GB"/>
              <a:t> </a:t>
            </a:r>
            <a:endParaRPr lang="en-GB" dirty="0"/>
          </a:p>
        </p:txBody>
      </p:sp>
      <p:sp>
        <p:nvSpPr>
          <p:cNvPr id="65" name="Text Placeholder 28">
            <a:extLst>
              <a:ext uri="{FF2B5EF4-FFF2-40B4-BE49-F238E27FC236}">
                <a16:creationId xmlns:a16="http://schemas.microsoft.com/office/drawing/2014/main" id="{3B43C926-407D-3E55-C441-79B33668F97B}"/>
              </a:ext>
            </a:extLst>
          </p:cNvPr>
          <p:cNvSpPr>
            <a:spLocks noGrp="1"/>
          </p:cNvSpPr>
          <p:nvPr>
            <p:ph type="body" sz="quarter" idx="66" hasCustomPrompt="1"/>
          </p:nvPr>
        </p:nvSpPr>
        <p:spPr>
          <a:xfrm>
            <a:off x="3354017" y="4758492"/>
            <a:ext cx="7920000" cy="3600"/>
          </a:xfrm>
          <a:solidFill>
            <a:schemeClr val="tx2"/>
          </a:solidFill>
        </p:spPr>
        <p:txBody>
          <a:bodyPr>
            <a:noAutofit/>
          </a:bodyPr>
          <a:lstStyle>
            <a:lvl1pPr>
              <a:defRPr/>
            </a:lvl1pPr>
          </a:lstStyle>
          <a:p>
            <a:pPr lvl="0"/>
            <a:r>
              <a:rPr lang="en-GB"/>
              <a:t> </a:t>
            </a:r>
            <a:endParaRPr lang="en-GB" dirty="0"/>
          </a:p>
        </p:txBody>
      </p:sp>
      <p:sp>
        <p:nvSpPr>
          <p:cNvPr id="66" name="Text Placeholder 28">
            <a:extLst>
              <a:ext uri="{FF2B5EF4-FFF2-40B4-BE49-F238E27FC236}">
                <a16:creationId xmlns:a16="http://schemas.microsoft.com/office/drawing/2014/main" id="{77623238-AB87-4AEE-1E57-B15DA967980C}"/>
              </a:ext>
            </a:extLst>
          </p:cNvPr>
          <p:cNvSpPr>
            <a:spLocks noGrp="1"/>
          </p:cNvSpPr>
          <p:nvPr>
            <p:ph type="body" sz="quarter" idx="67" hasCustomPrompt="1"/>
          </p:nvPr>
        </p:nvSpPr>
        <p:spPr>
          <a:xfrm>
            <a:off x="7308691" y="690217"/>
            <a:ext cx="3600" cy="1584000"/>
          </a:xfrm>
          <a:solidFill>
            <a:schemeClr val="tx2"/>
          </a:solidFill>
        </p:spPr>
        <p:txBody>
          <a:bodyPr>
            <a:noAutofit/>
          </a:bodyPr>
          <a:lstStyle>
            <a:lvl1pPr>
              <a:defRPr/>
            </a:lvl1pPr>
          </a:lstStyle>
          <a:p>
            <a:pPr lvl="0"/>
            <a:r>
              <a:rPr lang="en-GB"/>
              <a:t> </a:t>
            </a:r>
            <a:endParaRPr lang="en-GB" dirty="0"/>
          </a:p>
        </p:txBody>
      </p:sp>
      <p:sp>
        <p:nvSpPr>
          <p:cNvPr id="69" name="Text Placeholder 28">
            <a:extLst>
              <a:ext uri="{FF2B5EF4-FFF2-40B4-BE49-F238E27FC236}">
                <a16:creationId xmlns:a16="http://schemas.microsoft.com/office/drawing/2014/main" id="{5DC7986A-32D7-91FB-B239-73A07173E364}"/>
              </a:ext>
            </a:extLst>
          </p:cNvPr>
          <p:cNvSpPr>
            <a:spLocks noGrp="1"/>
          </p:cNvSpPr>
          <p:nvPr>
            <p:ph type="body" sz="quarter" idx="69" hasCustomPrompt="1"/>
          </p:nvPr>
        </p:nvSpPr>
        <p:spPr>
          <a:xfrm>
            <a:off x="7304724" y="2759724"/>
            <a:ext cx="3600" cy="1584000"/>
          </a:xfrm>
          <a:solidFill>
            <a:schemeClr val="tx2"/>
          </a:solidFill>
        </p:spPr>
        <p:txBody>
          <a:bodyPr>
            <a:noAutofit/>
          </a:bodyPr>
          <a:lstStyle>
            <a:lvl1pPr>
              <a:defRPr/>
            </a:lvl1pPr>
          </a:lstStyle>
          <a:p>
            <a:pPr lvl="0"/>
            <a:r>
              <a:rPr lang="en-GB"/>
              <a:t> </a:t>
            </a:r>
            <a:endParaRPr lang="en-GB" dirty="0"/>
          </a:p>
        </p:txBody>
      </p:sp>
      <p:sp>
        <p:nvSpPr>
          <p:cNvPr id="70" name="Text Placeholder 67">
            <a:extLst>
              <a:ext uri="{FF2B5EF4-FFF2-40B4-BE49-F238E27FC236}">
                <a16:creationId xmlns:a16="http://schemas.microsoft.com/office/drawing/2014/main" id="{9BDC5D0F-68CF-1108-7319-CEB08ADE0BAE}"/>
              </a:ext>
            </a:extLst>
          </p:cNvPr>
          <p:cNvSpPr>
            <a:spLocks noGrp="1"/>
          </p:cNvSpPr>
          <p:nvPr>
            <p:ph type="body" sz="quarter" idx="70" hasCustomPrompt="1"/>
          </p:nvPr>
        </p:nvSpPr>
        <p:spPr>
          <a:xfrm rot="10800000">
            <a:off x="7277313" y="4327184"/>
            <a:ext cx="58421" cy="45719"/>
          </a:xfrm>
          <a:prstGeom prst="triangle">
            <a:avLst/>
          </a:prstGeom>
          <a:solidFill>
            <a:schemeClr val="tx2"/>
          </a:solidFill>
        </p:spPr>
        <p:txBody>
          <a:bodyPr>
            <a:noAutofit/>
          </a:bodyPr>
          <a:lstStyle>
            <a:lvl1pPr>
              <a:defRPr/>
            </a:lvl1pPr>
          </a:lstStyle>
          <a:p>
            <a:pPr lvl="0"/>
            <a:r>
              <a:rPr lang="en-GB"/>
              <a:t> </a:t>
            </a:r>
            <a:endParaRPr lang="en-GB" dirty="0"/>
          </a:p>
        </p:txBody>
      </p:sp>
      <p:grpSp>
        <p:nvGrpSpPr>
          <p:cNvPr id="199" name="Group 198">
            <a:extLst>
              <a:ext uri="{FF2B5EF4-FFF2-40B4-BE49-F238E27FC236}">
                <a16:creationId xmlns:a16="http://schemas.microsoft.com/office/drawing/2014/main" id="{A6610E59-C194-21D7-F957-9F8124D09F6C}"/>
              </a:ext>
            </a:extLst>
          </p:cNvPr>
          <p:cNvGrpSpPr/>
          <p:nvPr/>
        </p:nvGrpSpPr>
        <p:grpSpPr>
          <a:xfrm>
            <a:off x="12287572" y="0"/>
            <a:ext cx="2175021" cy="4839558"/>
            <a:chOff x="838200" y="1150069"/>
            <a:chExt cx="2175021" cy="4839558"/>
          </a:xfrm>
        </p:grpSpPr>
        <p:sp>
          <p:nvSpPr>
            <p:cNvPr id="200" name="Rectangle 199">
              <a:extLst>
                <a:ext uri="{FF2B5EF4-FFF2-40B4-BE49-F238E27FC236}">
                  <a16:creationId xmlns:a16="http://schemas.microsoft.com/office/drawing/2014/main" id="{B97581D2-95BE-1292-B55E-63091E783594}"/>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01" name="Rectangle 200">
              <a:extLst>
                <a:ext uri="{FF2B5EF4-FFF2-40B4-BE49-F238E27FC236}">
                  <a16:creationId xmlns:a16="http://schemas.microsoft.com/office/drawing/2014/main" id="{AB98F944-AA76-A3D3-DE36-251941DD027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02" name="TextBox 201">
              <a:extLst>
                <a:ext uri="{FF2B5EF4-FFF2-40B4-BE49-F238E27FC236}">
                  <a16:creationId xmlns:a16="http://schemas.microsoft.com/office/drawing/2014/main" id="{7FCD67FE-799C-CE84-2A95-51D0B8BC80F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03" name="TextBox 202">
              <a:extLst>
                <a:ext uri="{FF2B5EF4-FFF2-40B4-BE49-F238E27FC236}">
                  <a16:creationId xmlns:a16="http://schemas.microsoft.com/office/drawing/2014/main" id="{B022768B-0B7D-7683-E292-A5FF4303D5DB}"/>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04" name="TextBox 203">
              <a:extLst>
                <a:ext uri="{FF2B5EF4-FFF2-40B4-BE49-F238E27FC236}">
                  <a16:creationId xmlns:a16="http://schemas.microsoft.com/office/drawing/2014/main" id="{591F677E-1052-8C3A-F384-689946FD8742}"/>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05" name="TextBox 204">
              <a:extLst>
                <a:ext uri="{FF2B5EF4-FFF2-40B4-BE49-F238E27FC236}">
                  <a16:creationId xmlns:a16="http://schemas.microsoft.com/office/drawing/2014/main" id="{A9E8B416-76A0-9B5A-7E89-7F511A1A6529}"/>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06" name="TextBox 205">
              <a:extLst>
                <a:ext uri="{FF2B5EF4-FFF2-40B4-BE49-F238E27FC236}">
                  <a16:creationId xmlns:a16="http://schemas.microsoft.com/office/drawing/2014/main" id="{EBCEF366-3B93-2940-AC28-A0ABACAB1839}"/>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07" name="TextBox 206">
              <a:extLst>
                <a:ext uri="{FF2B5EF4-FFF2-40B4-BE49-F238E27FC236}">
                  <a16:creationId xmlns:a16="http://schemas.microsoft.com/office/drawing/2014/main" id="{DFF7A4DA-7BA6-71D7-8F0F-E0D031D1F3E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08" name="TextBox 207">
              <a:extLst>
                <a:ext uri="{FF2B5EF4-FFF2-40B4-BE49-F238E27FC236}">
                  <a16:creationId xmlns:a16="http://schemas.microsoft.com/office/drawing/2014/main" id="{A679C27B-4373-D2C6-D86A-47130BCCBF4C}"/>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10" name="Date Placeholder 209">
            <a:extLst>
              <a:ext uri="{FF2B5EF4-FFF2-40B4-BE49-F238E27FC236}">
                <a16:creationId xmlns:a16="http://schemas.microsoft.com/office/drawing/2014/main" id="{781C872F-44F1-0E20-627C-27A2E0370897}"/>
              </a:ext>
            </a:extLst>
          </p:cNvPr>
          <p:cNvSpPr>
            <a:spLocks noGrp="1"/>
          </p:cNvSpPr>
          <p:nvPr>
            <p:ph type="dt" sz="half" idx="77"/>
          </p:nvPr>
        </p:nvSpPr>
        <p:spPr/>
        <p:txBody>
          <a:bodyPr>
            <a:noAutofit/>
          </a:bodyPr>
          <a:lstStyle/>
          <a:p>
            <a:endParaRPr lang="en-GB" dirty="0"/>
          </a:p>
        </p:txBody>
      </p:sp>
      <p:sp>
        <p:nvSpPr>
          <p:cNvPr id="212" name="Slide Number Placeholder 211">
            <a:extLst>
              <a:ext uri="{FF2B5EF4-FFF2-40B4-BE49-F238E27FC236}">
                <a16:creationId xmlns:a16="http://schemas.microsoft.com/office/drawing/2014/main" id="{F91591A4-8A1A-0F01-BFB2-8771A50EF757}"/>
              </a:ext>
            </a:extLst>
          </p:cNvPr>
          <p:cNvSpPr>
            <a:spLocks noGrp="1"/>
          </p:cNvSpPr>
          <p:nvPr>
            <p:ph type="sldNum" sz="quarter" idx="79"/>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D9C2783B-2082-9409-C0BE-C1884CE0C467}"/>
              </a:ext>
            </a:extLst>
          </p:cNvPr>
          <p:cNvGrpSpPr/>
          <p:nvPr userDrawn="1"/>
        </p:nvGrpSpPr>
        <p:grpSpPr>
          <a:xfrm>
            <a:off x="12287572" y="0"/>
            <a:ext cx="2175021" cy="4839558"/>
            <a:chOff x="838200" y="1150069"/>
            <a:chExt cx="2175021" cy="4839558"/>
          </a:xfrm>
        </p:grpSpPr>
        <p:sp>
          <p:nvSpPr>
            <p:cNvPr id="6" name="Rectangle 5">
              <a:extLst>
                <a:ext uri="{FF2B5EF4-FFF2-40B4-BE49-F238E27FC236}">
                  <a16:creationId xmlns:a16="http://schemas.microsoft.com/office/drawing/2014/main" id="{5ADDA169-B331-2F30-EF23-CF2148513F2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8C38223A-EC44-E81D-CF11-20260447B8C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9" name="TextBox 8">
              <a:extLst>
                <a:ext uri="{FF2B5EF4-FFF2-40B4-BE49-F238E27FC236}">
                  <a16:creationId xmlns:a16="http://schemas.microsoft.com/office/drawing/2014/main" id="{1F067D3E-32CE-D50A-B6B6-CE69D4C3F2E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1" name="TextBox 10">
              <a:extLst>
                <a:ext uri="{FF2B5EF4-FFF2-40B4-BE49-F238E27FC236}">
                  <a16:creationId xmlns:a16="http://schemas.microsoft.com/office/drawing/2014/main" id="{FE556E0F-F2C6-08A0-EFCB-FCEE82997FD1}"/>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2" name="TextBox 11">
              <a:extLst>
                <a:ext uri="{FF2B5EF4-FFF2-40B4-BE49-F238E27FC236}">
                  <a16:creationId xmlns:a16="http://schemas.microsoft.com/office/drawing/2014/main" id="{1222667F-445A-0C55-AA34-FBFD7584EAF5}"/>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4" name="TextBox 13">
              <a:extLst>
                <a:ext uri="{FF2B5EF4-FFF2-40B4-BE49-F238E27FC236}">
                  <a16:creationId xmlns:a16="http://schemas.microsoft.com/office/drawing/2014/main" id="{809B2461-ABDD-8A87-42E9-38BB5776D7C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7" name="TextBox 66">
              <a:extLst>
                <a:ext uri="{FF2B5EF4-FFF2-40B4-BE49-F238E27FC236}">
                  <a16:creationId xmlns:a16="http://schemas.microsoft.com/office/drawing/2014/main" id="{7EBAB88C-ED17-7FDA-5906-89FA6ED9D364}"/>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1" name="TextBox 70">
              <a:extLst>
                <a:ext uri="{FF2B5EF4-FFF2-40B4-BE49-F238E27FC236}">
                  <a16:creationId xmlns:a16="http://schemas.microsoft.com/office/drawing/2014/main" id="{D57DF1BD-F6FE-2650-962E-51D5F93E21D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2" name="TextBox 71">
              <a:extLst>
                <a:ext uri="{FF2B5EF4-FFF2-40B4-BE49-F238E27FC236}">
                  <a16:creationId xmlns:a16="http://schemas.microsoft.com/office/drawing/2014/main" id="{E35F25B3-5BBB-72A9-0CCD-8D287D36CDAC}"/>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5" name="Title 74">
            <a:extLst>
              <a:ext uri="{FF2B5EF4-FFF2-40B4-BE49-F238E27FC236}">
                <a16:creationId xmlns:a16="http://schemas.microsoft.com/office/drawing/2014/main" id="{8E9DFC04-98A0-AFB4-293F-935F6D83ED1D}"/>
              </a:ext>
            </a:extLst>
          </p:cNvPr>
          <p:cNvSpPr>
            <a:spLocks noGrp="1"/>
          </p:cNvSpPr>
          <p:nvPr>
            <p:ph type="title" hasCustomPrompt="1"/>
          </p:nvPr>
        </p:nvSpPr>
        <p:spPr>
          <a:xfrm>
            <a:off x="450850" y="517402"/>
            <a:ext cx="5307013" cy="498598"/>
          </a:xfrm>
        </p:spPr>
        <p:txBody>
          <a:bodyPr/>
          <a:lstStyle/>
          <a:p>
            <a:r>
              <a:rPr lang="en-US" dirty="0"/>
              <a:t>Insert title here</a:t>
            </a:r>
            <a:endParaRPr lang="en-GB" dirty="0"/>
          </a:p>
        </p:txBody>
      </p:sp>
      <p:sp>
        <p:nvSpPr>
          <p:cNvPr id="76" name="Footer Placeholder 4">
            <a:extLst>
              <a:ext uri="{FF2B5EF4-FFF2-40B4-BE49-F238E27FC236}">
                <a16:creationId xmlns:a16="http://schemas.microsoft.com/office/drawing/2014/main" id="{AE929141-5EBC-3E5B-21EE-1269BF6E15B2}"/>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 name="Text Placeholder 3">
            <a:extLst>
              <a:ext uri="{FF2B5EF4-FFF2-40B4-BE49-F238E27FC236}">
                <a16:creationId xmlns:a16="http://schemas.microsoft.com/office/drawing/2014/main" id="{462EFA3D-7F40-72C3-9F8F-DB05E05FE3B2}"/>
              </a:ext>
            </a:extLst>
          </p:cNvPr>
          <p:cNvSpPr>
            <a:spLocks noGrp="1"/>
          </p:cNvSpPr>
          <p:nvPr>
            <p:ph type="body" sz="quarter" idx="80"/>
          </p:nvPr>
        </p:nvSpPr>
        <p:spPr>
          <a:xfrm>
            <a:off x="447675" y="1520825"/>
            <a:ext cx="3386138" cy="1769715"/>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3" name="Text Placeholder 67">
            <a:extLst>
              <a:ext uri="{FF2B5EF4-FFF2-40B4-BE49-F238E27FC236}">
                <a16:creationId xmlns:a16="http://schemas.microsoft.com/office/drawing/2014/main" id="{FF9B095E-F7DE-4BE3-5F70-B638D865157F}"/>
              </a:ext>
            </a:extLst>
          </p:cNvPr>
          <p:cNvSpPr>
            <a:spLocks noGrp="1"/>
          </p:cNvSpPr>
          <p:nvPr>
            <p:ph type="body" sz="quarter" idx="81" hasCustomPrompt="1"/>
          </p:nvPr>
        </p:nvSpPr>
        <p:spPr>
          <a:xfrm rot="10800000">
            <a:off x="7277313" y="2269784"/>
            <a:ext cx="58421" cy="45719"/>
          </a:xfrm>
          <a:prstGeom prst="triangle">
            <a:avLst/>
          </a:prstGeom>
          <a:solidFill>
            <a:schemeClr val="tx2"/>
          </a:solidFill>
        </p:spPr>
        <p:txBody>
          <a:bodyPr>
            <a:no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395377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Our team x12">
    <p:spTree>
      <p:nvGrpSpPr>
        <p:cNvPr id="1" name=""/>
        <p:cNvGrpSpPr/>
        <p:nvPr/>
      </p:nvGrpSpPr>
      <p:grpSpPr>
        <a:xfrm>
          <a:off x="0" y="0"/>
          <a:ext cx="0" cy="0"/>
          <a:chOff x="0" y="0"/>
          <a:chExt cx="0" cy="0"/>
        </a:xfrm>
      </p:grpSpPr>
      <p:sp>
        <p:nvSpPr>
          <p:cNvPr id="63" name="Text Placeholder 3">
            <a:extLst>
              <a:ext uri="{FF2B5EF4-FFF2-40B4-BE49-F238E27FC236}">
                <a16:creationId xmlns:a16="http://schemas.microsoft.com/office/drawing/2014/main" id="{18A4E36B-1D06-9DFE-71A6-2B35071261B5}"/>
              </a:ext>
            </a:extLst>
          </p:cNvPr>
          <p:cNvSpPr>
            <a:spLocks noGrp="1"/>
          </p:cNvSpPr>
          <p:nvPr>
            <p:ph type="body" sz="quarter" idx="6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68" name="Group 67">
            <a:extLst>
              <a:ext uri="{FF2B5EF4-FFF2-40B4-BE49-F238E27FC236}">
                <a16:creationId xmlns:a16="http://schemas.microsoft.com/office/drawing/2014/main" id="{A8356C76-3E5E-981A-79E8-8E17A8800A2A}"/>
              </a:ext>
            </a:extLst>
          </p:cNvPr>
          <p:cNvGrpSpPr/>
          <p:nvPr/>
        </p:nvGrpSpPr>
        <p:grpSpPr>
          <a:xfrm>
            <a:off x="12287572" y="0"/>
            <a:ext cx="2175021" cy="4839558"/>
            <a:chOff x="838200" y="1150069"/>
            <a:chExt cx="2175021" cy="4839558"/>
          </a:xfrm>
        </p:grpSpPr>
        <p:sp>
          <p:nvSpPr>
            <p:cNvPr id="69" name="Rectangle 68">
              <a:extLst>
                <a:ext uri="{FF2B5EF4-FFF2-40B4-BE49-F238E27FC236}">
                  <a16:creationId xmlns:a16="http://schemas.microsoft.com/office/drawing/2014/main" id="{823FB9B2-AB53-C6D6-0634-A344E1EC65DE}"/>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0" name="Rectangle 69">
              <a:extLst>
                <a:ext uri="{FF2B5EF4-FFF2-40B4-BE49-F238E27FC236}">
                  <a16:creationId xmlns:a16="http://schemas.microsoft.com/office/drawing/2014/main" id="{22367F9A-30F1-9702-3A18-FBCAC875C93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1" name="TextBox 70">
              <a:extLst>
                <a:ext uri="{FF2B5EF4-FFF2-40B4-BE49-F238E27FC236}">
                  <a16:creationId xmlns:a16="http://schemas.microsoft.com/office/drawing/2014/main" id="{21A3A32A-FD11-1E27-D843-E520E60060D1}"/>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2" name="TextBox 71">
              <a:extLst>
                <a:ext uri="{FF2B5EF4-FFF2-40B4-BE49-F238E27FC236}">
                  <a16:creationId xmlns:a16="http://schemas.microsoft.com/office/drawing/2014/main" id="{62000412-C2BE-45C0-C089-2BD0FB0F2CA0}"/>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3" name="TextBox 72">
              <a:extLst>
                <a:ext uri="{FF2B5EF4-FFF2-40B4-BE49-F238E27FC236}">
                  <a16:creationId xmlns:a16="http://schemas.microsoft.com/office/drawing/2014/main" id="{B6D73D29-EED0-942E-BE3D-0178851AD46E}"/>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4" name="TextBox 73">
              <a:extLst>
                <a:ext uri="{FF2B5EF4-FFF2-40B4-BE49-F238E27FC236}">
                  <a16:creationId xmlns:a16="http://schemas.microsoft.com/office/drawing/2014/main" id="{EBCDF76A-EC9F-E83C-B75D-7E3BEE316D4C}"/>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5" name="TextBox 74">
              <a:extLst>
                <a:ext uri="{FF2B5EF4-FFF2-40B4-BE49-F238E27FC236}">
                  <a16:creationId xmlns:a16="http://schemas.microsoft.com/office/drawing/2014/main" id="{921906E7-1FB1-FB01-418F-FAC84C915144}"/>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6" name="TextBox 75">
              <a:extLst>
                <a:ext uri="{FF2B5EF4-FFF2-40B4-BE49-F238E27FC236}">
                  <a16:creationId xmlns:a16="http://schemas.microsoft.com/office/drawing/2014/main" id="{3013053A-B2D1-C637-AF5E-68AAB8E4D85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7" name="TextBox 76">
              <a:extLst>
                <a:ext uri="{FF2B5EF4-FFF2-40B4-BE49-F238E27FC236}">
                  <a16:creationId xmlns:a16="http://schemas.microsoft.com/office/drawing/2014/main" id="{F0508637-AEDD-47AD-1405-70E13B19B54F}"/>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9" name="Date Placeholder 78">
            <a:extLst>
              <a:ext uri="{FF2B5EF4-FFF2-40B4-BE49-F238E27FC236}">
                <a16:creationId xmlns:a16="http://schemas.microsoft.com/office/drawing/2014/main" id="{4D05F78B-9FDD-1CB4-248C-E14551567AFA}"/>
              </a:ext>
            </a:extLst>
          </p:cNvPr>
          <p:cNvSpPr>
            <a:spLocks noGrp="1"/>
          </p:cNvSpPr>
          <p:nvPr>
            <p:ph type="dt" sz="half" idx="64"/>
          </p:nvPr>
        </p:nvSpPr>
        <p:spPr/>
        <p:txBody>
          <a:bodyPr>
            <a:noAutofit/>
          </a:bodyPr>
          <a:lstStyle/>
          <a:p>
            <a:endParaRPr lang="en-GB" dirty="0"/>
          </a:p>
        </p:txBody>
      </p:sp>
      <p:sp>
        <p:nvSpPr>
          <p:cNvPr id="81" name="Slide Number Placeholder 80">
            <a:extLst>
              <a:ext uri="{FF2B5EF4-FFF2-40B4-BE49-F238E27FC236}">
                <a16:creationId xmlns:a16="http://schemas.microsoft.com/office/drawing/2014/main" id="{A7E20F59-5250-FFF0-5268-4C036210165F}"/>
              </a:ext>
            </a:extLst>
          </p:cNvPr>
          <p:cNvSpPr>
            <a:spLocks noGrp="1"/>
          </p:cNvSpPr>
          <p:nvPr>
            <p:ph type="sldNum" sz="quarter" idx="66"/>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7AABDDE0-BAF4-6D23-7871-F8DCB34E7A38}"/>
              </a:ext>
            </a:extLst>
          </p:cNvPr>
          <p:cNvGrpSpPr/>
          <p:nvPr userDrawn="1"/>
        </p:nvGrpSpPr>
        <p:grpSpPr>
          <a:xfrm>
            <a:off x="12287572" y="0"/>
            <a:ext cx="2175021" cy="4839558"/>
            <a:chOff x="838200" y="1150069"/>
            <a:chExt cx="2175021" cy="4839558"/>
          </a:xfrm>
        </p:grpSpPr>
        <p:sp>
          <p:nvSpPr>
            <p:cNvPr id="4" name="Rectangle 3">
              <a:extLst>
                <a:ext uri="{FF2B5EF4-FFF2-40B4-BE49-F238E27FC236}">
                  <a16:creationId xmlns:a16="http://schemas.microsoft.com/office/drawing/2014/main" id="{B4E7E086-FCCB-F749-0D34-B6E35915EC60}"/>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 name="Rectangle 4">
              <a:extLst>
                <a:ext uri="{FF2B5EF4-FFF2-40B4-BE49-F238E27FC236}">
                  <a16:creationId xmlns:a16="http://schemas.microsoft.com/office/drawing/2014/main" id="{1D2E07AC-816C-079A-B537-63E90CEFA8E3}"/>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 name="TextBox 5">
              <a:extLst>
                <a:ext uri="{FF2B5EF4-FFF2-40B4-BE49-F238E27FC236}">
                  <a16:creationId xmlns:a16="http://schemas.microsoft.com/office/drawing/2014/main" id="{EF84363B-8238-5666-3700-B7F65171EE5B}"/>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 name="TextBox 6">
              <a:extLst>
                <a:ext uri="{FF2B5EF4-FFF2-40B4-BE49-F238E27FC236}">
                  <a16:creationId xmlns:a16="http://schemas.microsoft.com/office/drawing/2014/main" id="{D562D1C3-4DAC-2503-3B17-C2CB2FC9FA6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8" name="TextBox 7">
              <a:extLst>
                <a:ext uri="{FF2B5EF4-FFF2-40B4-BE49-F238E27FC236}">
                  <a16:creationId xmlns:a16="http://schemas.microsoft.com/office/drawing/2014/main" id="{8A0325BB-B998-57FC-67CC-1F3E7D294EF1}"/>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9" name="TextBox 8">
              <a:extLst>
                <a:ext uri="{FF2B5EF4-FFF2-40B4-BE49-F238E27FC236}">
                  <a16:creationId xmlns:a16="http://schemas.microsoft.com/office/drawing/2014/main" id="{0932C5D1-678B-2666-38C0-2A401EC851B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8" name="TextBox 57">
              <a:extLst>
                <a:ext uri="{FF2B5EF4-FFF2-40B4-BE49-F238E27FC236}">
                  <a16:creationId xmlns:a16="http://schemas.microsoft.com/office/drawing/2014/main" id="{DA15C3BF-55DE-5367-FFF3-8A1D5FC23FFA}"/>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9" name="TextBox 58">
              <a:extLst>
                <a:ext uri="{FF2B5EF4-FFF2-40B4-BE49-F238E27FC236}">
                  <a16:creationId xmlns:a16="http://schemas.microsoft.com/office/drawing/2014/main" id="{96343950-36DB-A745-7FFB-F1059121D3D4}"/>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0" name="TextBox 59">
              <a:extLst>
                <a:ext uri="{FF2B5EF4-FFF2-40B4-BE49-F238E27FC236}">
                  <a16:creationId xmlns:a16="http://schemas.microsoft.com/office/drawing/2014/main" id="{0F86EFF0-DC81-206E-2886-53C9BD3C04FC}"/>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1" name="Title 60">
            <a:extLst>
              <a:ext uri="{FF2B5EF4-FFF2-40B4-BE49-F238E27FC236}">
                <a16:creationId xmlns:a16="http://schemas.microsoft.com/office/drawing/2014/main" id="{18756277-2C9B-FCF4-FC32-F4B432F3BD8C}"/>
              </a:ext>
            </a:extLst>
          </p:cNvPr>
          <p:cNvSpPr>
            <a:spLocks noGrp="1"/>
          </p:cNvSpPr>
          <p:nvPr>
            <p:ph type="title" hasCustomPrompt="1"/>
          </p:nvPr>
        </p:nvSpPr>
        <p:spPr/>
        <p:txBody>
          <a:bodyPr/>
          <a:lstStyle/>
          <a:p>
            <a:r>
              <a:rPr lang="en-US" dirty="0"/>
              <a:t>Insert title here</a:t>
            </a:r>
            <a:endParaRPr lang="en-GB" dirty="0"/>
          </a:p>
        </p:txBody>
      </p:sp>
      <p:sp>
        <p:nvSpPr>
          <p:cNvPr id="62" name="Footer Placeholder 4">
            <a:extLst>
              <a:ext uri="{FF2B5EF4-FFF2-40B4-BE49-F238E27FC236}">
                <a16:creationId xmlns:a16="http://schemas.microsoft.com/office/drawing/2014/main" id="{800863A7-7BFA-B26D-3786-0980E0F49626}"/>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1">
            <a:extLst>
              <a:ext uri="{FF2B5EF4-FFF2-40B4-BE49-F238E27FC236}">
                <a16:creationId xmlns:a16="http://schemas.microsoft.com/office/drawing/2014/main" id="{753DAB7A-31D6-F5A9-B3B4-2E8B4F8DEB0F}"/>
              </a:ext>
            </a:extLst>
          </p:cNvPr>
          <p:cNvSpPr>
            <a:spLocks noGrp="1"/>
          </p:cNvSpPr>
          <p:nvPr>
            <p:ph type="body" sz="quarter" idx="23" hasCustomPrompt="1"/>
          </p:nvPr>
        </p:nvSpPr>
        <p:spPr>
          <a:xfrm>
            <a:off x="3793874"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64" name="Text Placeholder 17">
            <a:extLst>
              <a:ext uri="{FF2B5EF4-FFF2-40B4-BE49-F238E27FC236}">
                <a16:creationId xmlns:a16="http://schemas.microsoft.com/office/drawing/2014/main" id="{1FEF2441-4FCD-4954-B831-2D6BFCD14AF4}"/>
              </a:ext>
            </a:extLst>
          </p:cNvPr>
          <p:cNvSpPr>
            <a:spLocks noGrp="1"/>
          </p:cNvSpPr>
          <p:nvPr>
            <p:ph type="body" sz="quarter" idx="24" hasCustomPrompt="1"/>
          </p:nvPr>
        </p:nvSpPr>
        <p:spPr>
          <a:xfrm>
            <a:off x="3905256"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65" name="Text Placeholder 17">
            <a:extLst>
              <a:ext uri="{FF2B5EF4-FFF2-40B4-BE49-F238E27FC236}">
                <a16:creationId xmlns:a16="http://schemas.microsoft.com/office/drawing/2014/main" id="{DDE80F6A-2136-0365-EA3A-F8129BE16647}"/>
              </a:ext>
            </a:extLst>
          </p:cNvPr>
          <p:cNvSpPr>
            <a:spLocks noGrp="1"/>
          </p:cNvSpPr>
          <p:nvPr>
            <p:ph type="body" sz="quarter" idx="25" hasCustomPrompt="1"/>
          </p:nvPr>
        </p:nvSpPr>
        <p:spPr>
          <a:xfrm>
            <a:off x="3905256"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66" name="Picture Placeholder 15">
            <a:extLst>
              <a:ext uri="{FF2B5EF4-FFF2-40B4-BE49-F238E27FC236}">
                <a16:creationId xmlns:a16="http://schemas.microsoft.com/office/drawing/2014/main" id="{9ED40258-6B63-3480-BB57-86D04D02E260}"/>
              </a:ext>
            </a:extLst>
          </p:cNvPr>
          <p:cNvSpPr>
            <a:spLocks noGrp="1"/>
          </p:cNvSpPr>
          <p:nvPr>
            <p:ph type="pic" sz="quarter" idx="26" hasCustomPrompt="1"/>
          </p:nvPr>
        </p:nvSpPr>
        <p:spPr>
          <a:xfrm>
            <a:off x="3905256" y="1646477"/>
            <a:ext cx="1220320" cy="1125068"/>
          </a:xfrm>
        </p:spPr>
        <p:txBody>
          <a:bodyPr>
            <a:noAutofit/>
          </a:bodyPr>
          <a:lstStyle>
            <a:lvl1pPr algn="ctr">
              <a:defRPr sz="800"/>
            </a:lvl1pPr>
          </a:lstStyle>
          <a:p>
            <a:r>
              <a:rPr lang="en-GB" dirty="0"/>
              <a:t>Click to insert photo</a:t>
            </a:r>
          </a:p>
        </p:txBody>
      </p:sp>
      <p:sp>
        <p:nvSpPr>
          <p:cNvPr id="67" name="Text Placeholder 11">
            <a:extLst>
              <a:ext uri="{FF2B5EF4-FFF2-40B4-BE49-F238E27FC236}">
                <a16:creationId xmlns:a16="http://schemas.microsoft.com/office/drawing/2014/main" id="{E40DFF14-FE2B-190C-638F-CEC52FF8917E}"/>
              </a:ext>
            </a:extLst>
          </p:cNvPr>
          <p:cNvSpPr>
            <a:spLocks noGrp="1"/>
          </p:cNvSpPr>
          <p:nvPr>
            <p:ph type="body" sz="quarter" idx="27" hasCustomPrompt="1"/>
          </p:nvPr>
        </p:nvSpPr>
        <p:spPr>
          <a:xfrm>
            <a:off x="5466973"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78" name="Text Placeholder 17">
            <a:extLst>
              <a:ext uri="{FF2B5EF4-FFF2-40B4-BE49-F238E27FC236}">
                <a16:creationId xmlns:a16="http://schemas.microsoft.com/office/drawing/2014/main" id="{70DCF6C2-0A57-3FA1-D864-9FDC47B5949A}"/>
              </a:ext>
            </a:extLst>
          </p:cNvPr>
          <p:cNvSpPr>
            <a:spLocks noGrp="1"/>
          </p:cNvSpPr>
          <p:nvPr>
            <p:ph type="body" sz="quarter" idx="28" hasCustomPrompt="1"/>
          </p:nvPr>
        </p:nvSpPr>
        <p:spPr>
          <a:xfrm>
            <a:off x="5578355"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80" name="Text Placeholder 17">
            <a:extLst>
              <a:ext uri="{FF2B5EF4-FFF2-40B4-BE49-F238E27FC236}">
                <a16:creationId xmlns:a16="http://schemas.microsoft.com/office/drawing/2014/main" id="{85F3BCB8-AE54-2898-0C3C-5EF8597B80BF}"/>
              </a:ext>
            </a:extLst>
          </p:cNvPr>
          <p:cNvSpPr>
            <a:spLocks noGrp="1"/>
          </p:cNvSpPr>
          <p:nvPr>
            <p:ph type="body" sz="quarter" idx="29" hasCustomPrompt="1"/>
          </p:nvPr>
        </p:nvSpPr>
        <p:spPr>
          <a:xfrm>
            <a:off x="5578355"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82" name="Picture Placeholder 15">
            <a:extLst>
              <a:ext uri="{FF2B5EF4-FFF2-40B4-BE49-F238E27FC236}">
                <a16:creationId xmlns:a16="http://schemas.microsoft.com/office/drawing/2014/main" id="{727B892A-7C04-F44E-6A94-5C5944E8689C}"/>
              </a:ext>
            </a:extLst>
          </p:cNvPr>
          <p:cNvSpPr>
            <a:spLocks noGrp="1"/>
          </p:cNvSpPr>
          <p:nvPr>
            <p:ph type="pic" sz="quarter" idx="30" hasCustomPrompt="1"/>
          </p:nvPr>
        </p:nvSpPr>
        <p:spPr>
          <a:xfrm>
            <a:off x="5578355" y="1646477"/>
            <a:ext cx="1220320" cy="1125068"/>
          </a:xfrm>
        </p:spPr>
        <p:txBody>
          <a:bodyPr>
            <a:noAutofit/>
          </a:bodyPr>
          <a:lstStyle>
            <a:lvl1pPr algn="ctr">
              <a:defRPr sz="800"/>
            </a:lvl1pPr>
          </a:lstStyle>
          <a:p>
            <a:r>
              <a:rPr lang="en-GB" dirty="0"/>
              <a:t>Click to insert photo</a:t>
            </a:r>
          </a:p>
        </p:txBody>
      </p:sp>
      <p:sp>
        <p:nvSpPr>
          <p:cNvPr id="83" name="Text Placeholder 11">
            <a:extLst>
              <a:ext uri="{FF2B5EF4-FFF2-40B4-BE49-F238E27FC236}">
                <a16:creationId xmlns:a16="http://schemas.microsoft.com/office/drawing/2014/main" id="{6EEB02A6-75F1-5801-B4EA-6F45531D4B83}"/>
              </a:ext>
            </a:extLst>
          </p:cNvPr>
          <p:cNvSpPr>
            <a:spLocks noGrp="1"/>
          </p:cNvSpPr>
          <p:nvPr>
            <p:ph type="body" sz="quarter" idx="31" hasCustomPrompt="1"/>
          </p:nvPr>
        </p:nvSpPr>
        <p:spPr>
          <a:xfrm>
            <a:off x="7140072"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84" name="Text Placeholder 17">
            <a:extLst>
              <a:ext uri="{FF2B5EF4-FFF2-40B4-BE49-F238E27FC236}">
                <a16:creationId xmlns:a16="http://schemas.microsoft.com/office/drawing/2014/main" id="{87C4B014-E733-86C6-010A-532DF478FD78}"/>
              </a:ext>
            </a:extLst>
          </p:cNvPr>
          <p:cNvSpPr>
            <a:spLocks noGrp="1"/>
          </p:cNvSpPr>
          <p:nvPr>
            <p:ph type="body" sz="quarter" idx="32" hasCustomPrompt="1"/>
          </p:nvPr>
        </p:nvSpPr>
        <p:spPr>
          <a:xfrm>
            <a:off x="7251454"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Name</a:t>
            </a:r>
          </a:p>
        </p:txBody>
      </p:sp>
      <p:sp>
        <p:nvSpPr>
          <p:cNvPr id="85" name="Text Placeholder 17">
            <a:extLst>
              <a:ext uri="{FF2B5EF4-FFF2-40B4-BE49-F238E27FC236}">
                <a16:creationId xmlns:a16="http://schemas.microsoft.com/office/drawing/2014/main" id="{6D550092-2DFA-1641-9644-431DA36F26E9}"/>
              </a:ext>
            </a:extLst>
          </p:cNvPr>
          <p:cNvSpPr>
            <a:spLocks noGrp="1"/>
          </p:cNvSpPr>
          <p:nvPr>
            <p:ph type="body" sz="quarter" idx="33" hasCustomPrompt="1"/>
          </p:nvPr>
        </p:nvSpPr>
        <p:spPr>
          <a:xfrm>
            <a:off x="7251454"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86" name="Picture Placeholder 15">
            <a:extLst>
              <a:ext uri="{FF2B5EF4-FFF2-40B4-BE49-F238E27FC236}">
                <a16:creationId xmlns:a16="http://schemas.microsoft.com/office/drawing/2014/main" id="{CEDD8071-E87B-8F9D-A1F6-CA35CA4C476E}"/>
              </a:ext>
            </a:extLst>
          </p:cNvPr>
          <p:cNvSpPr>
            <a:spLocks noGrp="1"/>
          </p:cNvSpPr>
          <p:nvPr>
            <p:ph type="pic" sz="quarter" idx="34" hasCustomPrompt="1"/>
          </p:nvPr>
        </p:nvSpPr>
        <p:spPr>
          <a:xfrm>
            <a:off x="7251454" y="1646477"/>
            <a:ext cx="1220320" cy="1125068"/>
          </a:xfrm>
        </p:spPr>
        <p:txBody>
          <a:bodyPr>
            <a:noAutofit/>
          </a:bodyPr>
          <a:lstStyle>
            <a:lvl1pPr algn="ctr">
              <a:defRPr sz="800"/>
            </a:lvl1pPr>
          </a:lstStyle>
          <a:p>
            <a:r>
              <a:rPr lang="en-GB" dirty="0"/>
              <a:t>Click to insert photo</a:t>
            </a:r>
          </a:p>
        </p:txBody>
      </p:sp>
      <p:sp>
        <p:nvSpPr>
          <p:cNvPr id="87" name="Text Placeholder 11">
            <a:extLst>
              <a:ext uri="{FF2B5EF4-FFF2-40B4-BE49-F238E27FC236}">
                <a16:creationId xmlns:a16="http://schemas.microsoft.com/office/drawing/2014/main" id="{31B9CAA5-F594-3587-EDDF-B5601D4418CD}"/>
              </a:ext>
            </a:extLst>
          </p:cNvPr>
          <p:cNvSpPr>
            <a:spLocks noGrp="1"/>
          </p:cNvSpPr>
          <p:nvPr>
            <p:ph type="body" sz="quarter" idx="35" hasCustomPrompt="1"/>
          </p:nvPr>
        </p:nvSpPr>
        <p:spPr>
          <a:xfrm>
            <a:off x="8813172"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88" name="Text Placeholder 17">
            <a:extLst>
              <a:ext uri="{FF2B5EF4-FFF2-40B4-BE49-F238E27FC236}">
                <a16:creationId xmlns:a16="http://schemas.microsoft.com/office/drawing/2014/main" id="{31F397E4-8E93-9AC6-A7BD-3C806707086B}"/>
              </a:ext>
            </a:extLst>
          </p:cNvPr>
          <p:cNvSpPr>
            <a:spLocks noGrp="1"/>
          </p:cNvSpPr>
          <p:nvPr>
            <p:ph type="body" sz="quarter" idx="36" hasCustomPrompt="1"/>
          </p:nvPr>
        </p:nvSpPr>
        <p:spPr>
          <a:xfrm>
            <a:off x="8924554"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89" name="Text Placeholder 17">
            <a:extLst>
              <a:ext uri="{FF2B5EF4-FFF2-40B4-BE49-F238E27FC236}">
                <a16:creationId xmlns:a16="http://schemas.microsoft.com/office/drawing/2014/main" id="{E90EF40D-428A-6CAA-261E-DA75405B465B}"/>
              </a:ext>
            </a:extLst>
          </p:cNvPr>
          <p:cNvSpPr>
            <a:spLocks noGrp="1"/>
          </p:cNvSpPr>
          <p:nvPr>
            <p:ph type="body" sz="quarter" idx="37" hasCustomPrompt="1"/>
          </p:nvPr>
        </p:nvSpPr>
        <p:spPr>
          <a:xfrm>
            <a:off x="8924554"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90" name="Picture Placeholder 15">
            <a:extLst>
              <a:ext uri="{FF2B5EF4-FFF2-40B4-BE49-F238E27FC236}">
                <a16:creationId xmlns:a16="http://schemas.microsoft.com/office/drawing/2014/main" id="{A37ACEA6-0290-809D-0244-90D814BE710C}"/>
              </a:ext>
            </a:extLst>
          </p:cNvPr>
          <p:cNvSpPr>
            <a:spLocks noGrp="1"/>
          </p:cNvSpPr>
          <p:nvPr>
            <p:ph type="pic" sz="quarter" idx="38" hasCustomPrompt="1"/>
          </p:nvPr>
        </p:nvSpPr>
        <p:spPr>
          <a:xfrm>
            <a:off x="8924554" y="1646477"/>
            <a:ext cx="1220320" cy="1125068"/>
          </a:xfrm>
        </p:spPr>
        <p:txBody>
          <a:bodyPr>
            <a:noAutofit/>
          </a:bodyPr>
          <a:lstStyle>
            <a:lvl1pPr algn="ctr">
              <a:defRPr sz="800"/>
            </a:lvl1pPr>
          </a:lstStyle>
          <a:p>
            <a:r>
              <a:rPr lang="en-GB" dirty="0"/>
              <a:t>Click to insert photo</a:t>
            </a:r>
          </a:p>
        </p:txBody>
      </p:sp>
      <p:sp>
        <p:nvSpPr>
          <p:cNvPr id="91" name="Text Placeholder 11">
            <a:extLst>
              <a:ext uri="{FF2B5EF4-FFF2-40B4-BE49-F238E27FC236}">
                <a16:creationId xmlns:a16="http://schemas.microsoft.com/office/drawing/2014/main" id="{406E4297-8E0E-FBFE-4374-60E4F347A700}"/>
              </a:ext>
            </a:extLst>
          </p:cNvPr>
          <p:cNvSpPr>
            <a:spLocks noGrp="1"/>
          </p:cNvSpPr>
          <p:nvPr>
            <p:ph type="body" sz="quarter" idx="47" hasCustomPrompt="1"/>
          </p:nvPr>
        </p:nvSpPr>
        <p:spPr>
          <a:xfrm>
            <a:off x="3793874"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92" name="Text Placeholder 17">
            <a:extLst>
              <a:ext uri="{FF2B5EF4-FFF2-40B4-BE49-F238E27FC236}">
                <a16:creationId xmlns:a16="http://schemas.microsoft.com/office/drawing/2014/main" id="{131C0013-741C-A75C-D89A-F5AB5BCB9864}"/>
              </a:ext>
            </a:extLst>
          </p:cNvPr>
          <p:cNvSpPr>
            <a:spLocks noGrp="1"/>
          </p:cNvSpPr>
          <p:nvPr>
            <p:ph type="body" sz="quarter" idx="48" hasCustomPrompt="1"/>
          </p:nvPr>
        </p:nvSpPr>
        <p:spPr>
          <a:xfrm>
            <a:off x="3905256"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93" name="Text Placeholder 17">
            <a:extLst>
              <a:ext uri="{FF2B5EF4-FFF2-40B4-BE49-F238E27FC236}">
                <a16:creationId xmlns:a16="http://schemas.microsoft.com/office/drawing/2014/main" id="{1FFCB7C5-82A6-A1AC-5A9B-C49DF43DEE6F}"/>
              </a:ext>
            </a:extLst>
          </p:cNvPr>
          <p:cNvSpPr>
            <a:spLocks noGrp="1"/>
          </p:cNvSpPr>
          <p:nvPr>
            <p:ph type="body" sz="quarter" idx="49" hasCustomPrompt="1"/>
          </p:nvPr>
        </p:nvSpPr>
        <p:spPr>
          <a:xfrm>
            <a:off x="3905256"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94" name="Picture Placeholder 15">
            <a:extLst>
              <a:ext uri="{FF2B5EF4-FFF2-40B4-BE49-F238E27FC236}">
                <a16:creationId xmlns:a16="http://schemas.microsoft.com/office/drawing/2014/main" id="{45BA57B8-8B9C-1703-68C8-BE4A8D8ACF62}"/>
              </a:ext>
            </a:extLst>
          </p:cNvPr>
          <p:cNvSpPr>
            <a:spLocks noGrp="1"/>
          </p:cNvSpPr>
          <p:nvPr>
            <p:ph type="pic" sz="quarter" idx="50" hasCustomPrompt="1"/>
          </p:nvPr>
        </p:nvSpPr>
        <p:spPr>
          <a:xfrm>
            <a:off x="3905256" y="3971520"/>
            <a:ext cx="1220320" cy="1125068"/>
          </a:xfrm>
        </p:spPr>
        <p:txBody>
          <a:bodyPr>
            <a:noAutofit/>
          </a:bodyPr>
          <a:lstStyle>
            <a:lvl1pPr algn="ctr">
              <a:defRPr sz="800"/>
            </a:lvl1pPr>
          </a:lstStyle>
          <a:p>
            <a:r>
              <a:rPr lang="en-GB" dirty="0"/>
              <a:t>Click to insert photo</a:t>
            </a:r>
          </a:p>
        </p:txBody>
      </p:sp>
      <p:sp>
        <p:nvSpPr>
          <p:cNvPr id="95" name="Text Placeholder 11">
            <a:extLst>
              <a:ext uri="{FF2B5EF4-FFF2-40B4-BE49-F238E27FC236}">
                <a16:creationId xmlns:a16="http://schemas.microsoft.com/office/drawing/2014/main" id="{CECD365A-838E-F0BB-CF0C-13B1B55E5D6D}"/>
              </a:ext>
            </a:extLst>
          </p:cNvPr>
          <p:cNvSpPr>
            <a:spLocks noGrp="1"/>
          </p:cNvSpPr>
          <p:nvPr>
            <p:ph type="body" sz="quarter" idx="51" hasCustomPrompt="1"/>
          </p:nvPr>
        </p:nvSpPr>
        <p:spPr>
          <a:xfrm>
            <a:off x="5466973"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96" name="Text Placeholder 17">
            <a:extLst>
              <a:ext uri="{FF2B5EF4-FFF2-40B4-BE49-F238E27FC236}">
                <a16:creationId xmlns:a16="http://schemas.microsoft.com/office/drawing/2014/main" id="{27A02E38-639C-7CCF-DDAA-31D672BA12F0}"/>
              </a:ext>
            </a:extLst>
          </p:cNvPr>
          <p:cNvSpPr>
            <a:spLocks noGrp="1"/>
          </p:cNvSpPr>
          <p:nvPr>
            <p:ph type="body" sz="quarter" idx="52" hasCustomPrompt="1"/>
          </p:nvPr>
        </p:nvSpPr>
        <p:spPr>
          <a:xfrm>
            <a:off x="5578355"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97" name="Text Placeholder 17">
            <a:extLst>
              <a:ext uri="{FF2B5EF4-FFF2-40B4-BE49-F238E27FC236}">
                <a16:creationId xmlns:a16="http://schemas.microsoft.com/office/drawing/2014/main" id="{F923B3C4-2C4D-3BFF-D294-76C0B8B2246B}"/>
              </a:ext>
            </a:extLst>
          </p:cNvPr>
          <p:cNvSpPr>
            <a:spLocks noGrp="1"/>
          </p:cNvSpPr>
          <p:nvPr>
            <p:ph type="body" sz="quarter" idx="53" hasCustomPrompt="1"/>
          </p:nvPr>
        </p:nvSpPr>
        <p:spPr>
          <a:xfrm>
            <a:off x="5578355"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98" name="Picture Placeholder 15">
            <a:extLst>
              <a:ext uri="{FF2B5EF4-FFF2-40B4-BE49-F238E27FC236}">
                <a16:creationId xmlns:a16="http://schemas.microsoft.com/office/drawing/2014/main" id="{D9DF3CE6-16AA-1896-A2A3-CB5C7C243AF2}"/>
              </a:ext>
            </a:extLst>
          </p:cNvPr>
          <p:cNvSpPr>
            <a:spLocks noGrp="1"/>
          </p:cNvSpPr>
          <p:nvPr>
            <p:ph type="pic" sz="quarter" idx="54" hasCustomPrompt="1"/>
          </p:nvPr>
        </p:nvSpPr>
        <p:spPr>
          <a:xfrm>
            <a:off x="5578355" y="3971520"/>
            <a:ext cx="1220320" cy="1125068"/>
          </a:xfrm>
        </p:spPr>
        <p:txBody>
          <a:bodyPr>
            <a:noAutofit/>
          </a:bodyPr>
          <a:lstStyle>
            <a:lvl1pPr algn="ctr">
              <a:defRPr sz="800"/>
            </a:lvl1pPr>
          </a:lstStyle>
          <a:p>
            <a:r>
              <a:rPr lang="en-GB" dirty="0"/>
              <a:t>Click to insert photo</a:t>
            </a:r>
          </a:p>
        </p:txBody>
      </p:sp>
      <p:sp>
        <p:nvSpPr>
          <p:cNvPr id="99" name="Text Placeholder 11">
            <a:extLst>
              <a:ext uri="{FF2B5EF4-FFF2-40B4-BE49-F238E27FC236}">
                <a16:creationId xmlns:a16="http://schemas.microsoft.com/office/drawing/2014/main" id="{A29BADC8-EFA7-8B3C-5CB0-65340251BC46}"/>
              </a:ext>
            </a:extLst>
          </p:cNvPr>
          <p:cNvSpPr>
            <a:spLocks noGrp="1"/>
          </p:cNvSpPr>
          <p:nvPr>
            <p:ph type="body" sz="quarter" idx="55" hasCustomPrompt="1"/>
          </p:nvPr>
        </p:nvSpPr>
        <p:spPr>
          <a:xfrm>
            <a:off x="7140072"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00" name="Text Placeholder 17">
            <a:extLst>
              <a:ext uri="{FF2B5EF4-FFF2-40B4-BE49-F238E27FC236}">
                <a16:creationId xmlns:a16="http://schemas.microsoft.com/office/drawing/2014/main" id="{08429646-1AFE-FEDD-DED7-9FA61C1E442C}"/>
              </a:ext>
            </a:extLst>
          </p:cNvPr>
          <p:cNvSpPr>
            <a:spLocks noGrp="1"/>
          </p:cNvSpPr>
          <p:nvPr>
            <p:ph type="body" sz="quarter" idx="56" hasCustomPrompt="1"/>
          </p:nvPr>
        </p:nvSpPr>
        <p:spPr>
          <a:xfrm>
            <a:off x="7251454"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01" name="Text Placeholder 17">
            <a:extLst>
              <a:ext uri="{FF2B5EF4-FFF2-40B4-BE49-F238E27FC236}">
                <a16:creationId xmlns:a16="http://schemas.microsoft.com/office/drawing/2014/main" id="{E7A98036-7C29-8C58-E3D5-548C97C16456}"/>
              </a:ext>
            </a:extLst>
          </p:cNvPr>
          <p:cNvSpPr>
            <a:spLocks noGrp="1"/>
          </p:cNvSpPr>
          <p:nvPr>
            <p:ph type="body" sz="quarter" idx="57" hasCustomPrompt="1"/>
          </p:nvPr>
        </p:nvSpPr>
        <p:spPr>
          <a:xfrm>
            <a:off x="7251454"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102" name="Picture Placeholder 15">
            <a:extLst>
              <a:ext uri="{FF2B5EF4-FFF2-40B4-BE49-F238E27FC236}">
                <a16:creationId xmlns:a16="http://schemas.microsoft.com/office/drawing/2014/main" id="{AF121700-4BF9-B238-EB1F-E06EAAE4BC51}"/>
              </a:ext>
            </a:extLst>
          </p:cNvPr>
          <p:cNvSpPr>
            <a:spLocks noGrp="1"/>
          </p:cNvSpPr>
          <p:nvPr>
            <p:ph type="pic" sz="quarter" idx="58" hasCustomPrompt="1"/>
          </p:nvPr>
        </p:nvSpPr>
        <p:spPr>
          <a:xfrm>
            <a:off x="7251454" y="3971520"/>
            <a:ext cx="1220320" cy="1125068"/>
          </a:xfrm>
        </p:spPr>
        <p:txBody>
          <a:bodyPr>
            <a:noAutofit/>
          </a:bodyPr>
          <a:lstStyle>
            <a:lvl1pPr algn="ctr">
              <a:defRPr sz="800"/>
            </a:lvl1pPr>
          </a:lstStyle>
          <a:p>
            <a:r>
              <a:rPr lang="en-GB" dirty="0"/>
              <a:t>Click to insert photo</a:t>
            </a:r>
          </a:p>
        </p:txBody>
      </p:sp>
      <p:sp>
        <p:nvSpPr>
          <p:cNvPr id="103" name="Text Placeholder 11">
            <a:extLst>
              <a:ext uri="{FF2B5EF4-FFF2-40B4-BE49-F238E27FC236}">
                <a16:creationId xmlns:a16="http://schemas.microsoft.com/office/drawing/2014/main" id="{2A9D520C-AB57-1DF3-91B0-C8F6927B1FE9}"/>
              </a:ext>
            </a:extLst>
          </p:cNvPr>
          <p:cNvSpPr>
            <a:spLocks noGrp="1"/>
          </p:cNvSpPr>
          <p:nvPr>
            <p:ph type="body" sz="quarter" idx="59" hasCustomPrompt="1"/>
          </p:nvPr>
        </p:nvSpPr>
        <p:spPr>
          <a:xfrm>
            <a:off x="8813172"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04" name="Text Placeholder 17">
            <a:extLst>
              <a:ext uri="{FF2B5EF4-FFF2-40B4-BE49-F238E27FC236}">
                <a16:creationId xmlns:a16="http://schemas.microsoft.com/office/drawing/2014/main" id="{653D8B9F-DEE1-DF21-9C92-9C1940415CA4}"/>
              </a:ext>
            </a:extLst>
          </p:cNvPr>
          <p:cNvSpPr>
            <a:spLocks noGrp="1"/>
          </p:cNvSpPr>
          <p:nvPr>
            <p:ph type="body" sz="quarter" idx="60" hasCustomPrompt="1"/>
          </p:nvPr>
        </p:nvSpPr>
        <p:spPr>
          <a:xfrm>
            <a:off x="8924554"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05" name="Text Placeholder 17">
            <a:extLst>
              <a:ext uri="{FF2B5EF4-FFF2-40B4-BE49-F238E27FC236}">
                <a16:creationId xmlns:a16="http://schemas.microsoft.com/office/drawing/2014/main" id="{AEECFF38-E19C-49E2-131A-12608FBC2E01}"/>
              </a:ext>
            </a:extLst>
          </p:cNvPr>
          <p:cNvSpPr>
            <a:spLocks noGrp="1"/>
          </p:cNvSpPr>
          <p:nvPr>
            <p:ph type="body" sz="quarter" idx="61" hasCustomPrompt="1"/>
          </p:nvPr>
        </p:nvSpPr>
        <p:spPr>
          <a:xfrm>
            <a:off x="8924554"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106" name="Picture Placeholder 15">
            <a:extLst>
              <a:ext uri="{FF2B5EF4-FFF2-40B4-BE49-F238E27FC236}">
                <a16:creationId xmlns:a16="http://schemas.microsoft.com/office/drawing/2014/main" id="{3A5906D4-61F5-424F-D229-2406BE817704}"/>
              </a:ext>
            </a:extLst>
          </p:cNvPr>
          <p:cNvSpPr>
            <a:spLocks noGrp="1"/>
          </p:cNvSpPr>
          <p:nvPr>
            <p:ph type="pic" sz="quarter" idx="62" hasCustomPrompt="1"/>
          </p:nvPr>
        </p:nvSpPr>
        <p:spPr>
          <a:xfrm>
            <a:off x="8924554" y="3971520"/>
            <a:ext cx="1220320" cy="1125068"/>
          </a:xfrm>
        </p:spPr>
        <p:txBody>
          <a:bodyPr>
            <a:noAutofit/>
          </a:bodyPr>
          <a:lstStyle>
            <a:lvl1pPr algn="ctr">
              <a:defRPr sz="800"/>
            </a:lvl1pPr>
          </a:lstStyle>
          <a:p>
            <a:r>
              <a:rPr lang="en-GB" dirty="0"/>
              <a:t>Click to insert photo</a:t>
            </a:r>
          </a:p>
        </p:txBody>
      </p:sp>
      <p:sp>
        <p:nvSpPr>
          <p:cNvPr id="107" name="Text Placeholder 11">
            <a:extLst>
              <a:ext uri="{FF2B5EF4-FFF2-40B4-BE49-F238E27FC236}">
                <a16:creationId xmlns:a16="http://schemas.microsoft.com/office/drawing/2014/main" id="{9F13FB5A-829A-B35A-B580-330642F5C305}"/>
              </a:ext>
            </a:extLst>
          </p:cNvPr>
          <p:cNvSpPr>
            <a:spLocks noGrp="1"/>
          </p:cNvSpPr>
          <p:nvPr>
            <p:ph type="body" sz="quarter" idx="96" hasCustomPrompt="1"/>
          </p:nvPr>
        </p:nvSpPr>
        <p:spPr>
          <a:xfrm>
            <a:off x="2120775"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08" name="Text Placeholder 17">
            <a:extLst>
              <a:ext uri="{FF2B5EF4-FFF2-40B4-BE49-F238E27FC236}">
                <a16:creationId xmlns:a16="http://schemas.microsoft.com/office/drawing/2014/main" id="{E476642D-9686-30E1-A3B9-A804F43355FF}"/>
              </a:ext>
            </a:extLst>
          </p:cNvPr>
          <p:cNvSpPr>
            <a:spLocks noGrp="1"/>
          </p:cNvSpPr>
          <p:nvPr>
            <p:ph type="body" sz="quarter" idx="97" hasCustomPrompt="1"/>
          </p:nvPr>
        </p:nvSpPr>
        <p:spPr>
          <a:xfrm>
            <a:off x="2232157"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09" name="Text Placeholder 17">
            <a:extLst>
              <a:ext uri="{FF2B5EF4-FFF2-40B4-BE49-F238E27FC236}">
                <a16:creationId xmlns:a16="http://schemas.microsoft.com/office/drawing/2014/main" id="{77519FB8-00B1-07FA-EBEF-C7B83E1CA578}"/>
              </a:ext>
            </a:extLst>
          </p:cNvPr>
          <p:cNvSpPr>
            <a:spLocks noGrp="1"/>
          </p:cNvSpPr>
          <p:nvPr>
            <p:ph type="body" sz="quarter" idx="98" hasCustomPrompt="1"/>
          </p:nvPr>
        </p:nvSpPr>
        <p:spPr>
          <a:xfrm>
            <a:off x="2232157"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110" name="Picture Placeholder 15">
            <a:extLst>
              <a:ext uri="{FF2B5EF4-FFF2-40B4-BE49-F238E27FC236}">
                <a16:creationId xmlns:a16="http://schemas.microsoft.com/office/drawing/2014/main" id="{5367621C-678D-C35F-FB18-EC05ACB197C7}"/>
              </a:ext>
            </a:extLst>
          </p:cNvPr>
          <p:cNvSpPr>
            <a:spLocks noGrp="1"/>
          </p:cNvSpPr>
          <p:nvPr>
            <p:ph type="pic" sz="quarter" idx="99" hasCustomPrompt="1"/>
          </p:nvPr>
        </p:nvSpPr>
        <p:spPr>
          <a:xfrm>
            <a:off x="2232157" y="1646477"/>
            <a:ext cx="1220320" cy="1125068"/>
          </a:xfrm>
        </p:spPr>
        <p:txBody>
          <a:bodyPr>
            <a:noAutofit/>
          </a:bodyPr>
          <a:lstStyle>
            <a:lvl1pPr algn="ctr">
              <a:defRPr sz="800"/>
            </a:lvl1pPr>
          </a:lstStyle>
          <a:p>
            <a:r>
              <a:rPr lang="en-GB" dirty="0"/>
              <a:t>Click to insert photo</a:t>
            </a:r>
          </a:p>
        </p:txBody>
      </p:sp>
      <p:sp>
        <p:nvSpPr>
          <p:cNvPr id="111" name="Text Placeholder 11">
            <a:extLst>
              <a:ext uri="{FF2B5EF4-FFF2-40B4-BE49-F238E27FC236}">
                <a16:creationId xmlns:a16="http://schemas.microsoft.com/office/drawing/2014/main" id="{44D0A06A-2FA0-E192-5A75-C9036243D631}"/>
              </a:ext>
            </a:extLst>
          </p:cNvPr>
          <p:cNvSpPr>
            <a:spLocks noGrp="1"/>
          </p:cNvSpPr>
          <p:nvPr>
            <p:ph type="body" sz="quarter" idx="100" hasCustomPrompt="1"/>
          </p:nvPr>
        </p:nvSpPr>
        <p:spPr>
          <a:xfrm>
            <a:off x="2120775"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12" name="Text Placeholder 17">
            <a:extLst>
              <a:ext uri="{FF2B5EF4-FFF2-40B4-BE49-F238E27FC236}">
                <a16:creationId xmlns:a16="http://schemas.microsoft.com/office/drawing/2014/main" id="{67E922FB-90AF-2678-C030-558A5FC4C2C3}"/>
              </a:ext>
            </a:extLst>
          </p:cNvPr>
          <p:cNvSpPr>
            <a:spLocks noGrp="1"/>
          </p:cNvSpPr>
          <p:nvPr>
            <p:ph type="body" sz="quarter" idx="101" hasCustomPrompt="1"/>
          </p:nvPr>
        </p:nvSpPr>
        <p:spPr>
          <a:xfrm>
            <a:off x="2232157"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13" name="Text Placeholder 17">
            <a:extLst>
              <a:ext uri="{FF2B5EF4-FFF2-40B4-BE49-F238E27FC236}">
                <a16:creationId xmlns:a16="http://schemas.microsoft.com/office/drawing/2014/main" id="{6B549ED0-701B-CFF9-827E-55E69475821F}"/>
              </a:ext>
            </a:extLst>
          </p:cNvPr>
          <p:cNvSpPr>
            <a:spLocks noGrp="1"/>
          </p:cNvSpPr>
          <p:nvPr>
            <p:ph type="body" sz="quarter" idx="102" hasCustomPrompt="1"/>
          </p:nvPr>
        </p:nvSpPr>
        <p:spPr>
          <a:xfrm>
            <a:off x="2232157"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114" name="Picture Placeholder 15">
            <a:extLst>
              <a:ext uri="{FF2B5EF4-FFF2-40B4-BE49-F238E27FC236}">
                <a16:creationId xmlns:a16="http://schemas.microsoft.com/office/drawing/2014/main" id="{1CDBA749-6D26-721F-F5FA-911113E2BE88}"/>
              </a:ext>
            </a:extLst>
          </p:cNvPr>
          <p:cNvSpPr>
            <a:spLocks noGrp="1"/>
          </p:cNvSpPr>
          <p:nvPr>
            <p:ph type="pic" sz="quarter" idx="103" hasCustomPrompt="1"/>
          </p:nvPr>
        </p:nvSpPr>
        <p:spPr>
          <a:xfrm>
            <a:off x="2232157" y="3971520"/>
            <a:ext cx="1220320" cy="1125068"/>
          </a:xfrm>
        </p:spPr>
        <p:txBody>
          <a:bodyPr>
            <a:noAutofit/>
          </a:bodyPr>
          <a:lstStyle>
            <a:lvl1pPr algn="ctr">
              <a:defRPr sz="800"/>
            </a:lvl1pPr>
          </a:lstStyle>
          <a:p>
            <a:r>
              <a:rPr lang="en-GB" dirty="0"/>
              <a:t>Click to insert photo</a:t>
            </a:r>
          </a:p>
        </p:txBody>
      </p:sp>
      <p:sp>
        <p:nvSpPr>
          <p:cNvPr id="131" name="Text Placeholder 11">
            <a:extLst>
              <a:ext uri="{FF2B5EF4-FFF2-40B4-BE49-F238E27FC236}">
                <a16:creationId xmlns:a16="http://schemas.microsoft.com/office/drawing/2014/main" id="{C343476C-F35F-276E-9F97-33859086100E}"/>
              </a:ext>
            </a:extLst>
          </p:cNvPr>
          <p:cNvSpPr>
            <a:spLocks noGrp="1"/>
          </p:cNvSpPr>
          <p:nvPr>
            <p:ph type="body" sz="quarter" idx="104" hasCustomPrompt="1"/>
          </p:nvPr>
        </p:nvSpPr>
        <p:spPr>
          <a:xfrm>
            <a:off x="447675"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32" name="Text Placeholder 17">
            <a:extLst>
              <a:ext uri="{FF2B5EF4-FFF2-40B4-BE49-F238E27FC236}">
                <a16:creationId xmlns:a16="http://schemas.microsoft.com/office/drawing/2014/main" id="{62733224-4C5B-83A5-552C-0DF5A97238E7}"/>
              </a:ext>
            </a:extLst>
          </p:cNvPr>
          <p:cNvSpPr>
            <a:spLocks noGrp="1"/>
          </p:cNvSpPr>
          <p:nvPr>
            <p:ph type="body" sz="quarter" idx="105" hasCustomPrompt="1"/>
          </p:nvPr>
        </p:nvSpPr>
        <p:spPr>
          <a:xfrm>
            <a:off x="559057"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33" name="Text Placeholder 17">
            <a:extLst>
              <a:ext uri="{FF2B5EF4-FFF2-40B4-BE49-F238E27FC236}">
                <a16:creationId xmlns:a16="http://schemas.microsoft.com/office/drawing/2014/main" id="{B477653C-BA65-42AE-65DF-76C8829906B2}"/>
              </a:ext>
            </a:extLst>
          </p:cNvPr>
          <p:cNvSpPr>
            <a:spLocks noGrp="1"/>
          </p:cNvSpPr>
          <p:nvPr>
            <p:ph type="body" sz="quarter" idx="106" hasCustomPrompt="1"/>
          </p:nvPr>
        </p:nvSpPr>
        <p:spPr>
          <a:xfrm>
            <a:off x="559057"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134" name="Picture Placeholder 15">
            <a:extLst>
              <a:ext uri="{FF2B5EF4-FFF2-40B4-BE49-F238E27FC236}">
                <a16:creationId xmlns:a16="http://schemas.microsoft.com/office/drawing/2014/main" id="{4C56A4C6-ED97-F854-113D-98C6883817A2}"/>
              </a:ext>
            </a:extLst>
          </p:cNvPr>
          <p:cNvSpPr>
            <a:spLocks noGrp="1"/>
          </p:cNvSpPr>
          <p:nvPr>
            <p:ph type="pic" sz="quarter" idx="107" hasCustomPrompt="1"/>
          </p:nvPr>
        </p:nvSpPr>
        <p:spPr>
          <a:xfrm>
            <a:off x="559057" y="1646477"/>
            <a:ext cx="1220320" cy="1125068"/>
          </a:xfrm>
        </p:spPr>
        <p:txBody>
          <a:bodyPr>
            <a:noAutofit/>
          </a:bodyPr>
          <a:lstStyle>
            <a:lvl1pPr algn="ctr">
              <a:defRPr sz="800"/>
            </a:lvl1pPr>
          </a:lstStyle>
          <a:p>
            <a:r>
              <a:rPr lang="en-GB" dirty="0"/>
              <a:t>Click to insert photo</a:t>
            </a:r>
          </a:p>
        </p:txBody>
      </p:sp>
      <p:sp>
        <p:nvSpPr>
          <p:cNvPr id="135" name="Text Placeholder 11">
            <a:extLst>
              <a:ext uri="{FF2B5EF4-FFF2-40B4-BE49-F238E27FC236}">
                <a16:creationId xmlns:a16="http://schemas.microsoft.com/office/drawing/2014/main" id="{3773163E-1EA6-9990-2B11-134E38F0B36E}"/>
              </a:ext>
            </a:extLst>
          </p:cNvPr>
          <p:cNvSpPr>
            <a:spLocks noGrp="1"/>
          </p:cNvSpPr>
          <p:nvPr>
            <p:ph type="body" sz="quarter" idx="108" hasCustomPrompt="1"/>
          </p:nvPr>
        </p:nvSpPr>
        <p:spPr>
          <a:xfrm>
            <a:off x="447675"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36" name="Text Placeholder 17">
            <a:extLst>
              <a:ext uri="{FF2B5EF4-FFF2-40B4-BE49-F238E27FC236}">
                <a16:creationId xmlns:a16="http://schemas.microsoft.com/office/drawing/2014/main" id="{51BD1FF8-65A0-CBBB-B6EF-49DBA8605497}"/>
              </a:ext>
            </a:extLst>
          </p:cNvPr>
          <p:cNvSpPr>
            <a:spLocks noGrp="1"/>
          </p:cNvSpPr>
          <p:nvPr>
            <p:ph type="body" sz="quarter" idx="109" hasCustomPrompt="1"/>
          </p:nvPr>
        </p:nvSpPr>
        <p:spPr>
          <a:xfrm>
            <a:off x="559057"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37" name="Text Placeholder 17">
            <a:extLst>
              <a:ext uri="{FF2B5EF4-FFF2-40B4-BE49-F238E27FC236}">
                <a16:creationId xmlns:a16="http://schemas.microsoft.com/office/drawing/2014/main" id="{E6B07EE7-9CF8-8493-F9AD-F6C248289055}"/>
              </a:ext>
            </a:extLst>
          </p:cNvPr>
          <p:cNvSpPr>
            <a:spLocks noGrp="1"/>
          </p:cNvSpPr>
          <p:nvPr>
            <p:ph type="body" sz="quarter" idx="110" hasCustomPrompt="1"/>
          </p:nvPr>
        </p:nvSpPr>
        <p:spPr>
          <a:xfrm>
            <a:off x="559057"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138" name="Picture Placeholder 15">
            <a:extLst>
              <a:ext uri="{FF2B5EF4-FFF2-40B4-BE49-F238E27FC236}">
                <a16:creationId xmlns:a16="http://schemas.microsoft.com/office/drawing/2014/main" id="{920A1C6E-7B10-399A-6662-B01CF7082071}"/>
              </a:ext>
            </a:extLst>
          </p:cNvPr>
          <p:cNvSpPr>
            <a:spLocks noGrp="1"/>
          </p:cNvSpPr>
          <p:nvPr>
            <p:ph type="pic" sz="quarter" idx="111" hasCustomPrompt="1"/>
          </p:nvPr>
        </p:nvSpPr>
        <p:spPr>
          <a:xfrm>
            <a:off x="559057" y="3971520"/>
            <a:ext cx="1220320" cy="1125068"/>
          </a:xfrm>
        </p:spPr>
        <p:txBody>
          <a:bodyPr>
            <a:noAutofit/>
          </a:bodyPr>
          <a:lstStyle>
            <a:lvl1pPr algn="ctr">
              <a:defRPr sz="800"/>
            </a:lvl1pPr>
          </a:lstStyle>
          <a:p>
            <a:r>
              <a:rPr lang="en-GB" dirty="0"/>
              <a:t>Click to insert photo</a:t>
            </a:r>
          </a:p>
        </p:txBody>
      </p:sp>
    </p:spTree>
    <p:custDataLst>
      <p:tags r:id="rId1"/>
    </p:custDataLst>
    <p:extLst>
      <p:ext uri="{BB962C8B-B14F-4D97-AF65-F5344CB8AC3E}">
        <p14:creationId xmlns:p14="http://schemas.microsoft.com/office/powerpoint/2010/main" val="329127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Our team x6">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1DA62F69-5718-D443-A98D-E2F8E2E8D68E}"/>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98" name="Text Placeholder 11">
            <a:extLst>
              <a:ext uri="{FF2B5EF4-FFF2-40B4-BE49-F238E27FC236}">
                <a16:creationId xmlns:a16="http://schemas.microsoft.com/office/drawing/2014/main" id="{218AFEBA-BD58-D03F-06A3-9F2FA3D6E66B}"/>
              </a:ext>
            </a:extLst>
          </p:cNvPr>
          <p:cNvSpPr>
            <a:spLocks noGrp="1"/>
          </p:cNvSpPr>
          <p:nvPr>
            <p:ph type="body" sz="quarter" idx="27" hasCustomPrompt="1"/>
          </p:nvPr>
        </p:nvSpPr>
        <p:spPr>
          <a:xfrm>
            <a:off x="450849" y="15208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99" name="Picture Placeholder 15">
            <a:extLst>
              <a:ext uri="{FF2B5EF4-FFF2-40B4-BE49-F238E27FC236}">
                <a16:creationId xmlns:a16="http://schemas.microsoft.com/office/drawing/2014/main" id="{BE8F8F95-F0B8-0870-134B-12F00B43AEBD}"/>
              </a:ext>
            </a:extLst>
          </p:cNvPr>
          <p:cNvSpPr>
            <a:spLocks noGrp="1"/>
          </p:cNvSpPr>
          <p:nvPr>
            <p:ph type="pic" sz="quarter" idx="28" hasCustomPrompt="1"/>
          </p:nvPr>
        </p:nvSpPr>
        <p:spPr>
          <a:xfrm>
            <a:off x="543641" y="1608080"/>
            <a:ext cx="1110267" cy="1625026"/>
          </a:xfrm>
        </p:spPr>
        <p:txBody>
          <a:bodyPr>
            <a:noAutofit/>
          </a:bodyPr>
          <a:lstStyle>
            <a:lvl1pPr algn="ctr">
              <a:defRPr sz="800"/>
            </a:lvl1pPr>
          </a:lstStyle>
          <a:p>
            <a:r>
              <a:rPr lang="en-GB" dirty="0"/>
              <a:t>Click to insert photo</a:t>
            </a:r>
          </a:p>
        </p:txBody>
      </p:sp>
      <p:sp>
        <p:nvSpPr>
          <p:cNvPr id="100" name="Text Placeholder 17">
            <a:extLst>
              <a:ext uri="{FF2B5EF4-FFF2-40B4-BE49-F238E27FC236}">
                <a16:creationId xmlns:a16="http://schemas.microsoft.com/office/drawing/2014/main" id="{71D1EFDA-037C-7351-2826-B9CB4B3A27D7}"/>
              </a:ext>
            </a:extLst>
          </p:cNvPr>
          <p:cNvSpPr>
            <a:spLocks noGrp="1"/>
          </p:cNvSpPr>
          <p:nvPr>
            <p:ph type="body" sz="quarter" idx="29" hasCustomPrompt="1"/>
          </p:nvPr>
        </p:nvSpPr>
        <p:spPr>
          <a:xfrm>
            <a:off x="1755179" y="16549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grpSp>
        <p:nvGrpSpPr>
          <p:cNvPr id="13" name="Group 12">
            <a:extLst>
              <a:ext uri="{FF2B5EF4-FFF2-40B4-BE49-F238E27FC236}">
                <a16:creationId xmlns:a16="http://schemas.microsoft.com/office/drawing/2014/main" id="{F4840272-E087-DD78-31EF-F09DB695862D}"/>
              </a:ext>
            </a:extLst>
          </p:cNvPr>
          <p:cNvGrpSpPr/>
          <p:nvPr/>
        </p:nvGrpSpPr>
        <p:grpSpPr>
          <a:xfrm>
            <a:off x="12287572" y="0"/>
            <a:ext cx="2175021" cy="4839558"/>
            <a:chOff x="838200" y="1150069"/>
            <a:chExt cx="2175021" cy="4839558"/>
          </a:xfrm>
        </p:grpSpPr>
        <p:sp>
          <p:nvSpPr>
            <p:cNvPr id="14" name="Rectangle 13">
              <a:extLst>
                <a:ext uri="{FF2B5EF4-FFF2-40B4-BE49-F238E27FC236}">
                  <a16:creationId xmlns:a16="http://schemas.microsoft.com/office/drawing/2014/main" id="{4C86FF69-8395-67C1-B218-ED1F8758F072}"/>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6037128-B819-F2EF-FFD5-49CC1B5832C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6" name="TextBox 15">
              <a:extLst>
                <a:ext uri="{FF2B5EF4-FFF2-40B4-BE49-F238E27FC236}">
                  <a16:creationId xmlns:a16="http://schemas.microsoft.com/office/drawing/2014/main" id="{948451E8-DAB8-AF63-6ED0-89AE8A908FB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7" name="TextBox 16">
              <a:extLst>
                <a:ext uri="{FF2B5EF4-FFF2-40B4-BE49-F238E27FC236}">
                  <a16:creationId xmlns:a16="http://schemas.microsoft.com/office/drawing/2014/main" id="{08511D3A-A699-8373-24EC-05D9A4C38444}"/>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8" name="TextBox 17">
              <a:extLst>
                <a:ext uri="{FF2B5EF4-FFF2-40B4-BE49-F238E27FC236}">
                  <a16:creationId xmlns:a16="http://schemas.microsoft.com/office/drawing/2014/main" id="{CA86D1CC-F40E-26C6-3E4F-D03493C75428}"/>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9" name="TextBox 18">
              <a:extLst>
                <a:ext uri="{FF2B5EF4-FFF2-40B4-BE49-F238E27FC236}">
                  <a16:creationId xmlns:a16="http://schemas.microsoft.com/office/drawing/2014/main" id="{A029997A-257F-580A-F6DE-A79BC189F48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0" name="TextBox 19">
              <a:extLst>
                <a:ext uri="{FF2B5EF4-FFF2-40B4-BE49-F238E27FC236}">
                  <a16:creationId xmlns:a16="http://schemas.microsoft.com/office/drawing/2014/main" id="{FAC99A98-A4AE-22DD-D3DB-B636E8501BB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1" name="TextBox 20">
              <a:extLst>
                <a:ext uri="{FF2B5EF4-FFF2-40B4-BE49-F238E27FC236}">
                  <a16:creationId xmlns:a16="http://schemas.microsoft.com/office/drawing/2014/main" id="{935495D1-3014-C9DC-7A27-54854E45BC6E}"/>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2" name="TextBox 21">
              <a:extLst>
                <a:ext uri="{FF2B5EF4-FFF2-40B4-BE49-F238E27FC236}">
                  <a16:creationId xmlns:a16="http://schemas.microsoft.com/office/drawing/2014/main" id="{3C6CBFA7-5C82-0607-12DB-DE2CDCAF475C}"/>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4" name="Date Placeholder 23">
            <a:extLst>
              <a:ext uri="{FF2B5EF4-FFF2-40B4-BE49-F238E27FC236}">
                <a16:creationId xmlns:a16="http://schemas.microsoft.com/office/drawing/2014/main" id="{EA5C1D42-A9A0-16A8-4B5D-0F85EC06B7F8}"/>
              </a:ext>
            </a:extLst>
          </p:cNvPr>
          <p:cNvSpPr>
            <a:spLocks noGrp="1"/>
          </p:cNvSpPr>
          <p:nvPr>
            <p:ph type="dt" sz="half" idx="45"/>
          </p:nvPr>
        </p:nvSpPr>
        <p:spPr/>
        <p:txBody>
          <a:bodyPr>
            <a:noAutofit/>
          </a:bodyPr>
          <a:lstStyle/>
          <a:p>
            <a:endParaRPr lang="en-GB" dirty="0"/>
          </a:p>
        </p:txBody>
      </p:sp>
      <p:sp>
        <p:nvSpPr>
          <p:cNvPr id="26" name="Slide Number Placeholder 25">
            <a:extLst>
              <a:ext uri="{FF2B5EF4-FFF2-40B4-BE49-F238E27FC236}">
                <a16:creationId xmlns:a16="http://schemas.microsoft.com/office/drawing/2014/main" id="{13BDC0DE-2BDE-1B16-B970-187349361C92}"/>
              </a:ext>
            </a:extLst>
          </p:cNvPr>
          <p:cNvSpPr>
            <a:spLocks noGrp="1"/>
          </p:cNvSpPr>
          <p:nvPr>
            <p:ph type="sldNum" sz="quarter" idx="47"/>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235F43B4-2545-F142-872B-1492A64F163F}"/>
              </a:ext>
            </a:extLst>
          </p:cNvPr>
          <p:cNvGrpSpPr/>
          <p:nvPr userDrawn="1"/>
        </p:nvGrpSpPr>
        <p:grpSpPr>
          <a:xfrm>
            <a:off x="12287572" y="0"/>
            <a:ext cx="2175021" cy="4839558"/>
            <a:chOff x="838200" y="1150069"/>
            <a:chExt cx="2175021" cy="4839558"/>
          </a:xfrm>
        </p:grpSpPr>
        <p:sp>
          <p:nvSpPr>
            <p:cNvPr id="5" name="Rectangle 4">
              <a:extLst>
                <a:ext uri="{FF2B5EF4-FFF2-40B4-BE49-F238E27FC236}">
                  <a16:creationId xmlns:a16="http://schemas.microsoft.com/office/drawing/2014/main" id="{BF1CCBCD-FF21-5AFE-B1FD-589E0A801D12}"/>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 name="Rectangle 5">
              <a:extLst>
                <a:ext uri="{FF2B5EF4-FFF2-40B4-BE49-F238E27FC236}">
                  <a16:creationId xmlns:a16="http://schemas.microsoft.com/office/drawing/2014/main" id="{984D0874-5934-132B-2DD5-7AFE3438FE1A}"/>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 name="TextBox 6">
              <a:extLst>
                <a:ext uri="{FF2B5EF4-FFF2-40B4-BE49-F238E27FC236}">
                  <a16:creationId xmlns:a16="http://schemas.microsoft.com/office/drawing/2014/main" id="{798995E4-B36C-92BF-6564-E02C1C9246E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8" name="TextBox 7">
              <a:extLst>
                <a:ext uri="{FF2B5EF4-FFF2-40B4-BE49-F238E27FC236}">
                  <a16:creationId xmlns:a16="http://schemas.microsoft.com/office/drawing/2014/main" id="{10F4B8AC-8FE3-175F-CC64-E2749737016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9" name="TextBox 8">
              <a:extLst>
                <a:ext uri="{FF2B5EF4-FFF2-40B4-BE49-F238E27FC236}">
                  <a16:creationId xmlns:a16="http://schemas.microsoft.com/office/drawing/2014/main" id="{015A3BD6-BF4B-FA76-9B1B-B29693C602E3}"/>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0" name="TextBox 9">
              <a:extLst>
                <a:ext uri="{FF2B5EF4-FFF2-40B4-BE49-F238E27FC236}">
                  <a16:creationId xmlns:a16="http://schemas.microsoft.com/office/drawing/2014/main" id="{C63F0139-DF07-83C6-CDEF-209143FC7B9F}"/>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1" name="TextBox 10">
              <a:extLst>
                <a:ext uri="{FF2B5EF4-FFF2-40B4-BE49-F238E27FC236}">
                  <a16:creationId xmlns:a16="http://schemas.microsoft.com/office/drawing/2014/main" id="{FD4BC8FE-98AE-85BD-1642-6148A3B096DF}"/>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2" name="TextBox 11">
              <a:extLst>
                <a:ext uri="{FF2B5EF4-FFF2-40B4-BE49-F238E27FC236}">
                  <a16:creationId xmlns:a16="http://schemas.microsoft.com/office/drawing/2014/main" id="{5A1AE3BD-6F62-C792-B10E-8D81ECF3D2E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3" name="TextBox 22">
              <a:extLst>
                <a:ext uri="{FF2B5EF4-FFF2-40B4-BE49-F238E27FC236}">
                  <a16:creationId xmlns:a16="http://schemas.microsoft.com/office/drawing/2014/main" id="{DB5573EA-5C22-B47C-2B87-1C04FBCD0117}"/>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7" name="Title 26">
            <a:extLst>
              <a:ext uri="{FF2B5EF4-FFF2-40B4-BE49-F238E27FC236}">
                <a16:creationId xmlns:a16="http://schemas.microsoft.com/office/drawing/2014/main" id="{F3CBC22C-D961-55A6-7271-31392B0B4ED0}"/>
              </a:ext>
            </a:extLst>
          </p:cNvPr>
          <p:cNvSpPr>
            <a:spLocks noGrp="1"/>
          </p:cNvSpPr>
          <p:nvPr>
            <p:ph type="title" hasCustomPrompt="1"/>
          </p:nvPr>
        </p:nvSpPr>
        <p:spPr/>
        <p:txBody>
          <a:bodyPr/>
          <a:lstStyle/>
          <a:p>
            <a:r>
              <a:rPr lang="en-US" dirty="0"/>
              <a:t>Insert title here</a:t>
            </a:r>
            <a:endParaRPr lang="en-GB" dirty="0"/>
          </a:p>
        </p:txBody>
      </p:sp>
      <p:sp>
        <p:nvSpPr>
          <p:cNvPr id="28" name="Footer Placeholder 4">
            <a:extLst>
              <a:ext uri="{FF2B5EF4-FFF2-40B4-BE49-F238E27FC236}">
                <a16:creationId xmlns:a16="http://schemas.microsoft.com/office/drawing/2014/main" id="{B211CF11-932A-EB79-BA2D-148E767B4BDF}"/>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1">
            <a:extLst>
              <a:ext uri="{FF2B5EF4-FFF2-40B4-BE49-F238E27FC236}">
                <a16:creationId xmlns:a16="http://schemas.microsoft.com/office/drawing/2014/main" id="{6754A57D-AC49-8114-8660-749FFCF4578E}"/>
              </a:ext>
            </a:extLst>
          </p:cNvPr>
          <p:cNvSpPr>
            <a:spLocks noGrp="1"/>
          </p:cNvSpPr>
          <p:nvPr>
            <p:ph type="body" sz="quarter" idx="48" hasCustomPrompt="1"/>
          </p:nvPr>
        </p:nvSpPr>
        <p:spPr>
          <a:xfrm>
            <a:off x="4292600" y="15208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25" name="Picture Placeholder 15">
            <a:extLst>
              <a:ext uri="{FF2B5EF4-FFF2-40B4-BE49-F238E27FC236}">
                <a16:creationId xmlns:a16="http://schemas.microsoft.com/office/drawing/2014/main" id="{F3553794-9FED-505A-8D35-792E40483F9E}"/>
              </a:ext>
            </a:extLst>
          </p:cNvPr>
          <p:cNvSpPr>
            <a:spLocks noGrp="1"/>
          </p:cNvSpPr>
          <p:nvPr>
            <p:ph type="pic" sz="quarter" idx="49" hasCustomPrompt="1"/>
          </p:nvPr>
        </p:nvSpPr>
        <p:spPr>
          <a:xfrm>
            <a:off x="4385392" y="1608080"/>
            <a:ext cx="1110267" cy="1625026"/>
          </a:xfrm>
        </p:spPr>
        <p:txBody>
          <a:bodyPr>
            <a:noAutofit/>
          </a:bodyPr>
          <a:lstStyle>
            <a:lvl1pPr algn="ctr">
              <a:defRPr sz="800"/>
            </a:lvl1pPr>
          </a:lstStyle>
          <a:p>
            <a:r>
              <a:rPr lang="en-GB" dirty="0"/>
              <a:t>Click to insert photo</a:t>
            </a:r>
          </a:p>
        </p:txBody>
      </p:sp>
      <p:sp>
        <p:nvSpPr>
          <p:cNvPr id="29" name="Text Placeholder 17">
            <a:extLst>
              <a:ext uri="{FF2B5EF4-FFF2-40B4-BE49-F238E27FC236}">
                <a16:creationId xmlns:a16="http://schemas.microsoft.com/office/drawing/2014/main" id="{D67A6B79-998B-F0D5-C738-61117821E27D}"/>
              </a:ext>
            </a:extLst>
          </p:cNvPr>
          <p:cNvSpPr>
            <a:spLocks noGrp="1"/>
          </p:cNvSpPr>
          <p:nvPr>
            <p:ph type="body" sz="quarter" idx="50" hasCustomPrompt="1"/>
          </p:nvPr>
        </p:nvSpPr>
        <p:spPr>
          <a:xfrm>
            <a:off x="5596930" y="16549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0" name="Text Placeholder 11">
            <a:extLst>
              <a:ext uri="{FF2B5EF4-FFF2-40B4-BE49-F238E27FC236}">
                <a16:creationId xmlns:a16="http://schemas.microsoft.com/office/drawing/2014/main" id="{C71A74D9-D38E-5A7F-5165-92DDAA5B86CC}"/>
              </a:ext>
            </a:extLst>
          </p:cNvPr>
          <p:cNvSpPr>
            <a:spLocks noGrp="1"/>
          </p:cNvSpPr>
          <p:nvPr>
            <p:ph type="body" sz="quarter" idx="51" hasCustomPrompt="1"/>
          </p:nvPr>
        </p:nvSpPr>
        <p:spPr>
          <a:xfrm>
            <a:off x="8137525" y="15208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31" name="Picture Placeholder 15">
            <a:extLst>
              <a:ext uri="{FF2B5EF4-FFF2-40B4-BE49-F238E27FC236}">
                <a16:creationId xmlns:a16="http://schemas.microsoft.com/office/drawing/2014/main" id="{4F34E59D-A0F2-1BD7-E13F-7D8D95719200}"/>
              </a:ext>
            </a:extLst>
          </p:cNvPr>
          <p:cNvSpPr>
            <a:spLocks noGrp="1"/>
          </p:cNvSpPr>
          <p:nvPr>
            <p:ph type="pic" sz="quarter" idx="52" hasCustomPrompt="1"/>
          </p:nvPr>
        </p:nvSpPr>
        <p:spPr>
          <a:xfrm>
            <a:off x="8230317" y="1608080"/>
            <a:ext cx="1110267" cy="1625026"/>
          </a:xfrm>
        </p:spPr>
        <p:txBody>
          <a:bodyPr>
            <a:noAutofit/>
          </a:bodyPr>
          <a:lstStyle>
            <a:lvl1pPr algn="ctr">
              <a:defRPr sz="800"/>
            </a:lvl1pPr>
          </a:lstStyle>
          <a:p>
            <a:r>
              <a:rPr lang="en-GB" dirty="0"/>
              <a:t>Click to insert photo</a:t>
            </a:r>
          </a:p>
        </p:txBody>
      </p:sp>
      <p:sp>
        <p:nvSpPr>
          <p:cNvPr id="32" name="Text Placeholder 17">
            <a:extLst>
              <a:ext uri="{FF2B5EF4-FFF2-40B4-BE49-F238E27FC236}">
                <a16:creationId xmlns:a16="http://schemas.microsoft.com/office/drawing/2014/main" id="{7275DF30-248D-A584-04AB-4884E2293933}"/>
              </a:ext>
            </a:extLst>
          </p:cNvPr>
          <p:cNvSpPr>
            <a:spLocks noGrp="1"/>
          </p:cNvSpPr>
          <p:nvPr>
            <p:ph type="body" sz="quarter" idx="53" hasCustomPrompt="1"/>
          </p:nvPr>
        </p:nvSpPr>
        <p:spPr>
          <a:xfrm>
            <a:off x="9441855" y="16549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3" name="Text Placeholder 11">
            <a:extLst>
              <a:ext uri="{FF2B5EF4-FFF2-40B4-BE49-F238E27FC236}">
                <a16:creationId xmlns:a16="http://schemas.microsoft.com/office/drawing/2014/main" id="{92A29D17-0826-DE86-2634-CCF81FBE25E3}"/>
              </a:ext>
            </a:extLst>
          </p:cNvPr>
          <p:cNvSpPr>
            <a:spLocks noGrp="1"/>
          </p:cNvSpPr>
          <p:nvPr>
            <p:ph type="body" sz="quarter" idx="54" hasCustomPrompt="1"/>
          </p:nvPr>
        </p:nvSpPr>
        <p:spPr>
          <a:xfrm>
            <a:off x="450849" y="37814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34" name="Picture Placeholder 15">
            <a:extLst>
              <a:ext uri="{FF2B5EF4-FFF2-40B4-BE49-F238E27FC236}">
                <a16:creationId xmlns:a16="http://schemas.microsoft.com/office/drawing/2014/main" id="{63E7E2D9-F839-D9C5-5C4E-52FDEA8F9F75}"/>
              </a:ext>
            </a:extLst>
          </p:cNvPr>
          <p:cNvSpPr>
            <a:spLocks noGrp="1"/>
          </p:cNvSpPr>
          <p:nvPr>
            <p:ph type="pic" sz="quarter" idx="55" hasCustomPrompt="1"/>
          </p:nvPr>
        </p:nvSpPr>
        <p:spPr>
          <a:xfrm>
            <a:off x="543641" y="3868680"/>
            <a:ext cx="1110267" cy="1625026"/>
          </a:xfrm>
        </p:spPr>
        <p:txBody>
          <a:bodyPr>
            <a:noAutofit/>
          </a:bodyPr>
          <a:lstStyle>
            <a:lvl1pPr algn="ctr">
              <a:defRPr sz="800"/>
            </a:lvl1pPr>
          </a:lstStyle>
          <a:p>
            <a:r>
              <a:rPr lang="en-GB" dirty="0"/>
              <a:t>Click to insert photo</a:t>
            </a:r>
          </a:p>
        </p:txBody>
      </p:sp>
      <p:sp>
        <p:nvSpPr>
          <p:cNvPr id="35" name="Text Placeholder 17">
            <a:extLst>
              <a:ext uri="{FF2B5EF4-FFF2-40B4-BE49-F238E27FC236}">
                <a16:creationId xmlns:a16="http://schemas.microsoft.com/office/drawing/2014/main" id="{40CB73BF-C13C-F690-CC09-FE3CD602E94D}"/>
              </a:ext>
            </a:extLst>
          </p:cNvPr>
          <p:cNvSpPr>
            <a:spLocks noGrp="1"/>
          </p:cNvSpPr>
          <p:nvPr>
            <p:ph type="body" sz="quarter" idx="56" hasCustomPrompt="1"/>
          </p:nvPr>
        </p:nvSpPr>
        <p:spPr>
          <a:xfrm>
            <a:off x="1755179" y="39155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6" name="Text Placeholder 11">
            <a:extLst>
              <a:ext uri="{FF2B5EF4-FFF2-40B4-BE49-F238E27FC236}">
                <a16:creationId xmlns:a16="http://schemas.microsoft.com/office/drawing/2014/main" id="{3AD13271-68FB-FD12-E6F3-EF74BA6A7FCA}"/>
              </a:ext>
            </a:extLst>
          </p:cNvPr>
          <p:cNvSpPr>
            <a:spLocks noGrp="1"/>
          </p:cNvSpPr>
          <p:nvPr>
            <p:ph type="body" sz="quarter" idx="57" hasCustomPrompt="1"/>
          </p:nvPr>
        </p:nvSpPr>
        <p:spPr>
          <a:xfrm>
            <a:off x="4292600" y="37814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37" name="Picture Placeholder 15">
            <a:extLst>
              <a:ext uri="{FF2B5EF4-FFF2-40B4-BE49-F238E27FC236}">
                <a16:creationId xmlns:a16="http://schemas.microsoft.com/office/drawing/2014/main" id="{972546BD-674A-6C1D-B6EE-6905A73FB7D2}"/>
              </a:ext>
            </a:extLst>
          </p:cNvPr>
          <p:cNvSpPr>
            <a:spLocks noGrp="1"/>
          </p:cNvSpPr>
          <p:nvPr>
            <p:ph type="pic" sz="quarter" idx="58" hasCustomPrompt="1"/>
          </p:nvPr>
        </p:nvSpPr>
        <p:spPr>
          <a:xfrm>
            <a:off x="4385392" y="3868680"/>
            <a:ext cx="1110267" cy="1625026"/>
          </a:xfrm>
        </p:spPr>
        <p:txBody>
          <a:bodyPr>
            <a:noAutofit/>
          </a:bodyPr>
          <a:lstStyle>
            <a:lvl1pPr algn="ctr">
              <a:defRPr sz="800"/>
            </a:lvl1pPr>
          </a:lstStyle>
          <a:p>
            <a:r>
              <a:rPr lang="en-GB" dirty="0"/>
              <a:t>Click to insert photo</a:t>
            </a:r>
          </a:p>
        </p:txBody>
      </p:sp>
      <p:sp>
        <p:nvSpPr>
          <p:cNvPr id="38" name="Text Placeholder 17">
            <a:extLst>
              <a:ext uri="{FF2B5EF4-FFF2-40B4-BE49-F238E27FC236}">
                <a16:creationId xmlns:a16="http://schemas.microsoft.com/office/drawing/2014/main" id="{62EC4DA2-ED28-9DF1-D85B-8C7CAD8F6EAD}"/>
              </a:ext>
            </a:extLst>
          </p:cNvPr>
          <p:cNvSpPr>
            <a:spLocks noGrp="1"/>
          </p:cNvSpPr>
          <p:nvPr>
            <p:ph type="body" sz="quarter" idx="59" hasCustomPrompt="1"/>
          </p:nvPr>
        </p:nvSpPr>
        <p:spPr>
          <a:xfrm>
            <a:off x="5596930" y="39155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
        <p:nvSpPr>
          <p:cNvPr id="39" name="Text Placeholder 11">
            <a:extLst>
              <a:ext uri="{FF2B5EF4-FFF2-40B4-BE49-F238E27FC236}">
                <a16:creationId xmlns:a16="http://schemas.microsoft.com/office/drawing/2014/main" id="{58E6688F-50AE-C226-9991-49439888E41E}"/>
              </a:ext>
            </a:extLst>
          </p:cNvPr>
          <p:cNvSpPr>
            <a:spLocks noGrp="1"/>
          </p:cNvSpPr>
          <p:nvPr>
            <p:ph type="body" sz="quarter" idx="60" hasCustomPrompt="1"/>
          </p:nvPr>
        </p:nvSpPr>
        <p:spPr>
          <a:xfrm>
            <a:off x="8137525" y="3781426"/>
            <a:ext cx="3382963" cy="1814033"/>
          </a:xfrm>
          <a:solidFill>
            <a:schemeClr val="accent4">
              <a:alpha val="50000"/>
            </a:schemeClr>
          </a:solidFill>
          <a:ln w="6350">
            <a:noFill/>
          </a:ln>
        </p:spPr>
        <p:txBody>
          <a:bodyPr lIns="1296000" tIns="396000" rIns="216000">
            <a:noAutofit/>
          </a:bodyPr>
          <a:lstStyle>
            <a:lvl1pPr>
              <a:lnSpc>
                <a:spcPct val="100000"/>
              </a:lnSpc>
              <a:spcAft>
                <a:spcPts val="0"/>
              </a:spcAft>
              <a:defRPr sz="1000"/>
            </a:lvl1pPr>
            <a:lvl2pPr>
              <a:defRPr sz="1000"/>
            </a:lvl2pPr>
            <a:lvl3pPr>
              <a:defRPr sz="900"/>
            </a:lvl3pPr>
            <a:lvl4pPr>
              <a:defRPr sz="800"/>
            </a:lvl4pPr>
            <a:lvl5pPr>
              <a:defRPr sz="800"/>
            </a:lvl5pPr>
          </a:lstStyle>
          <a:p>
            <a:pPr lvl="0"/>
            <a:r>
              <a:rPr lang="en-GB" dirty="0"/>
              <a:t>Insert Designation,</a:t>
            </a:r>
            <a:br>
              <a:rPr lang="en-GB" dirty="0"/>
            </a:br>
            <a:r>
              <a:rPr lang="en-GB" dirty="0"/>
              <a:t>Department</a:t>
            </a:r>
          </a:p>
        </p:txBody>
      </p:sp>
      <p:sp>
        <p:nvSpPr>
          <p:cNvPr id="40" name="Picture Placeholder 15">
            <a:extLst>
              <a:ext uri="{FF2B5EF4-FFF2-40B4-BE49-F238E27FC236}">
                <a16:creationId xmlns:a16="http://schemas.microsoft.com/office/drawing/2014/main" id="{69D6267C-6F66-F2A5-E40D-7D67682AD88E}"/>
              </a:ext>
            </a:extLst>
          </p:cNvPr>
          <p:cNvSpPr>
            <a:spLocks noGrp="1"/>
          </p:cNvSpPr>
          <p:nvPr>
            <p:ph type="pic" sz="quarter" idx="61" hasCustomPrompt="1"/>
          </p:nvPr>
        </p:nvSpPr>
        <p:spPr>
          <a:xfrm>
            <a:off x="8230317" y="3868680"/>
            <a:ext cx="1110267" cy="1625026"/>
          </a:xfrm>
        </p:spPr>
        <p:txBody>
          <a:bodyPr>
            <a:noAutofit/>
          </a:bodyPr>
          <a:lstStyle>
            <a:lvl1pPr algn="ctr">
              <a:defRPr sz="800"/>
            </a:lvl1pPr>
          </a:lstStyle>
          <a:p>
            <a:r>
              <a:rPr lang="en-GB" dirty="0"/>
              <a:t>Click to insert photo</a:t>
            </a:r>
          </a:p>
        </p:txBody>
      </p:sp>
      <p:sp>
        <p:nvSpPr>
          <p:cNvPr id="41" name="Text Placeholder 17">
            <a:extLst>
              <a:ext uri="{FF2B5EF4-FFF2-40B4-BE49-F238E27FC236}">
                <a16:creationId xmlns:a16="http://schemas.microsoft.com/office/drawing/2014/main" id="{37AFF170-B92B-7624-E9A8-4EA086C817CF}"/>
              </a:ext>
            </a:extLst>
          </p:cNvPr>
          <p:cNvSpPr>
            <a:spLocks noGrp="1"/>
          </p:cNvSpPr>
          <p:nvPr>
            <p:ph type="body" sz="quarter" idx="62" hasCustomPrompt="1"/>
          </p:nvPr>
        </p:nvSpPr>
        <p:spPr>
          <a:xfrm>
            <a:off x="9441855" y="3915580"/>
            <a:ext cx="1701915" cy="184666"/>
          </a:xfrm>
          <a:solidFill>
            <a:schemeClr val="accent1"/>
          </a:solidFill>
        </p:spPr>
        <p:txBody>
          <a:bodyPr wrap="square" lIns="0" tIns="0" rIns="0" bIns="0">
            <a:noAutofit/>
          </a:bodyPr>
          <a:lstStyle>
            <a:lvl1pPr>
              <a:defRPr sz="12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Insert Name</a:t>
            </a:r>
            <a:endParaRPr lang="en-GB" dirty="0"/>
          </a:p>
        </p:txBody>
      </p:sp>
    </p:spTree>
    <p:custDataLst>
      <p:tags r:id="rId1"/>
    </p:custDataLst>
    <p:extLst>
      <p:ext uri="{BB962C8B-B14F-4D97-AF65-F5344CB8AC3E}">
        <p14:creationId xmlns:p14="http://schemas.microsoft.com/office/powerpoint/2010/main" val="22328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ur team x8">
    <p:spTree>
      <p:nvGrpSpPr>
        <p:cNvPr id="1" name=""/>
        <p:cNvGrpSpPr/>
        <p:nvPr/>
      </p:nvGrpSpPr>
      <p:grpSpPr>
        <a:xfrm>
          <a:off x="0" y="0"/>
          <a:ext cx="0" cy="0"/>
          <a:chOff x="0" y="0"/>
          <a:chExt cx="0" cy="0"/>
        </a:xfrm>
      </p:grpSpPr>
      <p:sp>
        <p:nvSpPr>
          <p:cNvPr id="24" name="Text Placeholder 3">
            <a:extLst>
              <a:ext uri="{FF2B5EF4-FFF2-40B4-BE49-F238E27FC236}">
                <a16:creationId xmlns:a16="http://schemas.microsoft.com/office/drawing/2014/main" id="{5772B2F5-8746-B0DE-6934-182B019B13C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Text Placeholder 7">
            <a:extLst>
              <a:ext uri="{FF2B5EF4-FFF2-40B4-BE49-F238E27FC236}">
                <a16:creationId xmlns:a16="http://schemas.microsoft.com/office/drawing/2014/main" id="{C5A20885-8F55-3AA2-CA18-DEAC9E1DA44E}"/>
              </a:ext>
            </a:extLst>
          </p:cNvPr>
          <p:cNvSpPr>
            <a:spLocks noGrp="1"/>
          </p:cNvSpPr>
          <p:nvPr>
            <p:ph type="body" sz="quarter" idx="76" hasCustomPrompt="1"/>
          </p:nvPr>
        </p:nvSpPr>
        <p:spPr>
          <a:xfrm>
            <a:off x="450850" y="1532547"/>
            <a:ext cx="3163824" cy="2363961"/>
          </a:xfrm>
        </p:spPr>
        <p:txBody>
          <a:bodyPr/>
          <a:lstStyle>
            <a:lvl1pPr>
              <a:defRPr/>
            </a:lvl1pPr>
          </a:lstStyle>
          <a:p>
            <a:pPr lvl="0"/>
            <a:r>
              <a:rPr lang="en-GB" dirty="0"/>
              <a:t>Insert text here</a:t>
            </a:r>
          </a:p>
          <a:p>
            <a:pPr lvl="1"/>
            <a:r>
              <a:rPr lang="en-GB" dirty="0"/>
              <a:t>Second level</a:t>
            </a:r>
          </a:p>
          <a:p>
            <a:pPr lvl="2"/>
            <a:r>
              <a:rPr lang="en-GB" dirty="0"/>
              <a:t>Third level</a:t>
            </a:r>
          </a:p>
          <a:p>
            <a:pPr lvl="3"/>
            <a:r>
              <a:rPr lang="en-GB" dirty="0"/>
              <a:t>Fourth level</a:t>
            </a:r>
          </a:p>
          <a:p>
            <a:pPr lvl="4"/>
            <a:r>
              <a:rPr lang="en-GB" dirty="0"/>
              <a:t>Fifth level</a:t>
            </a:r>
          </a:p>
        </p:txBody>
      </p:sp>
      <p:grpSp>
        <p:nvGrpSpPr>
          <p:cNvPr id="45" name="Group 44">
            <a:extLst>
              <a:ext uri="{FF2B5EF4-FFF2-40B4-BE49-F238E27FC236}">
                <a16:creationId xmlns:a16="http://schemas.microsoft.com/office/drawing/2014/main" id="{F2164796-2CCC-CBE7-1966-6119171DF042}"/>
              </a:ext>
            </a:extLst>
          </p:cNvPr>
          <p:cNvGrpSpPr/>
          <p:nvPr/>
        </p:nvGrpSpPr>
        <p:grpSpPr>
          <a:xfrm>
            <a:off x="12287572" y="0"/>
            <a:ext cx="2175021" cy="4839558"/>
            <a:chOff x="838200" y="1150069"/>
            <a:chExt cx="2175021" cy="4839558"/>
          </a:xfrm>
        </p:grpSpPr>
        <p:sp>
          <p:nvSpPr>
            <p:cNvPr id="46" name="Rectangle 45">
              <a:extLst>
                <a:ext uri="{FF2B5EF4-FFF2-40B4-BE49-F238E27FC236}">
                  <a16:creationId xmlns:a16="http://schemas.microsoft.com/office/drawing/2014/main" id="{2B6A15C3-EE3C-94C8-B942-AE8A39F92A05}"/>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7" name="Rectangle 46">
              <a:extLst>
                <a:ext uri="{FF2B5EF4-FFF2-40B4-BE49-F238E27FC236}">
                  <a16:creationId xmlns:a16="http://schemas.microsoft.com/office/drawing/2014/main" id="{3A0DF0A7-2787-C7E5-54D8-09FB2E5F6AD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8" name="TextBox 47">
              <a:extLst>
                <a:ext uri="{FF2B5EF4-FFF2-40B4-BE49-F238E27FC236}">
                  <a16:creationId xmlns:a16="http://schemas.microsoft.com/office/drawing/2014/main" id="{80CA38EE-4F46-E778-5288-B481329387AE}"/>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9" name="TextBox 48">
              <a:extLst>
                <a:ext uri="{FF2B5EF4-FFF2-40B4-BE49-F238E27FC236}">
                  <a16:creationId xmlns:a16="http://schemas.microsoft.com/office/drawing/2014/main" id="{5E31A892-9C01-6E6D-C940-A734E750E2F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0" name="TextBox 49">
              <a:extLst>
                <a:ext uri="{FF2B5EF4-FFF2-40B4-BE49-F238E27FC236}">
                  <a16:creationId xmlns:a16="http://schemas.microsoft.com/office/drawing/2014/main" id="{073B207D-FC3A-EA9F-6E6C-321EBE9379B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1" name="TextBox 50">
              <a:extLst>
                <a:ext uri="{FF2B5EF4-FFF2-40B4-BE49-F238E27FC236}">
                  <a16:creationId xmlns:a16="http://schemas.microsoft.com/office/drawing/2014/main" id="{299A2ADF-7411-68D2-F55F-41BDA299CC6B}"/>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2" name="TextBox 51">
              <a:extLst>
                <a:ext uri="{FF2B5EF4-FFF2-40B4-BE49-F238E27FC236}">
                  <a16:creationId xmlns:a16="http://schemas.microsoft.com/office/drawing/2014/main" id="{D7B4C9CE-150C-90BC-3435-AA6225B9FEA8}"/>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3" name="TextBox 52">
              <a:extLst>
                <a:ext uri="{FF2B5EF4-FFF2-40B4-BE49-F238E27FC236}">
                  <a16:creationId xmlns:a16="http://schemas.microsoft.com/office/drawing/2014/main" id="{179D4B5A-61B6-8876-9E15-4B3E664B3E60}"/>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4" name="TextBox 53">
              <a:extLst>
                <a:ext uri="{FF2B5EF4-FFF2-40B4-BE49-F238E27FC236}">
                  <a16:creationId xmlns:a16="http://schemas.microsoft.com/office/drawing/2014/main" id="{0FBE210D-989F-A916-B487-12BC64AB78C8}"/>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0" name="Date Placeholder 59">
            <a:extLst>
              <a:ext uri="{FF2B5EF4-FFF2-40B4-BE49-F238E27FC236}">
                <a16:creationId xmlns:a16="http://schemas.microsoft.com/office/drawing/2014/main" id="{50197255-FED2-495F-F7E6-0A84AEFC5443}"/>
              </a:ext>
            </a:extLst>
          </p:cNvPr>
          <p:cNvSpPr>
            <a:spLocks noGrp="1"/>
          </p:cNvSpPr>
          <p:nvPr>
            <p:ph type="dt" sz="half" idx="93"/>
          </p:nvPr>
        </p:nvSpPr>
        <p:spPr/>
        <p:txBody>
          <a:bodyPr>
            <a:noAutofit/>
          </a:bodyPr>
          <a:lstStyle/>
          <a:p>
            <a:endParaRPr lang="en-GB" dirty="0"/>
          </a:p>
        </p:txBody>
      </p:sp>
      <p:sp>
        <p:nvSpPr>
          <p:cNvPr id="62" name="Slide Number Placeholder 61">
            <a:extLst>
              <a:ext uri="{FF2B5EF4-FFF2-40B4-BE49-F238E27FC236}">
                <a16:creationId xmlns:a16="http://schemas.microsoft.com/office/drawing/2014/main" id="{970F3AFE-AC05-B4C5-72EF-C659654911B4}"/>
              </a:ext>
            </a:extLst>
          </p:cNvPr>
          <p:cNvSpPr>
            <a:spLocks noGrp="1"/>
          </p:cNvSpPr>
          <p:nvPr>
            <p:ph type="sldNum" sz="quarter" idx="95"/>
          </p:nvPr>
        </p:nvSpPr>
        <p:spPr/>
        <p:txBody>
          <a:bodyPr>
            <a:noAutofit/>
          </a:bodyPr>
          <a:lstStyle/>
          <a:p>
            <a:fld id="{BB07EAE1-021A-493C-B07F-6FE9E5D11BEB}" type="slidenum">
              <a:rPr lang="en-GB" smtClean="0"/>
              <a:pPr/>
              <a:t>‹#›</a:t>
            </a:fld>
            <a:endParaRPr lang="en-GB" dirty="0"/>
          </a:p>
        </p:txBody>
      </p:sp>
      <p:sp>
        <p:nvSpPr>
          <p:cNvPr id="3" name="Text Placeholder 11">
            <a:extLst>
              <a:ext uri="{FF2B5EF4-FFF2-40B4-BE49-F238E27FC236}">
                <a16:creationId xmlns:a16="http://schemas.microsoft.com/office/drawing/2014/main" id="{FAD751D6-2F7C-5E04-C433-117338CE6274}"/>
              </a:ext>
            </a:extLst>
          </p:cNvPr>
          <p:cNvSpPr>
            <a:spLocks noGrp="1"/>
          </p:cNvSpPr>
          <p:nvPr>
            <p:ph type="body" sz="quarter" idx="23" hasCustomPrompt="1"/>
          </p:nvPr>
        </p:nvSpPr>
        <p:spPr>
          <a:xfrm>
            <a:off x="5060136"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4" name="Text Placeholder 17">
            <a:extLst>
              <a:ext uri="{FF2B5EF4-FFF2-40B4-BE49-F238E27FC236}">
                <a16:creationId xmlns:a16="http://schemas.microsoft.com/office/drawing/2014/main" id="{8F1811D1-9BCB-9A14-6DC2-FB58EEEFEC32}"/>
              </a:ext>
            </a:extLst>
          </p:cNvPr>
          <p:cNvSpPr>
            <a:spLocks noGrp="1"/>
          </p:cNvSpPr>
          <p:nvPr>
            <p:ph type="body" sz="quarter" idx="24" hasCustomPrompt="1"/>
          </p:nvPr>
        </p:nvSpPr>
        <p:spPr>
          <a:xfrm>
            <a:off x="5171518"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5" name="Text Placeholder 17">
            <a:extLst>
              <a:ext uri="{FF2B5EF4-FFF2-40B4-BE49-F238E27FC236}">
                <a16:creationId xmlns:a16="http://schemas.microsoft.com/office/drawing/2014/main" id="{8A53A358-258E-3377-93C1-E4FD4836EEFB}"/>
              </a:ext>
            </a:extLst>
          </p:cNvPr>
          <p:cNvSpPr>
            <a:spLocks noGrp="1"/>
          </p:cNvSpPr>
          <p:nvPr>
            <p:ph type="body" sz="quarter" idx="25" hasCustomPrompt="1"/>
          </p:nvPr>
        </p:nvSpPr>
        <p:spPr>
          <a:xfrm>
            <a:off x="5171518"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6" name="Picture Placeholder 15">
            <a:extLst>
              <a:ext uri="{FF2B5EF4-FFF2-40B4-BE49-F238E27FC236}">
                <a16:creationId xmlns:a16="http://schemas.microsoft.com/office/drawing/2014/main" id="{79F0DA01-38A1-6DBE-53D2-2FD18D0DF6C5}"/>
              </a:ext>
            </a:extLst>
          </p:cNvPr>
          <p:cNvSpPr>
            <a:spLocks noGrp="1"/>
          </p:cNvSpPr>
          <p:nvPr>
            <p:ph type="pic" sz="quarter" idx="26" hasCustomPrompt="1"/>
          </p:nvPr>
        </p:nvSpPr>
        <p:spPr>
          <a:xfrm>
            <a:off x="5171518" y="1646477"/>
            <a:ext cx="1220320" cy="1125068"/>
          </a:xfrm>
        </p:spPr>
        <p:txBody>
          <a:bodyPr>
            <a:noAutofit/>
          </a:bodyPr>
          <a:lstStyle>
            <a:lvl1pPr algn="ctr">
              <a:defRPr sz="800"/>
            </a:lvl1pPr>
          </a:lstStyle>
          <a:p>
            <a:r>
              <a:rPr lang="en-GB" dirty="0"/>
              <a:t>Click to insert photo</a:t>
            </a:r>
          </a:p>
        </p:txBody>
      </p:sp>
      <p:sp>
        <p:nvSpPr>
          <p:cNvPr id="7" name="Text Placeholder 11">
            <a:extLst>
              <a:ext uri="{FF2B5EF4-FFF2-40B4-BE49-F238E27FC236}">
                <a16:creationId xmlns:a16="http://schemas.microsoft.com/office/drawing/2014/main" id="{B5CBF561-2271-E767-9CAE-A968471F3649}"/>
              </a:ext>
            </a:extLst>
          </p:cNvPr>
          <p:cNvSpPr>
            <a:spLocks noGrp="1"/>
          </p:cNvSpPr>
          <p:nvPr>
            <p:ph type="body" sz="quarter" idx="27" hasCustomPrompt="1"/>
          </p:nvPr>
        </p:nvSpPr>
        <p:spPr>
          <a:xfrm>
            <a:off x="6733235"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9" name="Text Placeholder 17">
            <a:extLst>
              <a:ext uri="{FF2B5EF4-FFF2-40B4-BE49-F238E27FC236}">
                <a16:creationId xmlns:a16="http://schemas.microsoft.com/office/drawing/2014/main" id="{18222500-6A67-B518-D052-EF3031925247}"/>
              </a:ext>
            </a:extLst>
          </p:cNvPr>
          <p:cNvSpPr>
            <a:spLocks noGrp="1"/>
          </p:cNvSpPr>
          <p:nvPr>
            <p:ph type="body" sz="quarter" idx="28" hasCustomPrompt="1"/>
          </p:nvPr>
        </p:nvSpPr>
        <p:spPr>
          <a:xfrm>
            <a:off x="6844617"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10" name="Text Placeholder 17">
            <a:extLst>
              <a:ext uri="{FF2B5EF4-FFF2-40B4-BE49-F238E27FC236}">
                <a16:creationId xmlns:a16="http://schemas.microsoft.com/office/drawing/2014/main" id="{FF12C91C-5A22-C8E2-C672-A515FD18DFED}"/>
              </a:ext>
            </a:extLst>
          </p:cNvPr>
          <p:cNvSpPr>
            <a:spLocks noGrp="1"/>
          </p:cNvSpPr>
          <p:nvPr>
            <p:ph type="body" sz="quarter" idx="29" hasCustomPrompt="1"/>
          </p:nvPr>
        </p:nvSpPr>
        <p:spPr>
          <a:xfrm>
            <a:off x="6844617"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11" name="Picture Placeholder 15">
            <a:extLst>
              <a:ext uri="{FF2B5EF4-FFF2-40B4-BE49-F238E27FC236}">
                <a16:creationId xmlns:a16="http://schemas.microsoft.com/office/drawing/2014/main" id="{6CF11C5D-ECA7-8D18-8ACD-EDFC73B693DC}"/>
              </a:ext>
            </a:extLst>
          </p:cNvPr>
          <p:cNvSpPr>
            <a:spLocks noGrp="1"/>
          </p:cNvSpPr>
          <p:nvPr>
            <p:ph type="pic" sz="quarter" idx="30" hasCustomPrompt="1"/>
          </p:nvPr>
        </p:nvSpPr>
        <p:spPr>
          <a:xfrm>
            <a:off x="6844617" y="1646477"/>
            <a:ext cx="1220320" cy="1125068"/>
          </a:xfrm>
        </p:spPr>
        <p:txBody>
          <a:bodyPr>
            <a:noAutofit/>
          </a:bodyPr>
          <a:lstStyle>
            <a:lvl1pPr algn="ctr">
              <a:defRPr sz="800"/>
            </a:lvl1pPr>
          </a:lstStyle>
          <a:p>
            <a:r>
              <a:rPr lang="en-GB" dirty="0"/>
              <a:t>Click to insert photo</a:t>
            </a:r>
          </a:p>
        </p:txBody>
      </p:sp>
      <p:sp>
        <p:nvSpPr>
          <p:cNvPr id="12" name="Text Placeholder 11">
            <a:extLst>
              <a:ext uri="{FF2B5EF4-FFF2-40B4-BE49-F238E27FC236}">
                <a16:creationId xmlns:a16="http://schemas.microsoft.com/office/drawing/2014/main" id="{D48A3E34-F76C-7A8B-D35B-50ED6A51B80C}"/>
              </a:ext>
            </a:extLst>
          </p:cNvPr>
          <p:cNvSpPr>
            <a:spLocks noGrp="1"/>
          </p:cNvSpPr>
          <p:nvPr>
            <p:ph type="body" sz="quarter" idx="31" hasCustomPrompt="1"/>
          </p:nvPr>
        </p:nvSpPr>
        <p:spPr>
          <a:xfrm>
            <a:off x="8406334"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13" name="Text Placeholder 17">
            <a:extLst>
              <a:ext uri="{FF2B5EF4-FFF2-40B4-BE49-F238E27FC236}">
                <a16:creationId xmlns:a16="http://schemas.microsoft.com/office/drawing/2014/main" id="{80E0AFD6-D679-1A3D-FB21-A3BA10BEAFC5}"/>
              </a:ext>
            </a:extLst>
          </p:cNvPr>
          <p:cNvSpPr>
            <a:spLocks noGrp="1"/>
          </p:cNvSpPr>
          <p:nvPr>
            <p:ph type="body" sz="quarter" idx="32" hasCustomPrompt="1"/>
          </p:nvPr>
        </p:nvSpPr>
        <p:spPr>
          <a:xfrm>
            <a:off x="8517716"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Name</a:t>
            </a:r>
          </a:p>
        </p:txBody>
      </p:sp>
      <p:sp>
        <p:nvSpPr>
          <p:cNvPr id="14" name="Text Placeholder 17">
            <a:extLst>
              <a:ext uri="{FF2B5EF4-FFF2-40B4-BE49-F238E27FC236}">
                <a16:creationId xmlns:a16="http://schemas.microsoft.com/office/drawing/2014/main" id="{C551C29E-58A2-63D9-7D31-B981BC690B32}"/>
              </a:ext>
            </a:extLst>
          </p:cNvPr>
          <p:cNvSpPr>
            <a:spLocks noGrp="1"/>
          </p:cNvSpPr>
          <p:nvPr>
            <p:ph type="body" sz="quarter" idx="33" hasCustomPrompt="1"/>
          </p:nvPr>
        </p:nvSpPr>
        <p:spPr>
          <a:xfrm>
            <a:off x="8517716"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25" name="Picture Placeholder 15">
            <a:extLst>
              <a:ext uri="{FF2B5EF4-FFF2-40B4-BE49-F238E27FC236}">
                <a16:creationId xmlns:a16="http://schemas.microsoft.com/office/drawing/2014/main" id="{61CEE74D-A617-697A-7841-A96157BACAD1}"/>
              </a:ext>
            </a:extLst>
          </p:cNvPr>
          <p:cNvSpPr>
            <a:spLocks noGrp="1"/>
          </p:cNvSpPr>
          <p:nvPr>
            <p:ph type="pic" sz="quarter" idx="34" hasCustomPrompt="1"/>
          </p:nvPr>
        </p:nvSpPr>
        <p:spPr>
          <a:xfrm>
            <a:off x="8517716" y="1646477"/>
            <a:ext cx="1220320" cy="1125068"/>
          </a:xfrm>
        </p:spPr>
        <p:txBody>
          <a:bodyPr>
            <a:noAutofit/>
          </a:bodyPr>
          <a:lstStyle>
            <a:lvl1pPr algn="ctr">
              <a:defRPr sz="800"/>
            </a:lvl1pPr>
          </a:lstStyle>
          <a:p>
            <a:r>
              <a:rPr lang="en-GB" dirty="0"/>
              <a:t>Click to insert photo</a:t>
            </a:r>
          </a:p>
        </p:txBody>
      </p:sp>
      <p:sp>
        <p:nvSpPr>
          <p:cNvPr id="42" name="Text Placeholder 11">
            <a:extLst>
              <a:ext uri="{FF2B5EF4-FFF2-40B4-BE49-F238E27FC236}">
                <a16:creationId xmlns:a16="http://schemas.microsoft.com/office/drawing/2014/main" id="{A04D7B14-71C0-B287-8AEC-9C89DB0295E5}"/>
              </a:ext>
            </a:extLst>
          </p:cNvPr>
          <p:cNvSpPr>
            <a:spLocks noGrp="1"/>
          </p:cNvSpPr>
          <p:nvPr>
            <p:ph type="body" sz="quarter" idx="35" hasCustomPrompt="1"/>
          </p:nvPr>
        </p:nvSpPr>
        <p:spPr>
          <a:xfrm>
            <a:off x="10079434"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43" name="Text Placeholder 17">
            <a:extLst>
              <a:ext uri="{FF2B5EF4-FFF2-40B4-BE49-F238E27FC236}">
                <a16:creationId xmlns:a16="http://schemas.microsoft.com/office/drawing/2014/main" id="{B80CFB99-C460-D8ED-1934-4A730453CF5C}"/>
              </a:ext>
            </a:extLst>
          </p:cNvPr>
          <p:cNvSpPr>
            <a:spLocks noGrp="1"/>
          </p:cNvSpPr>
          <p:nvPr>
            <p:ph type="body" sz="quarter" idx="36" hasCustomPrompt="1"/>
          </p:nvPr>
        </p:nvSpPr>
        <p:spPr>
          <a:xfrm>
            <a:off x="10190816"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44" name="Text Placeholder 17">
            <a:extLst>
              <a:ext uri="{FF2B5EF4-FFF2-40B4-BE49-F238E27FC236}">
                <a16:creationId xmlns:a16="http://schemas.microsoft.com/office/drawing/2014/main" id="{5A9F87E6-A52F-9F74-97E8-3B5F12C958EF}"/>
              </a:ext>
            </a:extLst>
          </p:cNvPr>
          <p:cNvSpPr>
            <a:spLocks noGrp="1"/>
          </p:cNvSpPr>
          <p:nvPr>
            <p:ph type="body" sz="quarter" idx="37" hasCustomPrompt="1"/>
          </p:nvPr>
        </p:nvSpPr>
        <p:spPr>
          <a:xfrm>
            <a:off x="10190816"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55" name="Picture Placeholder 15">
            <a:extLst>
              <a:ext uri="{FF2B5EF4-FFF2-40B4-BE49-F238E27FC236}">
                <a16:creationId xmlns:a16="http://schemas.microsoft.com/office/drawing/2014/main" id="{7B25BB49-FCB7-3FF1-01D8-FD2D9726FC89}"/>
              </a:ext>
            </a:extLst>
          </p:cNvPr>
          <p:cNvSpPr>
            <a:spLocks noGrp="1"/>
          </p:cNvSpPr>
          <p:nvPr>
            <p:ph type="pic" sz="quarter" idx="38" hasCustomPrompt="1"/>
          </p:nvPr>
        </p:nvSpPr>
        <p:spPr>
          <a:xfrm>
            <a:off x="10190816" y="1646477"/>
            <a:ext cx="1220320" cy="1125068"/>
          </a:xfrm>
        </p:spPr>
        <p:txBody>
          <a:bodyPr>
            <a:noAutofit/>
          </a:bodyPr>
          <a:lstStyle>
            <a:lvl1pPr algn="ctr">
              <a:defRPr sz="800"/>
            </a:lvl1pPr>
          </a:lstStyle>
          <a:p>
            <a:r>
              <a:rPr lang="en-GB" dirty="0"/>
              <a:t>Click to insert photo</a:t>
            </a:r>
          </a:p>
        </p:txBody>
      </p:sp>
      <p:sp>
        <p:nvSpPr>
          <p:cNvPr id="63" name="Text Placeholder 11">
            <a:extLst>
              <a:ext uri="{FF2B5EF4-FFF2-40B4-BE49-F238E27FC236}">
                <a16:creationId xmlns:a16="http://schemas.microsoft.com/office/drawing/2014/main" id="{8AF31DB8-2616-E8DB-4FED-97801A26C137}"/>
              </a:ext>
            </a:extLst>
          </p:cNvPr>
          <p:cNvSpPr>
            <a:spLocks noGrp="1"/>
          </p:cNvSpPr>
          <p:nvPr>
            <p:ph type="body" sz="quarter" idx="47" hasCustomPrompt="1"/>
          </p:nvPr>
        </p:nvSpPr>
        <p:spPr>
          <a:xfrm>
            <a:off x="5060136"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64" name="Text Placeholder 17">
            <a:extLst>
              <a:ext uri="{FF2B5EF4-FFF2-40B4-BE49-F238E27FC236}">
                <a16:creationId xmlns:a16="http://schemas.microsoft.com/office/drawing/2014/main" id="{3A6BBA34-AC86-DE65-6E55-E7DCE92FB37F}"/>
              </a:ext>
            </a:extLst>
          </p:cNvPr>
          <p:cNvSpPr>
            <a:spLocks noGrp="1"/>
          </p:cNvSpPr>
          <p:nvPr>
            <p:ph type="body" sz="quarter" idx="48" hasCustomPrompt="1"/>
          </p:nvPr>
        </p:nvSpPr>
        <p:spPr>
          <a:xfrm>
            <a:off x="5171518"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65" name="Text Placeholder 17">
            <a:extLst>
              <a:ext uri="{FF2B5EF4-FFF2-40B4-BE49-F238E27FC236}">
                <a16:creationId xmlns:a16="http://schemas.microsoft.com/office/drawing/2014/main" id="{A30F8EBE-298D-52A1-30B9-F859D3D0AC2E}"/>
              </a:ext>
            </a:extLst>
          </p:cNvPr>
          <p:cNvSpPr>
            <a:spLocks noGrp="1"/>
          </p:cNvSpPr>
          <p:nvPr>
            <p:ph type="body" sz="quarter" idx="49" hasCustomPrompt="1"/>
          </p:nvPr>
        </p:nvSpPr>
        <p:spPr>
          <a:xfrm>
            <a:off x="5171518"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66" name="Picture Placeholder 15">
            <a:extLst>
              <a:ext uri="{FF2B5EF4-FFF2-40B4-BE49-F238E27FC236}">
                <a16:creationId xmlns:a16="http://schemas.microsoft.com/office/drawing/2014/main" id="{C5275532-E4A4-CDDC-27D7-5AF08D16DD9E}"/>
              </a:ext>
            </a:extLst>
          </p:cNvPr>
          <p:cNvSpPr>
            <a:spLocks noGrp="1"/>
          </p:cNvSpPr>
          <p:nvPr>
            <p:ph type="pic" sz="quarter" idx="50" hasCustomPrompt="1"/>
          </p:nvPr>
        </p:nvSpPr>
        <p:spPr>
          <a:xfrm>
            <a:off x="5171518" y="3971520"/>
            <a:ext cx="1220320" cy="1125068"/>
          </a:xfrm>
        </p:spPr>
        <p:txBody>
          <a:bodyPr>
            <a:noAutofit/>
          </a:bodyPr>
          <a:lstStyle>
            <a:lvl1pPr algn="ctr">
              <a:defRPr sz="800"/>
            </a:lvl1pPr>
          </a:lstStyle>
          <a:p>
            <a:r>
              <a:rPr lang="en-GB" dirty="0"/>
              <a:t>Click to insert photo</a:t>
            </a:r>
          </a:p>
        </p:txBody>
      </p:sp>
      <p:sp>
        <p:nvSpPr>
          <p:cNvPr id="67" name="Text Placeholder 11">
            <a:extLst>
              <a:ext uri="{FF2B5EF4-FFF2-40B4-BE49-F238E27FC236}">
                <a16:creationId xmlns:a16="http://schemas.microsoft.com/office/drawing/2014/main" id="{D44A6C04-0CEE-401F-2ECB-B9E8FEBE488C}"/>
              </a:ext>
            </a:extLst>
          </p:cNvPr>
          <p:cNvSpPr>
            <a:spLocks noGrp="1"/>
          </p:cNvSpPr>
          <p:nvPr>
            <p:ph type="body" sz="quarter" idx="51" hasCustomPrompt="1"/>
          </p:nvPr>
        </p:nvSpPr>
        <p:spPr>
          <a:xfrm>
            <a:off x="6733235"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71" name="Text Placeholder 17">
            <a:extLst>
              <a:ext uri="{FF2B5EF4-FFF2-40B4-BE49-F238E27FC236}">
                <a16:creationId xmlns:a16="http://schemas.microsoft.com/office/drawing/2014/main" id="{7A1B1F81-B9B4-C573-6DEB-8900C0C2D2A0}"/>
              </a:ext>
            </a:extLst>
          </p:cNvPr>
          <p:cNvSpPr>
            <a:spLocks noGrp="1"/>
          </p:cNvSpPr>
          <p:nvPr>
            <p:ph type="body" sz="quarter" idx="52" hasCustomPrompt="1"/>
          </p:nvPr>
        </p:nvSpPr>
        <p:spPr>
          <a:xfrm>
            <a:off x="6844617"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72" name="Text Placeholder 17">
            <a:extLst>
              <a:ext uri="{FF2B5EF4-FFF2-40B4-BE49-F238E27FC236}">
                <a16:creationId xmlns:a16="http://schemas.microsoft.com/office/drawing/2014/main" id="{95645752-35F2-0878-8CC5-76B7A93EE754}"/>
              </a:ext>
            </a:extLst>
          </p:cNvPr>
          <p:cNvSpPr>
            <a:spLocks noGrp="1"/>
          </p:cNvSpPr>
          <p:nvPr>
            <p:ph type="body" sz="quarter" idx="53" hasCustomPrompt="1"/>
          </p:nvPr>
        </p:nvSpPr>
        <p:spPr>
          <a:xfrm>
            <a:off x="6844617"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73" name="Picture Placeholder 15">
            <a:extLst>
              <a:ext uri="{FF2B5EF4-FFF2-40B4-BE49-F238E27FC236}">
                <a16:creationId xmlns:a16="http://schemas.microsoft.com/office/drawing/2014/main" id="{CABBB084-7B0D-7E24-28DB-BD65E3C61617}"/>
              </a:ext>
            </a:extLst>
          </p:cNvPr>
          <p:cNvSpPr>
            <a:spLocks noGrp="1"/>
          </p:cNvSpPr>
          <p:nvPr>
            <p:ph type="pic" sz="quarter" idx="54" hasCustomPrompt="1"/>
          </p:nvPr>
        </p:nvSpPr>
        <p:spPr>
          <a:xfrm>
            <a:off x="6844617" y="3971520"/>
            <a:ext cx="1220320" cy="1125068"/>
          </a:xfrm>
        </p:spPr>
        <p:txBody>
          <a:bodyPr>
            <a:noAutofit/>
          </a:bodyPr>
          <a:lstStyle>
            <a:lvl1pPr algn="ctr">
              <a:defRPr sz="800"/>
            </a:lvl1pPr>
          </a:lstStyle>
          <a:p>
            <a:r>
              <a:rPr lang="en-GB" dirty="0"/>
              <a:t>Click to insert photo</a:t>
            </a:r>
          </a:p>
        </p:txBody>
      </p:sp>
      <p:sp>
        <p:nvSpPr>
          <p:cNvPr id="74" name="Text Placeholder 11">
            <a:extLst>
              <a:ext uri="{FF2B5EF4-FFF2-40B4-BE49-F238E27FC236}">
                <a16:creationId xmlns:a16="http://schemas.microsoft.com/office/drawing/2014/main" id="{6CF6E45F-85D9-BAF4-33DC-9ABD9FDEDC0C}"/>
              </a:ext>
            </a:extLst>
          </p:cNvPr>
          <p:cNvSpPr>
            <a:spLocks noGrp="1"/>
          </p:cNvSpPr>
          <p:nvPr>
            <p:ph type="body" sz="quarter" idx="55" hasCustomPrompt="1"/>
          </p:nvPr>
        </p:nvSpPr>
        <p:spPr>
          <a:xfrm>
            <a:off x="8406334"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75" name="Text Placeholder 17">
            <a:extLst>
              <a:ext uri="{FF2B5EF4-FFF2-40B4-BE49-F238E27FC236}">
                <a16:creationId xmlns:a16="http://schemas.microsoft.com/office/drawing/2014/main" id="{B85FE928-8868-88A7-643F-C8804119B514}"/>
              </a:ext>
            </a:extLst>
          </p:cNvPr>
          <p:cNvSpPr>
            <a:spLocks noGrp="1"/>
          </p:cNvSpPr>
          <p:nvPr>
            <p:ph type="body" sz="quarter" idx="56" hasCustomPrompt="1"/>
          </p:nvPr>
        </p:nvSpPr>
        <p:spPr>
          <a:xfrm>
            <a:off x="8517716"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76" name="Text Placeholder 17">
            <a:extLst>
              <a:ext uri="{FF2B5EF4-FFF2-40B4-BE49-F238E27FC236}">
                <a16:creationId xmlns:a16="http://schemas.microsoft.com/office/drawing/2014/main" id="{50E25339-6E13-6BF8-7818-5E0941EFD197}"/>
              </a:ext>
            </a:extLst>
          </p:cNvPr>
          <p:cNvSpPr>
            <a:spLocks noGrp="1"/>
          </p:cNvSpPr>
          <p:nvPr>
            <p:ph type="body" sz="quarter" idx="57" hasCustomPrompt="1"/>
          </p:nvPr>
        </p:nvSpPr>
        <p:spPr>
          <a:xfrm>
            <a:off x="8517716"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77" name="Picture Placeholder 15">
            <a:extLst>
              <a:ext uri="{FF2B5EF4-FFF2-40B4-BE49-F238E27FC236}">
                <a16:creationId xmlns:a16="http://schemas.microsoft.com/office/drawing/2014/main" id="{B3F25C5D-BEC7-75C1-810D-FFEA389F7ABF}"/>
              </a:ext>
            </a:extLst>
          </p:cNvPr>
          <p:cNvSpPr>
            <a:spLocks noGrp="1"/>
          </p:cNvSpPr>
          <p:nvPr>
            <p:ph type="pic" sz="quarter" idx="58" hasCustomPrompt="1"/>
          </p:nvPr>
        </p:nvSpPr>
        <p:spPr>
          <a:xfrm>
            <a:off x="8517716" y="3971520"/>
            <a:ext cx="1220320" cy="1125068"/>
          </a:xfrm>
        </p:spPr>
        <p:txBody>
          <a:bodyPr>
            <a:noAutofit/>
          </a:bodyPr>
          <a:lstStyle>
            <a:lvl1pPr algn="ctr">
              <a:defRPr sz="800"/>
            </a:lvl1pPr>
          </a:lstStyle>
          <a:p>
            <a:r>
              <a:rPr lang="en-GB" dirty="0"/>
              <a:t>Click to insert photo</a:t>
            </a:r>
          </a:p>
        </p:txBody>
      </p:sp>
      <p:sp>
        <p:nvSpPr>
          <p:cNvPr id="78" name="Text Placeholder 11">
            <a:extLst>
              <a:ext uri="{FF2B5EF4-FFF2-40B4-BE49-F238E27FC236}">
                <a16:creationId xmlns:a16="http://schemas.microsoft.com/office/drawing/2014/main" id="{2AC029AD-EE61-76EF-35AD-364E20445875}"/>
              </a:ext>
            </a:extLst>
          </p:cNvPr>
          <p:cNvSpPr>
            <a:spLocks noGrp="1"/>
          </p:cNvSpPr>
          <p:nvPr>
            <p:ph type="body" sz="quarter" idx="59" hasCustomPrompt="1"/>
          </p:nvPr>
        </p:nvSpPr>
        <p:spPr>
          <a:xfrm>
            <a:off x="10079434"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79" name="Text Placeholder 17">
            <a:extLst>
              <a:ext uri="{FF2B5EF4-FFF2-40B4-BE49-F238E27FC236}">
                <a16:creationId xmlns:a16="http://schemas.microsoft.com/office/drawing/2014/main" id="{A289AAE0-D8FE-1A37-DFF1-55389BDB039A}"/>
              </a:ext>
            </a:extLst>
          </p:cNvPr>
          <p:cNvSpPr>
            <a:spLocks noGrp="1"/>
          </p:cNvSpPr>
          <p:nvPr>
            <p:ph type="body" sz="quarter" idx="60" hasCustomPrompt="1"/>
          </p:nvPr>
        </p:nvSpPr>
        <p:spPr>
          <a:xfrm>
            <a:off x="10190816"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80" name="Text Placeholder 17">
            <a:extLst>
              <a:ext uri="{FF2B5EF4-FFF2-40B4-BE49-F238E27FC236}">
                <a16:creationId xmlns:a16="http://schemas.microsoft.com/office/drawing/2014/main" id="{2A090943-DC88-2938-BADD-9D6C5224655E}"/>
              </a:ext>
            </a:extLst>
          </p:cNvPr>
          <p:cNvSpPr>
            <a:spLocks noGrp="1"/>
          </p:cNvSpPr>
          <p:nvPr>
            <p:ph type="body" sz="quarter" idx="61" hasCustomPrompt="1"/>
          </p:nvPr>
        </p:nvSpPr>
        <p:spPr>
          <a:xfrm>
            <a:off x="10190816"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81" name="Picture Placeholder 15">
            <a:extLst>
              <a:ext uri="{FF2B5EF4-FFF2-40B4-BE49-F238E27FC236}">
                <a16:creationId xmlns:a16="http://schemas.microsoft.com/office/drawing/2014/main" id="{E484753B-7489-270B-4323-443AB483A0D0}"/>
              </a:ext>
            </a:extLst>
          </p:cNvPr>
          <p:cNvSpPr>
            <a:spLocks noGrp="1"/>
          </p:cNvSpPr>
          <p:nvPr>
            <p:ph type="pic" sz="quarter" idx="62" hasCustomPrompt="1"/>
          </p:nvPr>
        </p:nvSpPr>
        <p:spPr>
          <a:xfrm>
            <a:off x="10190816" y="3971520"/>
            <a:ext cx="1220320" cy="1125068"/>
          </a:xfrm>
        </p:spPr>
        <p:txBody>
          <a:bodyPr>
            <a:noAutofit/>
          </a:bodyPr>
          <a:lstStyle>
            <a:lvl1pPr algn="ctr">
              <a:defRPr sz="800"/>
            </a:lvl1pPr>
          </a:lstStyle>
          <a:p>
            <a:r>
              <a:rPr lang="en-GB" dirty="0"/>
              <a:t>Click to insert photo</a:t>
            </a:r>
          </a:p>
        </p:txBody>
      </p:sp>
      <p:grpSp>
        <p:nvGrpSpPr>
          <p:cNvPr id="15" name="Group 14">
            <a:extLst>
              <a:ext uri="{FF2B5EF4-FFF2-40B4-BE49-F238E27FC236}">
                <a16:creationId xmlns:a16="http://schemas.microsoft.com/office/drawing/2014/main" id="{F5202CC2-0836-BF00-7CB1-96E84C056775}"/>
              </a:ext>
            </a:extLst>
          </p:cNvPr>
          <p:cNvGrpSpPr/>
          <p:nvPr userDrawn="1"/>
        </p:nvGrpSpPr>
        <p:grpSpPr>
          <a:xfrm>
            <a:off x="12287572" y="0"/>
            <a:ext cx="2175021" cy="4839558"/>
            <a:chOff x="838200" y="1150069"/>
            <a:chExt cx="2175021" cy="4839558"/>
          </a:xfrm>
        </p:grpSpPr>
        <p:sp>
          <p:nvSpPr>
            <p:cNvPr id="16" name="Rectangle 15">
              <a:extLst>
                <a:ext uri="{FF2B5EF4-FFF2-40B4-BE49-F238E27FC236}">
                  <a16:creationId xmlns:a16="http://schemas.microsoft.com/office/drawing/2014/main" id="{AFFC0B26-763A-CB52-F50F-6E3157FC249E}"/>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7" name="Rectangle 16">
              <a:extLst>
                <a:ext uri="{FF2B5EF4-FFF2-40B4-BE49-F238E27FC236}">
                  <a16:creationId xmlns:a16="http://schemas.microsoft.com/office/drawing/2014/main" id="{87885472-0012-C422-05CF-499BE4C5348E}"/>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8" name="TextBox 17">
              <a:extLst>
                <a:ext uri="{FF2B5EF4-FFF2-40B4-BE49-F238E27FC236}">
                  <a16:creationId xmlns:a16="http://schemas.microsoft.com/office/drawing/2014/main" id="{5059EDC1-F5EC-A2A7-BC22-F717105B853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9" name="TextBox 18">
              <a:extLst>
                <a:ext uri="{FF2B5EF4-FFF2-40B4-BE49-F238E27FC236}">
                  <a16:creationId xmlns:a16="http://schemas.microsoft.com/office/drawing/2014/main" id="{DE5B4A5B-F41E-812D-55EB-6D21149963E3}"/>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0" name="TextBox 19">
              <a:extLst>
                <a:ext uri="{FF2B5EF4-FFF2-40B4-BE49-F238E27FC236}">
                  <a16:creationId xmlns:a16="http://schemas.microsoft.com/office/drawing/2014/main" id="{E4748DD8-8E75-BC4E-CF54-86803F1827B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1" name="TextBox 20">
              <a:extLst>
                <a:ext uri="{FF2B5EF4-FFF2-40B4-BE49-F238E27FC236}">
                  <a16:creationId xmlns:a16="http://schemas.microsoft.com/office/drawing/2014/main" id="{E07FFB09-CFF7-54AB-ACBB-08A843DB476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2" name="TextBox 21">
              <a:extLst>
                <a:ext uri="{FF2B5EF4-FFF2-40B4-BE49-F238E27FC236}">
                  <a16:creationId xmlns:a16="http://schemas.microsoft.com/office/drawing/2014/main" id="{2E72924B-4F27-E588-18A7-FE7E111B7A2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3" name="TextBox 22">
              <a:extLst>
                <a:ext uri="{FF2B5EF4-FFF2-40B4-BE49-F238E27FC236}">
                  <a16:creationId xmlns:a16="http://schemas.microsoft.com/office/drawing/2014/main" id="{040613F7-EA29-B3A1-1372-9B44E1A5507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6" name="TextBox 25">
              <a:extLst>
                <a:ext uri="{FF2B5EF4-FFF2-40B4-BE49-F238E27FC236}">
                  <a16:creationId xmlns:a16="http://schemas.microsoft.com/office/drawing/2014/main" id="{00C9DDC9-199D-5A8C-B49C-0F82C93D5DA7}"/>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7" name="Title 26">
            <a:extLst>
              <a:ext uri="{FF2B5EF4-FFF2-40B4-BE49-F238E27FC236}">
                <a16:creationId xmlns:a16="http://schemas.microsoft.com/office/drawing/2014/main" id="{6C8B4082-47BA-6522-3950-98B0D247545F}"/>
              </a:ext>
            </a:extLst>
          </p:cNvPr>
          <p:cNvSpPr>
            <a:spLocks noGrp="1"/>
          </p:cNvSpPr>
          <p:nvPr>
            <p:ph type="title" hasCustomPrompt="1"/>
          </p:nvPr>
        </p:nvSpPr>
        <p:spPr/>
        <p:txBody>
          <a:bodyPr/>
          <a:lstStyle/>
          <a:p>
            <a:r>
              <a:rPr lang="en-US" dirty="0"/>
              <a:t>Insert page title</a:t>
            </a:r>
            <a:endParaRPr lang="en-GB" dirty="0"/>
          </a:p>
        </p:txBody>
      </p:sp>
      <p:sp>
        <p:nvSpPr>
          <p:cNvPr id="28" name="Footer Placeholder 4">
            <a:extLst>
              <a:ext uri="{FF2B5EF4-FFF2-40B4-BE49-F238E27FC236}">
                <a16:creationId xmlns:a16="http://schemas.microsoft.com/office/drawing/2014/main" id="{E3BA13A0-C87E-D085-FC06-E07C67A8E56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2" name="Text Placeholder 11">
            <a:extLst>
              <a:ext uri="{FF2B5EF4-FFF2-40B4-BE49-F238E27FC236}">
                <a16:creationId xmlns:a16="http://schemas.microsoft.com/office/drawing/2014/main" id="{63B1C872-3B34-F2A9-263E-EC33A8066FA4}"/>
              </a:ext>
            </a:extLst>
          </p:cNvPr>
          <p:cNvSpPr>
            <a:spLocks noGrp="1"/>
          </p:cNvSpPr>
          <p:nvPr>
            <p:ph type="body" sz="quarter" idx="96" hasCustomPrompt="1"/>
          </p:nvPr>
        </p:nvSpPr>
        <p:spPr>
          <a:xfrm>
            <a:off x="3387037" y="1532547"/>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29" name="Text Placeholder 17">
            <a:extLst>
              <a:ext uri="{FF2B5EF4-FFF2-40B4-BE49-F238E27FC236}">
                <a16:creationId xmlns:a16="http://schemas.microsoft.com/office/drawing/2014/main" id="{80DFDF49-63A1-E1D2-61A6-42665FCA05DC}"/>
              </a:ext>
            </a:extLst>
          </p:cNvPr>
          <p:cNvSpPr>
            <a:spLocks noGrp="1"/>
          </p:cNvSpPr>
          <p:nvPr>
            <p:ph type="body" sz="quarter" idx="97" hasCustomPrompt="1"/>
          </p:nvPr>
        </p:nvSpPr>
        <p:spPr>
          <a:xfrm>
            <a:off x="3498419" y="2863037"/>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30" name="Text Placeholder 17">
            <a:extLst>
              <a:ext uri="{FF2B5EF4-FFF2-40B4-BE49-F238E27FC236}">
                <a16:creationId xmlns:a16="http://schemas.microsoft.com/office/drawing/2014/main" id="{BE81FF1C-F634-D12E-7EC1-3F0924B4A729}"/>
              </a:ext>
            </a:extLst>
          </p:cNvPr>
          <p:cNvSpPr>
            <a:spLocks noGrp="1"/>
          </p:cNvSpPr>
          <p:nvPr>
            <p:ph type="body" sz="quarter" idx="98" hasCustomPrompt="1"/>
          </p:nvPr>
        </p:nvSpPr>
        <p:spPr>
          <a:xfrm>
            <a:off x="3498419" y="3015386"/>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Surname</a:t>
            </a:r>
          </a:p>
        </p:txBody>
      </p:sp>
      <p:sp>
        <p:nvSpPr>
          <p:cNvPr id="31" name="Picture Placeholder 15">
            <a:extLst>
              <a:ext uri="{FF2B5EF4-FFF2-40B4-BE49-F238E27FC236}">
                <a16:creationId xmlns:a16="http://schemas.microsoft.com/office/drawing/2014/main" id="{2FD525D9-FADF-223C-7909-0E0140324C45}"/>
              </a:ext>
            </a:extLst>
          </p:cNvPr>
          <p:cNvSpPr>
            <a:spLocks noGrp="1"/>
          </p:cNvSpPr>
          <p:nvPr>
            <p:ph type="pic" sz="quarter" idx="99" hasCustomPrompt="1"/>
          </p:nvPr>
        </p:nvSpPr>
        <p:spPr>
          <a:xfrm>
            <a:off x="3498419" y="1646477"/>
            <a:ext cx="1220320" cy="1125068"/>
          </a:xfrm>
        </p:spPr>
        <p:txBody>
          <a:bodyPr>
            <a:noAutofit/>
          </a:bodyPr>
          <a:lstStyle>
            <a:lvl1pPr algn="ctr">
              <a:defRPr sz="800"/>
            </a:lvl1pPr>
          </a:lstStyle>
          <a:p>
            <a:r>
              <a:rPr lang="en-GB" dirty="0"/>
              <a:t>Click to insert photo</a:t>
            </a:r>
          </a:p>
        </p:txBody>
      </p:sp>
      <p:sp>
        <p:nvSpPr>
          <p:cNvPr id="32" name="Text Placeholder 11">
            <a:extLst>
              <a:ext uri="{FF2B5EF4-FFF2-40B4-BE49-F238E27FC236}">
                <a16:creationId xmlns:a16="http://schemas.microsoft.com/office/drawing/2014/main" id="{88344CBC-24C5-EB64-E1DB-65A03E77E5CA}"/>
              </a:ext>
            </a:extLst>
          </p:cNvPr>
          <p:cNvSpPr>
            <a:spLocks noGrp="1"/>
          </p:cNvSpPr>
          <p:nvPr>
            <p:ph type="body" sz="quarter" idx="100" hasCustomPrompt="1"/>
          </p:nvPr>
        </p:nvSpPr>
        <p:spPr>
          <a:xfrm>
            <a:off x="3387037" y="3857590"/>
            <a:ext cx="1441054" cy="2092325"/>
          </a:xfrm>
          <a:solidFill>
            <a:schemeClr val="accent4">
              <a:alpha val="50000"/>
            </a:schemeClr>
          </a:solidFill>
          <a:ln w="6350">
            <a:noFill/>
          </a:ln>
        </p:spPr>
        <p:txBody>
          <a:bodyPr lIns="108000" tIns="1692000" rIns="216000">
            <a:noAutofit/>
          </a:bodyPr>
          <a:lstStyle>
            <a:lvl1pPr>
              <a:lnSpc>
                <a:spcPct val="100000"/>
              </a:lnSpc>
              <a:spcAft>
                <a:spcPts val="0"/>
              </a:spcAft>
              <a:defRPr sz="800"/>
            </a:lvl1pPr>
            <a:lvl2pPr>
              <a:defRPr sz="1000"/>
            </a:lvl2pPr>
            <a:lvl3pPr>
              <a:defRPr sz="900"/>
            </a:lvl3pPr>
            <a:lvl4pPr>
              <a:defRPr sz="800"/>
            </a:lvl4pPr>
            <a:lvl5pPr>
              <a:defRPr sz="800"/>
            </a:lvl5pPr>
          </a:lstStyle>
          <a:p>
            <a:pPr lvl="0"/>
            <a:r>
              <a:rPr lang="en-GB"/>
              <a:t>Insert Designation,</a:t>
            </a:r>
            <a:br>
              <a:rPr lang="en-GB"/>
            </a:br>
            <a:r>
              <a:rPr lang="en-GB"/>
              <a:t>Department</a:t>
            </a:r>
            <a:endParaRPr lang="en-GB" dirty="0"/>
          </a:p>
        </p:txBody>
      </p:sp>
      <p:sp>
        <p:nvSpPr>
          <p:cNvPr id="33" name="Text Placeholder 17">
            <a:extLst>
              <a:ext uri="{FF2B5EF4-FFF2-40B4-BE49-F238E27FC236}">
                <a16:creationId xmlns:a16="http://schemas.microsoft.com/office/drawing/2014/main" id="{A57C0EAF-57BE-93BF-A96C-9D4EDE0F8C72}"/>
              </a:ext>
            </a:extLst>
          </p:cNvPr>
          <p:cNvSpPr>
            <a:spLocks noGrp="1"/>
          </p:cNvSpPr>
          <p:nvPr>
            <p:ph type="body" sz="quarter" idx="101" hasCustomPrompt="1"/>
          </p:nvPr>
        </p:nvSpPr>
        <p:spPr>
          <a:xfrm>
            <a:off x="3498419" y="5188080"/>
            <a:ext cx="481014"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Name</a:t>
            </a:r>
            <a:endParaRPr lang="en-GB" dirty="0"/>
          </a:p>
        </p:txBody>
      </p:sp>
      <p:sp>
        <p:nvSpPr>
          <p:cNvPr id="34" name="Text Placeholder 17">
            <a:extLst>
              <a:ext uri="{FF2B5EF4-FFF2-40B4-BE49-F238E27FC236}">
                <a16:creationId xmlns:a16="http://schemas.microsoft.com/office/drawing/2014/main" id="{FC486EC5-4B89-1E3E-9174-02209878A236}"/>
              </a:ext>
            </a:extLst>
          </p:cNvPr>
          <p:cNvSpPr>
            <a:spLocks noGrp="1"/>
          </p:cNvSpPr>
          <p:nvPr>
            <p:ph type="body" sz="quarter" idx="102" hasCustomPrompt="1"/>
          </p:nvPr>
        </p:nvSpPr>
        <p:spPr>
          <a:xfrm>
            <a:off x="3498419" y="5340429"/>
            <a:ext cx="642938" cy="123111"/>
          </a:xfrm>
          <a:solidFill>
            <a:schemeClr val="accent1"/>
          </a:solidFill>
        </p:spPr>
        <p:txBody>
          <a:bodyPr wrap="square" lIns="36000" tIns="0" rIns="0" bIns="0">
            <a:noAutofit/>
          </a:bodyPr>
          <a:lstStyle>
            <a:lvl1pPr>
              <a:defRPr sz="800">
                <a:latin typeface="Gotham Medium" panose="02000604030000020004"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a:t>Surname</a:t>
            </a:r>
            <a:endParaRPr lang="en-GB" dirty="0"/>
          </a:p>
        </p:txBody>
      </p:sp>
      <p:sp>
        <p:nvSpPr>
          <p:cNvPr id="35" name="Picture Placeholder 15">
            <a:extLst>
              <a:ext uri="{FF2B5EF4-FFF2-40B4-BE49-F238E27FC236}">
                <a16:creationId xmlns:a16="http://schemas.microsoft.com/office/drawing/2014/main" id="{9C1D0845-A978-457A-6D8F-06956DEF2CF7}"/>
              </a:ext>
            </a:extLst>
          </p:cNvPr>
          <p:cNvSpPr>
            <a:spLocks noGrp="1"/>
          </p:cNvSpPr>
          <p:nvPr>
            <p:ph type="pic" sz="quarter" idx="103" hasCustomPrompt="1"/>
          </p:nvPr>
        </p:nvSpPr>
        <p:spPr>
          <a:xfrm>
            <a:off x="3498419" y="3971520"/>
            <a:ext cx="1220320" cy="1125068"/>
          </a:xfrm>
        </p:spPr>
        <p:txBody>
          <a:bodyPr>
            <a:noAutofit/>
          </a:bodyPr>
          <a:lstStyle>
            <a:lvl1pPr algn="ctr">
              <a:defRPr sz="800"/>
            </a:lvl1pPr>
          </a:lstStyle>
          <a:p>
            <a:r>
              <a:rPr lang="en-GB" dirty="0"/>
              <a:t>Click to insert photo</a:t>
            </a:r>
          </a:p>
        </p:txBody>
      </p:sp>
    </p:spTree>
    <p:custDataLst>
      <p:tags r:id="rId1"/>
    </p:custDataLst>
    <p:extLst>
      <p:ext uri="{BB962C8B-B14F-4D97-AF65-F5344CB8AC3E}">
        <p14:creationId xmlns:p14="http://schemas.microsoft.com/office/powerpoint/2010/main" val="162632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eam CV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085518F-331F-76AA-45E6-BF51443BB9B0}"/>
              </a:ext>
            </a:extLst>
          </p:cNvPr>
          <p:cNvSpPr>
            <a:spLocks noGrp="1"/>
          </p:cNvSpPr>
          <p:nvPr>
            <p:ph type="pic" sz="quarter" idx="17" hasCustomPrompt="1"/>
          </p:nvPr>
        </p:nvSpPr>
        <p:spPr>
          <a:xfrm>
            <a:off x="6210301" y="0"/>
            <a:ext cx="5981698" cy="6858000"/>
          </a:xfrm>
        </p:spPr>
        <p:txBody>
          <a:bodyPr tIns="2700000"/>
          <a:lstStyle>
            <a:lvl1pPr algn="ctr">
              <a:defRPr/>
            </a:lvl1pPr>
          </a:lstStyle>
          <a:p>
            <a:r>
              <a:rPr lang="en-GB" dirty="0"/>
              <a:t>Click icon to insert image &gt; Right click &gt; Send to Back</a:t>
            </a:r>
          </a:p>
        </p:txBody>
      </p:sp>
      <p:sp>
        <p:nvSpPr>
          <p:cNvPr id="18" name="Text Placeholder 3">
            <a:extLst>
              <a:ext uri="{FF2B5EF4-FFF2-40B4-BE49-F238E27FC236}">
                <a16:creationId xmlns:a16="http://schemas.microsoft.com/office/drawing/2014/main" id="{53A8E016-1D8E-E741-3F9A-1CF2E5DD4C96}"/>
              </a:ext>
            </a:extLst>
          </p:cNvPr>
          <p:cNvSpPr>
            <a:spLocks noGrp="1"/>
          </p:cNvSpPr>
          <p:nvPr>
            <p:ph type="body" sz="quarter" idx="39"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32" name="Text Placeholder 31">
            <a:extLst>
              <a:ext uri="{FF2B5EF4-FFF2-40B4-BE49-F238E27FC236}">
                <a16:creationId xmlns:a16="http://schemas.microsoft.com/office/drawing/2014/main" id="{ECE304AF-A793-1130-8759-882D899E03F0}"/>
              </a:ext>
            </a:extLst>
          </p:cNvPr>
          <p:cNvSpPr>
            <a:spLocks noGrp="1"/>
          </p:cNvSpPr>
          <p:nvPr>
            <p:ph type="body" sz="quarter" idx="38" hasCustomPrompt="1"/>
          </p:nvPr>
        </p:nvSpPr>
        <p:spPr>
          <a:xfrm>
            <a:off x="8639175" y="3514545"/>
            <a:ext cx="2878139" cy="2877501"/>
          </a:xfrm>
          <a:blipFill dpi="0" rotWithShape="1">
            <a:blip r:embed="rId3"/>
            <a:srcRect/>
            <a:tile tx="0" ty="0" sx="70000" sy="70000" flip="none" algn="tl"/>
          </a:blipFill>
        </p:spPr>
        <p:txBody>
          <a:bodyPr>
            <a:normAutofit/>
          </a:bodyPr>
          <a:lstStyle>
            <a:lvl1pPr>
              <a:defRPr/>
            </a:lvl1pPr>
          </a:lstStyle>
          <a:p>
            <a:pPr lvl="0"/>
            <a:r>
              <a:rPr lang="en-GB"/>
              <a:t> </a:t>
            </a:r>
            <a:endParaRPr lang="en-GB" dirty="0"/>
          </a:p>
        </p:txBody>
      </p:sp>
      <p:grpSp>
        <p:nvGrpSpPr>
          <p:cNvPr id="3" name="Group 2">
            <a:extLst>
              <a:ext uri="{FF2B5EF4-FFF2-40B4-BE49-F238E27FC236}">
                <a16:creationId xmlns:a16="http://schemas.microsoft.com/office/drawing/2014/main" id="{BB480043-AD86-5C37-7ECC-E6A48E9F0875}"/>
              </a:ext>
            </a:extLst>
          </p:cNvPr>
          <p:cNvGrpSpPr/>
          <p:nvPr/>
        </p:nvGrpSpPr>
        <p:grpSpPr>
          <a:xfrm>
            <a:off x="-2178417" y="0"/>
            <a:ext cx="2116910" cy="4354799"/>
            <a:chOff x="-2170726" y="0"/>
            <a:chExt cx="2116910" cy="4354799"/>
          </a:xfrm>
        </p:grpSpPr>
        <p:grpSp>
          <p:nvGrpSpPr>
            <p:cNvPr id="7" name="Group 6">
              <a:extLst>
                <a:ext uri="{FF2B5EF4-FFF2-40B4-BE49-F238E27FC236}">
                  <a16:creationId xmlns:a16="http://schemas.microsoft.com/office/drawing/2014/main" id="{767C44FA-7463-05FE-6312-682D694CBFF6}"/>
                </a:ext>
              </a:extLst>
            </p:cNvPr>
            <p:cNvGrpSpPr/>
            <p:nvPr/>
          </p:nvGrpSpPr>
          <p:grpSpPr>
            <a:xfrm>
              <a:off x="-2170726" y="0"/>
              <a:ext cx="2116910" cy="4354799"/>
              <a:chOff x="1841345" y="1593847"/>
              <a:chExt cx="2116910" cy="4354799"/>
            </a:xfrm>
          </p:grpSpPr>
          <p:sp>
            <p:nvSpPr>
              <p:cNvPr id="14" name="Rectangle 13">
                <a:extLst>
                  <a:ext uri="{FF2B5EF4-FFF2-40B4-BE49-F238E27FC236}">
                    <a16:creationId xmlns:a16="http://schemas.microsoft.com/office/drawing/2014/main" id="{8329071C-95D3-454B-A59A-1CB3316FEDBE}"/>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6" name="Rectangle 15">
                <a:extLst>
                  <a:ext uri="{FF2B5EF4-FFF2-40B4-BE49-F238E27FC236}">
                    <a16:creationId xmlns:a16="http://schemas.microsoft.com/office/drawing/2014/main" id="{04978D35-0346-B1C4-7D98-FBECCB3B48AA}"/>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9" name="TextBox 18">
                <a:extLst>
                  <a:ext uri="{FF2B5EF4-FFF2-40B4-BE49-F238E27FC236}">
                    <a16:creationId xmlns:a16="http://schemas.microsoft.com/office/drawing/2014/main" id="{49616910-CA41-7BC0-1210-02D557483375}"/>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1" name="TextBox 20">
                <a:extLst>
                  <a:ext uri="{FF2B5EF4-FFF2-40B4-BE49-F238E27FC236}">
                    <a16:creationId xmlns:a16="http://schemas.microsoft.com/office/drawing/2014/main" id="{70EBC44E-8766-255D-09CC-A5253BCDDC54}"/>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9" name="TextBox 28">
                <a:extLst>
                  <a:ext uri="{FF2B5EF4-FFF2-40B4-BE49-F238E27FC236}">
                    <a16:creationId xmlns:a16="http://schemas.microsoft.com/office/drawing/2014/main" id="{E7B04133-36B1-F9A0-0A04-ED47A0E7657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0" name="TextBox 29">
                <a:extLst>
                  <a:ext uri="{FF2B5EF4-FFF2-40B4-BE49-F238E27FC236}">
                    <a16:creationId xmlns:a16="http://schemas.microsoft.com/office/drawing/2014/main" id="{5CDCD987-EC03-7F97-C9FE-853070965B57}"/>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8" name="Picture 7">
              <a:extLst>
                <a:ext uri="{FF2B5EF4-FFF2-40B4-BE49-F238E27FC236}">
                  <a16:creationId xmlns:a16="http://schemas.microsoft.com/office/drawing/2014/main" id="{53CA61BA-EC48-42F4-FFFE-757509305C29}"/>
                </a:ext>
              </a:extLst>
            </p:cNvPr>
            <p:cNvPicPr>
              <a:picLocks noChangeAspect="1"/>
            </p:cNvPicPr>
            <p:nvPr/>
          </p:nvPicPr>
          <p:blipFill>
            <a:blip r:embed="rId4"/>
            <a:stretch>
              <a:fillRect/>
            </a:stretch>
          </p:blipFill>
          <p:spPr>
            <a:xfrm>
              <a:off x="-1743959" y="1421385"/>
              <a:ext cx="1257300" cy="733425"/>
            </a:xfrm>
            <a:prstGeom prst="rect">
              <a:avLst/>
            </a:prstGeom>
          </p:spPr>
        </p:pic>
        <p:sp>
          <p:nvSpPr>
            <p:cNvPr id="10" name="Oval 9">
              <a:extLst>
                <a:ext uri="{FF2B5EF4-FFF2-40B4-BE49-F238E27FC236}">
                  <a16:creationId xmlns:a16="http://schemas.microsoft.com/office/drawing/2014/main" id="{99BD7734-2DEF-2CA1-3D4C-A03C8D9FE21B}"/>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2" name="Picture 11">
              <a:extLst>
                <a:ext uri="{FF2B5EF4-FFF2-40B4-BE49-F238E27FC236}">
                  <a16:creationId xmlns:a16="http://schemas.microsoft.com/office/drawing/2014/main" id="{E65B6B1D-0710-B182-80AE-723224C30865}"/>
                </a:ext>
              </a:extLst>
            </p:cNvPr>
            <p:cNvPicPr>
              <a:picLocks noChangeAspect="1"/>
            </p:cNvPicPr>
            <p:nvPr/>
          </p:nvPicPr>
          <p:blipFill>
            <a:blip r:embed="rId5"/>
            <a:stretch>
              <a:fillRect/>
            </a:stretch>
          </p:blipFill>
          <p:spPr>
            <a:xfrm>
              <a:off x="-1743959" y="3490852"/>
              <a:ext cx="1257300" cy="723900"/>
            </a:xfrm>
            <a:prstGeom prst="rect">
              <a:avLst/>
            </a:prstGeom>
          </p:spPr>
        </p:pic>
        <p:sp>
          <p:nvSpPr>
            <p:cNvPr id="13" name="Oval 12">
              <a:extLst>
                <a:ext uri="{FF2B5EF4-FFF2-40B4-BE49-F238E27FC236}">
                  <a16:creationId xmlns:a16="http://schemas.microsoft.com/office/drawing/2014/main" id="{052A952C-FD5B-E7DD-6C8D-A147F748BD80}"/>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63" name="Date Placeholder 62">
            <a:extLst>
              <a:ext uri="{FF2B5EF4-FFF2-40B4-BE49-F238E27FC236}">
                <a16:creationId xmlns:a16="http://schemas.microsoft.com/office/drawing/2014/main" id="{2971E97C-084E-7AC4-C16D-1F804D60ABCF}"/>
              </a:ext>
            </a:extLst>
          </p:cNvPr>
          <p:cNvSpPr>
            <a:spLocks noGrp="1"/>
          </p:cNvSpPr>
          <p:nvPr>
            <p:ph type="dt" sz="half" idx="41"/>
          </p:nvPr>
        </p:nvSpPr>
        <p:spPr/>
        <p:txBody>
          <a:bodyPr>
            <a:noAutofit/>
          </a:bodyPr>
          <a:lstStyle/>
          <a:p>
            <a:endParaRPr lang="en-GB" dirty="0"/>
          </a:p>
        </p:txBody>
      </p:sp>
      <p:sp>
        <p:nvSpPr>
          <p:cNvPr id="65" name="Slide Number Placeholder 64">
            <a:extLst>
              <a:ext uri="{FF2B5EF4-FFF2-40B4-BE49-F238E27FC236}">
                <a16:creationId xmlns:a16="http://schemas.microsoft.com/office/drawing/2014/main" id="{04CDF7F9-96CD-524C-D772-F0DD6D4EE8F8}"/>
              </a:ext>
            </a:extLst>
          </p:cNvPr>
          <p:cNvSpPr>
            <a:spLocks noGrp="1"/>
          </p:cNvSpPr>
          <p:nvPr>
            <p:ph type="sldNum" sz="quarter" idx="43"/>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97648128-FC13-31B7-FFEF-8A51789B7186}"/>
              </a:ext>
            </a:extLst>
          </p:cNvPr>
          <p:cNvGrpSpPr/>
          <p:nvPr userDrawn="1"/>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DA9CBC9E-159E-F2F2-3C87-59E8F884575F}"/>
                </a:ext>
              </a:extLst>
            </p:cNvPr>
            <p:cNvGrpSpPr/>
            <p:nvPr userDrawn="1"/>
          </p:nvGrpSpPr>
          <p:grpSpPr>
            <a:xfrm>
              <a:off x="-2170726" y="0"/>
              <a:ext cx="2116910" cy="4354799"/>
              <a:chOff x="1841345" y="1593847"/>
              <a:chExt cx="2116910" cy="4354799"/>
            </a:xfrm>
          </p:grpSpPr>
          <p:sp>
            <p:nvSpPr>
              <p:cNvPr id="35" name="Rectangle 34">
                <a:extLst>
                  <a:ext uri="{FF2B5EF4-FFF2-40B4-BE49-F238E27FC236}">
                    <a16:creationId xmlns:a16="http://schemas.microsoft.com/office/drawing/2014/main" id="{8268218B-B390-2BB5-A729-29BDB3D214A8}"/>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6" name="Rectangle 35">
                <a:extLst>
                  <a:ext uri="{FF2B5EF4-FFF2-40B4-BE49-F238E27FC236}">
                    <a16:creationId xmlns:a16="http://schemas.microsoft.com/office/drawing/2014/main" id="{A7CF3DA6-BC71-144B-748A-073137358757}"/>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7" name="TextBox 36">
                <a:extLst>
                  <a:ext uri="{FF2B5EF4-FFF2-40B4-BE49-F238E27FC236}">
                    <a16:creationId xmlns:a16="http://schemas.microsoft.com/office/drawing/2014/main" id="{705CDF70-1BB9-A71F-A89A-5947799BB24F}"/>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8" name="TextBox 37">
                <a:extLst>
                  <a:ext uri="{FF2B5EF4-FFF2-40B4-BE49-F238E27FC236}">
                    <a16:creationId xmlns:a16="http://schemas.microsoft.com/office/drawing/2014/main" id="{0D1E7E70-80FA-BE11-8F17-1C11362FD8F4}"/>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9" name="TextBox 38">
                <a:extLst>
                  <a:ext uri="{FF2B5EF4-FFF2-40B4-BE49-F238E27FC236}">
                    <a16:creationId xmlns:a16="http://schemas.microsoft.com/office/drawing/2014/main" id="{8BE79C2D-8399-5589-E186-A2BF90698CD9}"/>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40" name="TextBox 39">
                <a:extLst>
                  <a:ext uri="{FF2B5EF4-FFF2-40B4-BE49-F238E27FC236}">
                    <a16:creationId xmlns:a16="http://schemas.microsoft.com/office/drawing/2014/main" id="{B79EE764-1C9B-93B3-F437-39350A0ECB11}"/>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6" name="Picture 5">
              <a:extLst>
                <a:ext uri="{FF2B5EF4-FFF2-40B4-BE49-F238E27FC236}">
                  <a16:creationId xmlns:a16="http://schemas.microsoft.com/office/drawing/2014/main" id="{B3E1E4D0-2C7C-BA1A-0A9F-E220E7C63FF8}"/>
                </a:ext>
              </a:extLst>
            </p:cNvPr>
            <p:cNvPicPr>
              <a:picLocks noChangeAspect="1"/>
            </p:cNvPicPr>
            <p:nvPr userDrawn="1"/>
          </p:nvPicPr>
          <p:blipFill>
            <a:blip r:embed="rId4"/>
            <a:stretch>
              <a:fillRect/>
            </a:stretch>
          </p:blipFill>
          <p:spPr>
            <a:xfrm>
              <a:off x="-1743959" y="1421385"/>
              <a:ext cx="1257300" cy="733425"/>
            </a:xfrm>
            <a:prstGeom prst="rect">
              <a:avLst/>
            </a:prstGeom>
          </p:spPr>
        </p:pic>
        <p:sp>
          <p:nvSpPr>
            <p:cNvPr id="31" name="Oval 30">
              <a:extLst>
                <a:ext uri="{FF2B5EF4-FFF2-40B4-BE49-F238E27FC236}">
                  <a16:creationId xmlns:a16="http://schemas.microsoft.com/office/drawing/2014/main" id="{E01D9791-B48A-6333-25A3-F2EA1A5980B2}"/>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33" name="Picture 32">
              <a:extLst>
                <a:ext uri="{FF2B5EF4-FFF2-40B4-BE49-F238E27FC236}">
                  <a16:creationId xmlns:a16="http://schemas.microsoft.com/office/drawing/2014/main" id="{794DCFC1-B582-2492-F226-A709735C01D7}"/>
                </a:ext>
              </a:extLst>
            </p:cNvPr>
            <p:cNvPicPr>
              <a:picLocks noChangeAspect="1"/>
            </p:cNvPicPr>
            <p:nvPr userDrawn="1"/>
          </p:nvPicPr>
          <p:blipFill>
            <a:blip r:embed="rId5"/>
            <a:stretch>
              <a:fillRect/>
            </a:stretch>
          </p:blipFill>
          <p:spPr>
            <a:xfrm>
              <a:off x="-1743959" y="3490852"/>
              <a:ext cx="1257300" cy="723900"/>
            </a:xfrm>
            <a:prstGeom prst="rect">
              <a:avLst/>
            </a:prstGeom>
          </p:spPr>
        </p:pic>
        <p:sp>
          <p:nvSpPr>
            <p:cNvPr id="34" name="Oval 33">
              <a:extLst>
                <a:ext uri="{FF2B5EF4-FFF2-40B4-BE49-F238E27FC236}">
                  <a16:creationId xmlns:a16="http://schemas.microsoft.com/office/drawing/2014/main" id="{17EC9C0A-7480-3977-EC89-A01D0609404C}"/>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108" name="Group 107">
            <a:extLst>
              <a:ext uri="{FF2B5EF4-FFF2-40B4-BE49-F238E27FC236}">
                <a16:creationId xmlns:a16="http://schemas.microsoft.com/office/drawing/2014/main" id="{E1F944DE-5102-B4D8-6E71-1391491AF81F}"/>
              </a:ext>
            </a:extLst>
          </p:cNvPr>
          <p:cNvGrpSpPr/>
          <p:nvPr userDrawn="1"/>
        </p:nvGrpSpPr>
        <p:grpSpPr>
          <a:xfrm>
            <a:off x="12287572" y="0"/>
            <a:ext cx="2175021" cy="5486150"/>
            <a:chOff x="12287572" y="0"/>
            <a:chExt cx="2175021" cy="5486150"/>
          </a:xfrm>
        </p:grpSpPr>
        <p:grpSp>
          <p:nvGrpSpPr>
            <p:cNvPr id="109" name="Group 108">
              <a:extLst>
                <a:ext uri="{FF2B5EF4-FFF2-40B4-BE49-F238E27FC236}">
                  <a16:creationId xmlns:a16="http://schemas.microsoft.com/office/drawing/2014/main" id="{1E31CE8A-AED9-42FA-E399-556207088922}"/>
                </a:ext>
              </a:extLst>
            </p:cNvPr>
            <p:cNvGrpSpPr/>
            <p:nvPr/>
          </p:nvGrpSpPr>
          <p:grpSpPr>
            <a:xfrm>
              <a:off x="12287572" y="0"/>
              <a:ext cx="2175021" cy="4839558"/>
              <a:chOff x="838200" y="1150069"/>
              <a:chExt cx="2175021" cy="4839558"/>
            </a:xfrm>
          </p:grpSpPr>
          <p:sp>
            <p:nvSpPr>
              <p:cNvPr id="121" name="Rectangle 120">
                <a:extLst>
                  <a:ext uri="{FF2B5EF4-FFF2-40B4-BE49-F238E27FC236}">
                    <a16:creationId xmlns:a16="http://schemas.microsoft.com/office/drawing/2014/main" id="{2263619D-873D-8E9F-8D36-DEC5F1A82C5E}"/>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2" name="Rectangle 121">
                <a:extLst>
                  <a:ext uri="{FF2B5EF4-FFF2-40B4-BE49-F238E27FC236}">
                    <a16:creationId xmlns:a16="http://schemas.microsoft.com/office/drawing/2014/main" id="{4653E893-27A7-50DA-8EA4-5248CD4A38ED}"/>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23" name="TextBox 122">
                <a:extLst>
                  <a:ext uri="{FF2B5EF4-FFF2-40B4-BE49-F238E27FC236}">
                    <a16:creationId xmlns:a16="http://schemas.microsoft.com/office/drawing/2014/main" id="{6D81F5DC-E7BC-AA26-1AF3-7FD36B24F8F5}"/>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24" name="TextBox 123">
                <a:extLst>
                  <a:ext uri="{FF2B5EF4-FFF2-40B4-BE49-F238E27FC236}">
                    <a16:creationId xmlns:a16="http://schemas.microsoft.com/office/drawing/2014/main" id="{1FE98F61-74CD-32EC-AA19-24D1C4F5030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25" name="TextBox 124">
                <a:extLst>
                  <a:ext uri="{FF2B5EF4-FFF2-40B4-BE49-F238E27FC236}">
                    <a16:creationId xmlns:a16="http://schemas.microsoft.com/office/drawing/2014/main" id="{AD6B7583-75F0-56AA-E1E2-31CFAECA049D}"/>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26" name="TextBox 125">
                <a:extLst>
                  <a:ext uri="{FF2B5EF4-FFF2-40B4-BE49-F238E27FC236}">
                    <a16:creationId xmlns:a16="http://schemas.microsoft.com/office/drawing/2014/main" id="{B82F1004-37D5-40A9-F34C-3597DFE0D11F}"/>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27" name="TextBox 126">
                <a:extLst>
                  <a:ext uri="{FF2B5EF4-FFF2-40B4-BE49-F238E27FC236}">
                    <a16:creationId xmlns:a16="http://schemas.microsoft.com/office/drawing/2014/main" id="{8C6B6E89-B1B5-A2FD-F19B-8A3CE1C5B81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28" name="TextBox 127">
                <a:extLst>
                  <a:ext uri="{FF2B5EF4-FFF2-40B4-BE49-F238E27FC236}">
                    <a16:creationId xmlns:a16="http://schemas.microsoft.com/office/drawing/2014/main" id="{8EFA0DDF-8FBA-104D-B35F-1B9DEC25E94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29" name="TextBox 128">
                <a:extLst>
                  <a:ext uri="{FF2B5EF4-FFF2-40B4-BE49-F238E27FC236}">
                    <a16:creationId xmlns:a16="http://schemas.microsoft.com/office/drawing/2014/main" id="{F4185F72-F355-CDB4-9E9B-D18FCC6DDBEC}"/>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110" name="Group 109">
              <a:extLst>
                <a:ext uri="{FF2B5EF4-FFF2-40B4-BE49-F238E27FC236}">
                  <a16:creationId xmlns:a16="http://schemas.microsoft.com/office/drawing/2014/main" id="{94D70BC5-BFE8-8434-0A4B-622EA131C503}"/>
                </a:ext>
              </a:extLst>
            </p:cNvPr>
            <p:cNvGrpSpPr/>
            <p:nvPr userDrawn="1"/>
          </p:nvGrpSpPr>
          <p:grpSpPr>
            <a:xfrm>
              <a:off x="12287572" y="0"/>
              <a:ext cx="2175021" cy="5486150"/>
              <a:chOff x="838200" y="1150069"/>
              <a:chExt cx="2175021" cy="5486150"/>
            </a:xfrm>
          </p:grpSpPr>
          <p:sp>
            <p:nvSpPr>
              <p:cNvPr id="112" name="Rectangle 111">
                <a:extLst>
                  <a:ext uri="{FF2B5EF4-FFF2-40B4-BE49-F238E27FC236}">
                    <a16:creationId xmlns:a16="http://schemas.microsoft.com/office/drawing/2014/main" id="{4B4A8A95-3FFE-C0A6-8739-F284A5CC0946}"/>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13" name="Rectangle 112">
                <a:extLst>
                  <a:ext uri="{FF2B5EF4-FFF2-40B4-BE49-F238E27FC236}">
                    <a16:creationId xmlns:a16="http://schemas.microsoft.com/office/drawing/2014/main" id="{B3ED9A69-73DA-6AC7-C1C4-6A1FD98B110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14" name="TextBox 113">
                <a:extLst>
                  <a:ext uri="{FF2B5EF4-FFF2-40B4-BE49-F238E27FC236}">
                    <a16:creationId xmlns:a16="http://schemas.microsoft.com/office/drawing/2014/main" id="{40B1316E-F42C-ED33-61A3-91C1DA82CDB1}"/>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15" name="TextBox 114">
                <a:extLst>
                  <a:ext uri="{FF2B5EF4-FFF2-40B4-BE49-F238E27FC236}">
                    <a16:creationId xmlns:a16="http://schemas.microsoft.com/office/drawing/2014/main" id="{1EC08659-80A4-7934-C1F8-1AF010A5154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16" name="TextBox 115">
                <a:extLst>
                  <a:ext uri="{FF2B5EF4-FFF2-40B4-BE49-F238E27FC236}">
                    <a16:creationId xmlns:a16="http://schemas.microsoft.com/office/drawing/2014/main" id="{3162281B-6A68-A41F-5103-BA6BBB22C7A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17" name="TextBox 116">
                <a:extLst>
                  <a:ext uri="{FF2B5EF4-FFF2-40B4-BE49-F238E27FC236}">
                    <a16:creationId xmlns:a16="http://schemas.microsoft.com/office/drawing/2014/main" id="{7A2BA7C6-179C-9DBB-87E2-AF93D209553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18" name="TextBox 117">
                <a:extLst>
                  <a:ext uri="{FF2B5EF4-FFF2-40B4-BE49-F238E27FC236}">
                    <a16:creationId xmlns:a16="http://schemas.microsoft.com/office/drawing/2014/main" id="{F1B77E62-0D73-0495-4F45-DCDFDA18F457}"/>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119" name="TextBox 118">
                <a:extLst>
                  <a:ext uri="{FF2B5EF4-FFF2-40B4-BE49-F238E27FC236}">
                    <a16:creationId xmlns:a16="http://schemas.microsoft.com/office/drawing/2014/main" id="{83EFBD54-AF4D-3166-E678-80FD29B0A794}"/>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20" name="TextBox 119">
                <a:extLst>
                  <a:ext uri="{FF2B5EF4-FFF2-40B4-BE49-F238E27FC236}">
                    <a16:creationId xmlns:a16="http://schemas.microsoft.com/office/drawing/2014/main" id="{C268DAC4-5259-21AE-6D9A-EADD7F18EE02}"/>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11" name="TextBox 110">
              <a:extLst>
                <a:ext uri="{FF2B5EF4-FFF2-40B4-BE49-F238E27FC236}">
                  <a16:creationId xmlns:a16="http://schemas.microsoft.com/office/drawing/2014/main" id="{985C7CC1-3DFF-E00B-31F8-16E870CB8530}"/>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41" name="Title 40">
            <a:extLst>
              <a:ext uri="{FF2B5EF4-FFF2-40B4-BE49-F238E27FC236}">
                <a16:creationId xmlns:a16="http://schemas.microsoft.com/office/drawing/2014/main" id="{24E29665-EF41-2C7B-C6EB-92C4BD0D8ACF}"/>
              </a:ext>
            </a:extLst>
          </p:cNvPr>
          <p:cNvSpPr>
            <a:spLocks noGrp="1"/>
          </p:cNvSpPr>
          <p:nvPr>
            <p:ph type="title" hasCustomPrompt="1"/>
          </p:nvPr>
        </p:nvSpPr>
        <p:spPr/>
        <p:txBody>
          <a:bodyPr/>
          <a:lstStyle/>
          <a:p>
            <a:r>
              <a:rPr lang="en-US" dirty="0"/>
              <a:t>Insert title here</a:t>
            </a:r>
            <a:endParaRPr lang="en-GB" dirty="0"/>
          </a:p>
        </p:txBody>
      </p:sp>
      <p:sp>
        <p:nvSpPr>
          <p:cNvPr id="43" name="Text Placeholder 10">
            <a:extLst>
              <a:ext uri="{FF2B5EF4-FFF2-40B4-BE49-F238E27FC236}">
                <a16:creationId xmlns:a16="http://schemas.microsoft.com/office/drawing/2014/main" id="{9B63A585-7BA2-A021-44A0-40ADBF227876}"/>
              </a:ext>
            </a:extLst>
          </p:cNvPr>
          <p:cNvSpPr>
            <a:spLocks noGrp="1"/>
          </p:cNvSpPr>
          <p:nvPr>
            <p:ph type="body" sz="quarter" idx="44" hasCustomPrompt="1"/>
          </p:nvPr>
        </p:nvSpPr>
        <p:spPr>
          <a:xfrm>
            <a:off x="10958140" y="449777"/>
            <a:ext cx="565200" cy="565200"/>
          </a:xfrm>
          <a:blipFill>
            <a:blip r:embed="rId6">
              <a:extLst>
                <a:ext uri="{96DAC541-7B7A-43D3-8B79-37D633B846F1}">
                  <asvg:svgBlip xmlns:asvg="http://schemas.microsoft.com/office/drawing/2016/SVG/main" r:embed="rId7"/>
                </a:ext>
              </a:extLst>
            </a:blip>
            <a:stretch>
              <a:fillRect/>
            </a:stretch>
          </a:blipFill>
        </p:spPr>
        <p:txBody>
          <a:bodyPr>
            <a:normAutofit/>
          </a:bodyPr>
          <a:lstStyle>
            <a:lvl1pPr>
              <a:defRPr/>
            </a:lvl1pPr>
          </a:lstStyle>
          <a:p>
            <a:pPr lvl="0"/>
            <a:r>
              <a:rPr lang="en-GB"/>
              <a:t> </a:t>
            </a:r>
            <a:endParaRPr lang="en-GB" dirty="0"/>
          </a:p>
        </p:txBody>
      </p:sp>
      <p:sp>
        <p:nvSpPr>
          <p:cNvPr id="45" name="Footer Placeholder 4">
            <a:extLst>
              <a:ext uri="{FF2B5EF4-FFF2-40B4-BE49-F238E27FC236}">
                <a16:creationId xmlns:a16="http://schemas.microsoft.com/office/drawing/2014/main" id="{93AD29CA-A85E-2B08-8EA3-82CC11A30254}"/>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2" name="Text Placeholder 41">
            <a:extLst>
              <a:ext uri="{FF2B5EF4-FFF2-40B4-BE49-F238E27FC236}">
                <a16:creationId xmlns:a16="http://schemas.microsoft.com/office/drawing/2014/main" id="{95574D09-3C50-DC8E-329E-0DD1E57E9CFB}"/>
              </a:ext>
            </a:extLst>
          </p:cNvPr>
          <p:cNvSpPr>
            <a:spLocks noGrp="1"/>
          </p:cNvSpPr>
          <p:nvPr>
            <p:ph type="body" sz="quarter" idx="45" hasCustomPrompt="1"/>
          </p:nvPr>
        </p:nvSpPr>
        <p:spPr>
          <a:xfrm>
            <a:off x="450850" y="1520825"/>
            <a:ext cx="5307013" cy="276999"/>
          </a:xfrm>
        </p:spPr>
        <p:txBody>
          <a:bodyPr/>
          <a:lstStyle>
            <a:lvl1pPr>
              <a:defRPr/>
            </a:lvl1pPr>
            <a:lvl7pPr>
              <a:defRPr/>
            </a:lvl7pPr>
          </a:lstStyle>
          <a:p>
            <a:pPr marL="0" marR="0" lvl="7"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dirty="0"/>
              <a:t>Insert name</a:t>
            </a:r>
          </a:p>
        </p:txBody>
      </p:sp>
      <p:sp>
        <p:nvSpPr>
          <p:cNvPr id="47" name="Text Placeholder 74">
            <a:extLst>
              <a:ext uri="{FF2B5EF4-FFF2-40B4-BE49-F238E27FC236}">
                <a16:creationId xmlns:a16="http://schemas.microsoft.com/office/drawing/2014/main" id="{F58A7D56-AE82-1830-2814-0DC5B8E128F5}"/>
              </a:ext>
            </a:extLst>
          </p:cNvPr>
          <p:cNvSpPr>
            <a:spLocks noGrp="1"/>
          </p:cNvSpPr>
          <p:nvPr>
            <p:ph type="body" sz="quarter" idx="106" hasCustomPrompt="1"/>
          </p:nvPr>
        </p:nvSpPr>
        <p:spPr>
          <a:xfrm>
            <a:off x="9121710" y="4039469"/>
            <a:ext cx="1965390" cy="1461939"/>
          </a:xfrm>
        </p:spPr>
        <p:txBody>
          <a:bodyPr/>
          <a:lstStyle>
            <a:lvl1pPr>
              <a:defRPr sz="1000"/>
            </a:lvl1pPr>
            <a:lvl2pPr>
              <a:buClr>
                <a:schemeClr val="accent3"/>
              </a:buClr>
              <a:defRPr sz="1000"/>
            </a:lvl2pPr>
            <a:lvl3pPr>
              <a:buClr>
                <a:schemeClr val="accent3"/>
              </a:buClr>
              <a:defRPr sz="1000"/>
            </a:lvl3pPr>
            <a:lvl4pPr>
              <a:defRPr sz="1000"/>
            </a:lvl4pPr>
            <a:lvl5pPr>
              <a:defRPr sz="1000"/>
            </a:lvl5pPr>
          </a:lstStyle>
          <a:p>
            <a:pPr lvl="0"/>
            <a:r>
              <a:rPr lang="en-US" dirty="0"/>
              <a:t>Insert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8" name="Text Placeholder 8">
            <a:extLst>
              <a:ext uri="{FF2B5EF4-FFF2-40B4-BE49-F238E27FC236}">
                <a16:creationId xmlns:a16="http://schemas.microsoft.com/office/drawing/2014/main" id="{70DAD2F6-AE5A-393D-2543-9446B3F665D0}"/>
              </a:ext>
            </a:extLst>
          </p:cNvPr>
          <p:cNvSpPr>
            <a:spLocks noGrp="1"/>
          </p:cNvSpPr>
          <p:nvPr>
            <p:ph type="body" sz="quarter" idx="30" hasCustomPrompt="1"/>
          </p:nvPr>
        </p:nvSpPr>
        <p:spPr>
          <a:xfrm>
            <a:off x="450849" y="1981574"/>
            <a:ext cx="3382964" cy="169277"/>
          </a:xfrm>
        </p:spPr>
        <p:txBody>
          <a:bodyPr/>
          <a:lstStyle>
            <a:lvl1pPr>
              <a:defRPr sz="11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job title here</a:t>
            </a:r>
          </a:p>
        </p:txBody>
      </p:sp>
      <p:sp>
        <p:nvSpPr>
          <p:cNvPr id="49" name="Text Placeholder 10">
            <a:extLst>
              <a:ext uri="{FF2B5EF4-FFF2-40B4-BE49-F238E27FC236}">
                <a16:creationId xmlns:a16="http://schemas.microsoft.com/office/drawing/2014/main" id="{1D4A58BF-9198-25BA-F8F2-D753FF6A0527}"/>
              </a:ext>
            </a:extLst>
          </p:cNvPr>
          <p:cNvSpPr>
            <a:spLocks noGrp="1"/>
          </p:cNvSpPr>
          <p:nvPr>
            <p:ph type="body" sz="quarter" idx="31" hasCustomPrompt="1"/>
          </p:nvPr>
        </p:nvSpPr>
        <p:spPr>
          <a:xfrm>
            <a:off x="450849" y="2193028"/>
            <a:ext cx="3382963" cy="153888"/>
          </a:xfrm>
        </p:spPr>
        <p:txBody>
          <a:bodyPr/>
          <a:lstStyle>
            <a:lvl1pPr>
              <a:defRPr sz="1000"/>
            </a:lvl1pPr>
          </a:lstStyle>
          <a:p>
            <a:pPr lvl="0"/>
            <a:r>
              <a:rPr lang="en-GB" dirty="0"/>
              <a:t>Insert email and number</a:t>
            </a:r>
          </a:p>
        </p:txBody>
      </p:sp>
      <p:sp>
        <p:nvSpPr>
          <p:cNvPr id="50" name="Text Placeholder 14">
            <a:extLst>
              <a:ext uri="{FF2B5EF4-FFF2-40B4-BE49-F238E27FC236}">
                <a16:creationId xmlns:a16="http://schemas.microsoft.com/office/drawing/2014/main" id="{0673C661-25B0-75E2-35D7-097301E201C7}"/>
              </a:ext>
            </a:extLst>
          </p:cNvPr>
          <p:cNvSpPr>
            <a:spLocks noGrp="1"/>
          </p:cNvSpPr>
          <p:nvPr>
            <p:ph type="body" sz="quarter" idx="48"/>
          </p:nvPr>
        </p:nvSpPr>
        <p:spPr>
          <a:xfrm>
            <a:off x="450850" y="2743075"/>
            <a:ext cx="5307013" cy="1532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390104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CV (2)">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298FFA0C-FA52-CDAF-8923-D43E3614654E}"/>
              </a:ext>
            </a:extLst>
          </p:cNvPr>
          <p:cNvSpPr>
            <a:spLocks noGrp="1"/>
          </p:cNvSpPr>
          <p:nvPr>
            <p:ph type="body" sz="quarter" idx="4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33" name="Picture Placeholder 41">
            <a:extLst>
              <a:ext uri="{FF2B5EF4-FFF2-40B4-BE49-F238E27FC236}">
                <a16:creationId xmlns:a16="http://schemas.microsoft.com/office/drawing/2014/main" id="{C86D7B59-DC6D-2C3F-2AAA-F767D909CA28}"/>
              </a:ext>
            </a:extLst>
          </p:cNvPr>
          <p:cNvSpPr>
            <a:spLocks noGrp="1"/>
          </p:cNvSpPr>
          <p:nvPr>
            <p:ph type="pic" sz="quarter" idx="23" hasCustomPrompt="1"/>
          </p:nvPr>
        </p:nvSpPr>
        <p:spPr>
          <a:xfrm>
            <a:off x="450850" y="2714191"/>
            <a:ext cx="3382963" cy="1532812"/>
          </a:xfrm>
        </p:spPr>
        <p:txBody>
          <a:bodyPr/>
          <a:lstStyle>
            <a:lvl1pPr algn="ctr">
              <a:spcAft>
                <a:spcPts val="0"/>
              </a:spcAft>
              <a:defRPr sz="1050"/>
            </a:lvl1pPr>
          </a:lstStyle>
          <a:p>
            <a:r>
              <a:rPr lang="en-GB" dirty="0"/>
              <a:t>Click to insert image</a:t>
            </a:r>
          </a:p>
        </p:txBody>
      </p:sp>
      <p:sp>
        <p:nvSpPr>
          <p:cNvPr id="34" name="Text Placeholder 8">
            <a:extLst>
              <a:ext uri="{FF2B5EF4-FFF2-40B4-BE49-F238E27FC236}">
                <a16:creationId xmlns:a16="http://schemas.microsoft.com/office/drawing/2014/main" id="{EEFF2258-11C1-05FD-9BF8-383E4666702D}"/>
              </a:ext>
            </a:extLst>
          </p:cNvPr>
          <p:cNvSpPr>
            <a:spLocks noGrp="1"/>
          </p:cNvSpPr>
          <p:nvPr>
            <p:ph type="body" sz="quarter" idx="30" hasCustomPrompt="1"/>
          </p:nvPr>
        </p:nvSpPr>
        <p:spPr>
          <a:xfrm>
            <a:off x="450849" y="2132760"/>
            <a:ext cx="3382964" cy="169277"/>
          </a:xfrm>
        </p:spPr>
        <p:txBody>
          <a:bodyPr/>
          <a:lstStyle>
            <a:lvl1pPr>
              <a:defRPr sz="11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job title here</a:t>
            </a:r>
          </a:p>
        </p:txBody>
      </p:sp>
      <p:sp>
        <p:nvSpPr>
          <p:cNvPr id="35" name="Text Placeholder 10">
            <a:extLst>
              <a:ext uri="{FF2B5EF4-FFF2-40B4-BE49-F238E27FC236}">
                <a16:creationId xmlns:a16="http://schemas.microsoft.com/office/drawing/2014/main" id="{E4990F1D-66B4-2B1E-0A76-96002A7EB6EF}"/>
              </a:ext>
            </a:extLst>
          </p:cNvPr>
          <p:cNvSpPr>
            <a:spLocks noGrp="1"/>
          </p:cNvSpPr>
          <p:nvPr>
            <p:ph type="body" sz="quarter" idx="31" hasCustomPrompt="1"/>
          </p:nvPr>
        </p:nvSpPr>
        <p:spPr>
          <a:xfrm>
            <a:off x="450849" y="2344214"/>
            <a:ext cx="3382963" cy="153888"/>
          </a:xfrm>
        </p:spPr>
        <p:txBody>
          <a:bodyPr/>
          <a:lstStyle>
            <a:lvl1pPr>
              <a:defRPr sz="1000"/>
            </a:lvl1pPr>
          </a:lstStyle>
          <a:p>
            <a:pPr lvl="0"/>
            <a:r>
              <a:rPr lang="en-GB" dirty="0"/>
              <a:t>Insert email and number</a:t>
            </a:r>
          </a:p>
        </p:txBody>
      </p:sp>
      <p:grpSp>
        <p:nvGrpSpPr>
          <p:cNvPr id="66" name="Group 65">
            <a:extLst>
              <a:ext uri="{FF2B5EF4-FFF2-40B4-BE49-F238E27FC236}">
                <a16:creationId xmlns:a16="http://schemas.microsoft.com/office/drawing/2014/main" id="{6967863B-103B-9AAC-56E5-14A07B94C31D}"/>
              </a:ext>
            </a:extLst>
          </p:cNvPr>
          <p:cNvGrpSpPr/>
          <p:nvPr/>
        </p:nvGrpSpPr>
        <p:grpSpPr>
          <a:xfrm>
            <a:off x="12287572" y="0"/>
            <a:ext cx="2175021" cy="4839558"/>
            <a:chOff x="838200" y="1150069"/>
            <a:chExt cx="2175021" cy="4839558"/>
          </a:xfrm>
        </p:grpSpPr>
        <p:sp>
          <p:nvSpPr>
            <p:cNvPr id="67" name="Rectangle 66">
              <a:extLst>
                <a:ext uri="{FF2B5EF4-FFF2-40B4-BE49-F238E27FC236}">
                  <a16:creationId xmlns:a16="http://schemas.microsoft.com/office/drawing/2014/main" id="{2D317557-E593-D10E-BB0E-E32EB6E31B58}"/>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8" name="Rectangle 67">
              <a:extLst>
                <a:ext uri="{FF2B5EF4-FFF2-40B4-BE49-F238E27FC236}">
                  <a16:creationId xmlns:a16="http://schemas.microsoft.com/office/drawing/2014/main" id="{82AB975E-01E5-E274-D406-D15843C1B27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9" name="TextBox 68">
              <a:extLst>
                <a:ext uri="{FF2B5EF4-FFF2-40B4-BE49-F238E27FC236}">
                  <a16:creationId xmlns:a16="http://schemas.microsoft.com/office/drawing/2014/main" id="{E23714D2-BE2E-CFA1-5518-7AF099F24EF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70" name="TextBox 69">
              <a:extLst>
                <a:ext uri="{FF2B5EF4-FFF2-40B4-BE49-F238E27FC236}">
                  <a16:creationId xmlns:a16="http://schemas.microsoft.com/office/drawing/2014/main" id="{0FE108C8-A861-AEDC-188E-B7AB7C0922F5}"/>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71" name="TextBox 70">
              <a:extLst>
                <a:ext uri="{FF2B5EF4-FFF2-40B4-BE49-F238E27FC236}">
                  <a16:creationId xmlns:a16="http://schemas.microsoft.com/office/drawing/2014/main" id="{7FFF7F32-CA7C-01CA-387B-CB597BFE55A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2" name="TextBox 71">
              <a:extLst>
                <a:ext uri="{FF2B5EF4-FFF2-40B4-BE49-F238E27FC236}">
                  <a16:creationId xmlns:a16="http://schemas.microsoft.com/office/drawing/2014/main" id="{291A5A86-D829-002C-1BA2-416A2BF603B1}"/>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3" name="TextBox 72">
              <a:extLst>
                <a:ext uri="{FF2B5EF4-FFF2-40B4-BE49-F238E27FC236}">
                  <a16:creationId xmlns:a16="http://schemas.microsoft.com/office/drawing/2014/main" id="{EE2E10D5-5C66-DC63-2BA2-7DCDE22CA48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4" name="TextBox 73">
              <a:extLst>
                <a:ext uri="{FF2B5EF4-FFF2-40B4-BE49-F238E27FC236}">
                  <a16:creationId xmlns:a16="http://schemas.microsoft.com/office/drawing/2014/main" id="{9FA14F54-8A0F-E5FB-FF98-400F48BB9A59}"/>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5" name="TextBox 74">
              <a:extLst>
                <a:ext uri="{FF2B5EF4-FFF2-40B4-BE49-F238E27FC236}">
                  <a16:creationId xmlns:a16="http://schemas.microsoft.com/office/drawing/2014/main" id="{97F3CE3C-8182-524B-F5A0-E4FFE3B1C019}"/>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32" name="Group 31">
            <a:extLst>
              <a:ext uri="{FF2B5EF4-FFF2-40B4-BE49-F238E27FC236}">
                <a16:creationId xmlns:a16="http://schemas.microsoft.com/office/drawing/2014/main" id="{3F054A75-E91F-EB20-EC1F-3FDD0202F9EB}"/>
              </a:ext>
            </a:extLst>
          </p:cNvPr>
          <p:cNvGrpSpPr/>
          <p:nvPr userDrawn="1"/>
        </p:nvGrpSpPr>
        <p:grpSpPr>
          <a:xfrm>
            <a:off x="12287572" y="0"/>
            <a:ext cx="2175021" cy="4839558"/>
            <a:chOff x="838200" y="1150069"/>
            <a:chExt cx="2175021" cy="4839558"/>
          </a:xfrm>
        </p:grpSpPr>
        <p:sp>
          <p:nvSpPr>
            <p:cNvPr id="36" name="Rectangle 35">
              <a:extLst>
                <a:ext uri="{FF2B5EF4-FFF2-40B4-BE49-F238E27FC236}">
                  <a16:creationId xmlns:a16="http://schemas.microsoft.com/office/drawing/2014/main" id="{C8D9C8B7-A6D8-77DD-D5DF-E79D9F663406}"/>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8" name="Rectangle 37">
              <a:extLst>
                <a:ext uri="{FF2B5EF4-FFF2-40B4-BE49-F238E27FC236}">
                  <a16:creationId xmlns:a16="http://schemas.microsoft.com/office/drawing/2014/main" id="{2BC24D77-8AC4-CA5C-A7A1-10D384EF692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9" name="TextBox 38">
              <a:extLst>
                <a:ext uri="{FF2B5EF4-FFF2-40B4-BE49-F238E27FC236}">
                  <a16:creationId xmlns:a16="http://schemas.microsoft.com/office/drawing/2014/main" id="{F7F49143-6A9E-0904-3F92-DD89345ACFC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0" name="TextBox 39">
              <a:extLst>
                <a:ext uri="{FF2B5EF4-FFF2-40B4-BE49-F238E27FC236}">
                  <a16:creationId xmlns:a16="http://schemas.microsoft.com/office/drawing/2014/main" id="{2A443A40-BC80-02C3-EA52-954B3907EF2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2" name="TextBox 41">
              <a:extLst>
                <a:ext uri="{FF2B5EF4-FFF2-40B4-BE49-F238E27FC236}">
                  <a16:creationId xmlns:a16="http://schemas.microsoft.com/office/drawing/2014/main" id="{E9D387FF-36C3-E9A8-E18B-2198996B7C50}"/>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3" name="TextBox 42">
              <a:extLst>
                <a:ext uri="{FF2B5EF4-FFF2-40B4-BE49-F238E27FC236}">
                  <a16:creationId xmlns:a16="http://schemas.microsoft.com/office/drawing/2014/main" id="{A869821D-2398-729B-38A0-BC18DCE0E0B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5" name="TextBox 44">
              <a:extLst>
                <a:ext uri="{FF2B5EF4-FFF2-40B4-BE49-F238E27FC236}">
                  <a16:creationId xmlns:a16="http://schemas.microsoft.com/office/drawing/2014/main" id="{0132158E-043B-9E40-9E33-FE2E46B5F20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6" name="TextBox 45">
              <a:extLst>
                <a:ext uri="{FF2B5EF4-FFF2-40B4-BE49-F238E27FC236}">
                  <a16:creationId xmlns:a16="http://schemas.microsoft.com/office/drawing/2014/main" id="{8B2A8BC9-844F-730B-D299-08B34950F847}"/>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7" name="TextBox 46">
              <a:extLst>
                <a:ext uri="{FF2B5EF4-FFF2-40B4-BE49-F238E27FC236}">
                  <a16:creationId xmlns:a16="http://schemas.microsoft.com/office/drawing/2014/main" id="{75BA7251-BCD5-9EB5-07F8-8BF4DB08C65E}"/>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 name="Title 1">
            <a:extLst>
              <a:ext uri="{FF2B5EF4-FFF2-40B4-BE49-F238E27FC236}">
                <a16:creationId xmlns:a16="http://schemas.microsoft.com/office/drawing/2014/main" id="{2D872B2D-B411-45BE-D9B7-C760F825848A}"/>
              </a:ext>
            </a:extLst>
          </p:cNvPr>
          <p:cNvSpPr>
            <a:spLocks noGrp="1"/>
          </p:cNvSpPr>
          <p:nvPr>
            <p:ph type="title" hasCustomPrompt="1"/>
          </p:nvPr>
        </p:nvSpPr>
        <p:spPr/>
        <p:txBody>
          <a:bodyPr/>
          <a:lstStyle/>
          <a:p>
            <a:r>
              <a:rPr lang="en-US" dirty="0"/>
              <a:t>Insert title here</a:t>
            </a:r>
            <a:endParaRPr lang="en-GB" dirty="0"/>
          </a:p>
        </p:txBody>
      </p:sp>
      <p:sp>
        <p:nvSpPr>
          <p:cNvPr id="6" name="Date Placeholder 5">
            <a:extLst>
              <a:ext uri="{FF2B5EF4-FFF2-40B4-BE49-F238E27FC236}">
                <a16:creationId xmlns:a16="http://schemas.microsoft.com/office/drawing/2014/main" id="{F2426182-2C5E-6442-6B44-E37CC7F95D0C}"/>
              </a:ext>
            </a:extLst>
          </p:cNvPr>
          <p:cNvSpPr>
            <a:spLocks noGrp="1"/>
          </p:cNvSpPr>
          <p:nvPr>
            <p:ph type="dt" sz="half" idx="44"/>
          </p:nvPr>
        </p:nvSpPr>
        <p:spPr/>
        <p:txBody>
          <a:bodyPr>
            <a:noAutofit/>
          </a:bodyPr>
          <a:lstStyle/>
          <a:p>
            <a:endParaRPr lang="en-GB" dirty="0"/>
          </a:p>
        </p:txBody>
      </p:sp>
      <p:sp>
        <p:nvSpPr>
          <p:cNvPr id="7" name="Footer Placeholder 6">
            <a:extLst>
              <a:ext uri="{FF2B5EF4-FFF2-40B4-BE49-F238E27FC236}">
                <a16:creationId xmlns:a16="http://schemas.microsoft.com/office/drawing/2014/main" id="{3C94BDAF-5333-03C5-D59A-1A6B82F97AB9}"/>
              </a:ext>
            </a:extLst>
          </p:cNvPr>
          <p:cNvSpPr>
            <a:spLocks noGrp="1"/>
          </p:cNvSpPr>
          <p:nvPr>
            <p:ph type="ftr" sz="quarter" idx="45"/>
          </p:nvPr>
        </p:nvSpPr>
        <p:spPr/>
        <p:txBody>
          <a:bodyPr/>
          <a:lstStyle/>
          <a:p>
            <a:pPr>
              <a:lnSpc>
                <a:spcPct val="120000"/>
              </a:lnSpc>
              <a:spcAft>
                <a:spcPts val="1000"/>
              </a:spcAft>
            </a:pPr>
            <a:endParaRPr lang="en-GB" dirty="0"/>
          </a:p>
        </p:txBody>
      </p:sp>
      <p:sp>
        <p:nvSpPr>
          <p:cNvPr id="8" name="Slide Number Placeholder 7">
            <a:extLst>
              <a:ext uri="{FF2B5EF4-FFF2-40B4-BE49-F238E27FC236}">
                <a16:creationId xmlns:a16="http://schemas.microsoft.com/office/drawing/2014/main" id="{DB846092-4A38-AA84-8C36-AF2B7A9E35D5}"/>
              </a:ext>
            </a:extLst>
          </p:cNvPr>
          <p:cNvSpPr>
            <a:spLocks noGrp="1"/>
          </p:cNvSpPr>
          <p:nvPr>
            <p:ph type="sldNum" sz="quarter" idx="46"/>
          </p:nvPr>
        </p:nvSpPr>
        <p:spPr/>
        <p:txBody>
          <a:bodyPr>
            <a:noAutofit/>
          </a:bodyPr>
          <a:lstStyle/>
          <a:p>
            <a:fld id="{BB07EAE1-021A-493C-B07F-6FE9E5D11BEB}" type="slidenum">
              <a:rPr lang="en-GB" smtClean="0"/>
              <a:pPr/>
              <a:t>‹#›</a:t>
            </a:fld>
            <a:endParaRPr lang="en-GB" dirty="0"/>
          </a:p>
        </p:txBody>
      </p:sp>
      <p:sp>
        <p:nvSpPr>
          <p:cNvPr id="10" name="Text Placeholder 9">
            <a:extLst>
              <a:ext uri="{FF2B5EF4-FFF2-40B4-BE49-F238E27FC236}">
                <a16:creationId xmlns:a16="http://schemas.microsoft.com/office/drawing/2014/main" id="{9805E5E3-2DCB-C6D7-4606-448D8851885D}"/>
              </a:ext>
            </a:extLst>
          </p:cNvPr>
          <p:cNvSpPr>
            <a:spLocks noGrp="1"/>
          </p:cNvSpPr>
          <p:nvPr>
            <p:ph type="body" sz="quarter" idx="47" hasCustomPrompt="1"/>
          </p:nvPr>
        </p:nvSpPr>
        <p:spPr>
          <a:xfrm>
            <a:off x="462756" y="1520825"/>
            <a:ext cx="3359150" cy="276999"/>
          </a:xfrm>
        </p:spPr>
        <p:txBody>
          <a:bodyPr/>
          <a:lstStyle/>
          <a:p>
            <a:pPr lvl="7"/>
            <a:r>
              <a:rPr lang="en-GB" dirty="0"/>
              <a:t>Insert name here</a:t>
            </a:r>
          </a:p>
        </p:txBody>
      </p:sp>
      <p:sp>
        <p:nvSpPr>
          <p:cNvPr id="15" name="Text Placeholder 14">
            <a:extLst>
              <a:ext uri="{FF2B5EF4-FFF2-40B4-BE49-F238E27FC236}">
                <a16:creationId xmlns:a16="http://schemas.microsoft.com/office/drawing/2014/main" id="{382FB539-9C07-6E03-AF47-88F6EE420500}"/>
              </a:ext>
            </a:extLst>
          </p:cNvPr>
          <p:cNvSpPr>
            <a:spLocks noGrp="1"/>
          </p:cNvSpPr>
          <p:nvPr>
            <p:ph type="body" sz="quarter" idx="48"/>
          </p:nvPr>
        </p:nvSpPr>
        <p:spPr>
          <a:xfrm>
            <a:off x="450850" y="4399197"/>
            <a:ext cx="3382963" cy="1532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Picture Placeholder 41">
            <a:extLst>
              <a:ext uri="{FF2B5EF4-FFF2-40B4-BE49-F238E27FC236}">
                <a16:creationId xmlns:a16="http://schemas.microsoft.com/office/drawing/2014/main" id="{6EED1832-7FE4-28C2-4B08-32D3A0EF9593}"/>
              </a:ext>
            </a:extLst>
          </p:cNvPr>
          <p:cNvSpPr>
            <a:spLocks noGrp="1"/>
          </p:cNvSpPr>
          <p:nvPr>
            <p:ph type="pic" sz="quarter" idx="49" hasCustomPrompt="1"/>
          </p:nvPr>
        </p:nvSpPr>
        <p:spPr>
          <a:xfrm>
            <a:off x="4296986" y="2714191"/>
            <a:ext cx="3382963" cy="1532812"/>
          </a:xfrm>
        </p:spPr>
        <p:txBody>
          <a:bodyPr/>
          <a:lstStyle>
            <a:lvl1pPr algn="ctr">
              <a:spcAft>
                <a:spcPts val="0"/>
              </a:spcAft>
              <a:defRPr sz="1050"/>
            </a:lvl1pPr>
          </a:lstStyle>
          <a:p>
            <a:r>
              <a:rPr lang="en-GB" dirty="0"/>
              <a:t>Click to insert image</a:t>
            </a:r>
          </a:p>
        </p:txBody>
      </p:sp>
      <p:sp>
        <p:nvSpPr>
          <p:cNvPr id="17" name="Text Placeholder 8">
            <a:extLst>
              <a:ext uri="{FF2B5EF4-FFF2-40B4-BE49-F238E27FC236}">
                <a16:creationId xmlns:a16="http://schemas.microsoft.com/office/drawing/2014/main" id="{571E1875-65E2-14B8-50F4-DCCC2AD4EBAC}"/>
              </a:ext>
            </a:extLst>
          </p:cNvPr>
          <p:cNvSpPr>
            <a:spLocks noGrp="1"/>
          </p:cNvSpPr>
          <p:nvPr>
            <p:ph type="body" sz="quarter" idx="50" hasCustomPrompt="1"/>
          </p:nvPr>
        </p:nvSpPr>
        <p:spPr>
          <a:xfrm>
            <a:off x="4296985" y="2132760"/>
            <a:ext cx="3382964" cy="169277"/>
          </a:xfrm>
        </p:spPr>
        <p:txBody>
          <a:bodyPr/>
          <a:lstStyle>
            <a:lvl1pPr>
              <a:defRPr sz="11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job title here</a:t>
            </a:r>
          </a:p>
        </p:txBody>
      </p:sp>
      <p:sp>
        <p:nvSpPr>
          <p:cNvPr id="18" name="Text Placeholder 10">
            <a:extLst>
              <a:ext uri="{FF2B5EF4-FFF2-40B4-BE49-F238E27FC236}">
                <a16:creationId xmlns:a16="http://schemas.microsoft.com/office/drawing/2014/main" id="{932ED9A8-174B-238F-8E5A-8C4252B5A3C4}"/>
              </a:ext>
            </a:extLst>
          </p:cNvPr>
          <p:cNvSpPr>
            <a:spLocks noGrp="1"/>
          </p:cNvSpPr>
          <p:nvPr>
            <p:ph type="body" sz="quarter" idx="51" hasCustomPrompt="1"/>
          </p:nvPr>
        </p:nvSpPr>
        <p:spPr>
          <a:xfrm>
            <a:off x="4296985" y="2344214"/>
            <a:ext cx="3382963" cy="153888"/>
          </a:xfrm>
        </p:spPr>
        <p:txBody>
          <a:bodyPr/>
          <a:lstStyle>
            <a:lvl1pPr>
              <a:defRPr sz="1000"/>
            </a:lvl1pPr>
          </a:lstStyle>
          <a:p>
            <a:pPr lvl="0"/>
            <a:r>
              <a:rPr lang="en-GB" dirty="0"/>
              <a:t>Insert email and number</a:t>
            </a:r>
          </a:p>
        </p:txBody>
      </p:sp>
      <p:sp>
        <p:nvSpPr>
          <p:cNvPr id="19" name="Text Placeholder 9">
            <a:extLst>
              <a:ext uri="{FF2B5EF4-FFF2-40B4-BE49-F238E27FC236}">
                <a16:creationId xmlns:a16="http://schemas.microsoft.com/office/drawing/2014/main" id="{452F50B8-9929-C146-BC2D-EF5746DBAFF6}"/>
              </a:ext>
            </a:extLst>
          </p:cNvPr>
          <p:cNvSpPr>
            <a:spLocks noGrp="1"/>
          </p:cNvSpPr>
          <p:nvPr>
            <p:ph type="body" sz="quarter" idx="52" hasCustomPrompt="1"/>
          </p:nvPr>
        </p:nvSpPr>
        <p:spPr>
          <a:xfrm>
            <a:off x="4308892" y="1520825"/>
            <a:ext cx="3359150" cy="276999"/>
          </a:xfrm>
        </p:spPr>
        <p:txBody>
          <a:bodyPr/>
          <a:lstStyle/>
          <a:p>
            <a:pPr lvl="7"/>
            <a:r>
              <a:rPr lang="en-GB" dirty="0"/>
              <a:t>Insert name here</a:t>
            </a:r>
          </a:p>
        </p:txBody>
      </p:sp>
      <p:sp>
        <p:nvSpPr>
          <p:cNvPr id="20" name="Text Placeholder 14">
            <a:extLst>
              <a:ext uri="{FF2B5EF4-FFF2-40B4-BE49-F238E27FC236}">
                <a16:creationId xmlns:a16="http://schemas.microsoft.com/office/drawing/2014/main" id="{EB613D4A-3F13-2807-E1E0-200A963F7ACF}"/>
              </a:ext>
            </a:extLst>
          </p:cNvPr>
          <p:cNvSpPr>
            <a:spLocks noGrp="1"/>
          </p:cNvSpPr>
          <p:nvPr>
            <p:ph type="body" sz="quarter" idx="53"/>
          </p:nvPr>
        </p:nvSpPr>
        <p:spPr>
          <a:xfrm>
            <a:off x="4296986" y="4399197"/>
            <a:ext cx="3382963" cy="1532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Picture Placeholder 41">
            <a:extLst>
              <a:ext uri="{FF2B5EF4-FFF2-40B4-BE49-F238E27FC236}">
                <a16:creationId xmlns:a16="http://schemas.microsoft.com/office/drawing/2014/main" id="{862C3E38-FD59-22AD-3548-672FD90E9ACA}"/>
              </a:ext>
            </a:extLst>
          </p:cNvPr>
          <p:cNvSpPr>
            <a:spLocks noGrp="1"/>
          </p:cNvSpPr>
          <p:nvPr>
            <p:ph type="pic" sz="quarter" idx="54" hasCustomPrompt="1"/>
          </p:nvPr>
        </p:nvSpPr>
        <p:spPr>
          <a:xfrm>
            <a:off x="8143122" y="2714191"/>
            <a:ext cx="3382963" cy="1532812"/>
          </a:xfrm>
        </p:spPr>
        <p:txBody>
          <a:bodyPr/>
          <a:lstStyle>
            <a:lvl1pPr algn="ctr">
              <a:spcAft>
                <a:spcPts val="0"/>
              </a:spcAft>
              <a:defRPr sz="1050"/>
            </a:lvl1pPr>
          </a:lstStyle>
          <a:p>
            <a:r>
              <a:rPr lang="en-GB" dirty="0"/>
              <a:t>Click to insert image</a:t>
            </a:r>
          </a:p>
        </p:txBody>
      </p:sp>
      <p:sp>
        <p:nvSpPr>
          <p:cNvPr id="22" name="Text Placeholder 8">
            <a:extLst>
              <a:ext uri="{FF2B5EF4-FFF2-40B4-BE49-F238E27FC236}">
                <a16:creationId xmlns:a16="http://schemas.microsoft.com/office/drawing/2014/main" id="{C0373F81-971A-9843-6778-BB67502A64E8}"/>
              </a:ext>
            </a:extLst>
          </p:cNvPr>
          <p:cNvSpPr>
            <a:spLocks noGrp="1"/>
          </p:cNvSpPr>
          <p:nvPr>
            <p:ph type="body" sz="quarter" idx="55" hasCustomPrompt="1"/>
          </p:nvPr>
        </p:nvSpPr>
        <p:spPr>
          <a:xfrm>
            <a:off x="8143121" y="2132760"/>
            <a:ext cx="3382964" cy="169277"/>
          </a:xfrm>
        </p:spPr>
        <p:txBody>
          <a:bodyPr/>
          <a:lstStyle>
            <a:lvl1pPr>
              <a:defRPr sz="1100">
                <a:latin typeface="Gotham Medium" pitchFamily="50" charset="0"/>
              </a:defRPr>
            </a:lvl1pPr>
            <a:lvl2pPr>
              <a:defRPr>
                <a:latin typeface="Gotham Bold" pitchFamily="50" charset="0"/>
              </a:defRPr>
            </a:lvl2pPr>
            <a:lvl3pPr>
              <a:defRPr>
                <a:latin typeface="Gotham Bold" pitchFamily="50" charset="0"/>
              </a:defRPr>
            </a:lvl3pPr>
            <a:lvl4pPr>
              <a:defRPr>
                <a:latin typeface="Gotham Bold" pitchFamily="50" charset="0"/>
              </a:defRPr>
            </a:lvl4pPr>
            <a:lvl5pPr>
              <a:defRPr>
                <a:latin typeface="Gotham Bold" pitchFamily="50" charset="0"/>
              </a:defRPr>
            </a:lvl5pPr>
          </a:lstStyle>
          <a:p>
            <a:pPr lvl="0"/>
            <a:r>
              <a:rPr lang="en-GB" dirty="0"/>
              <a:t>Insert job title here</a:t>
            </a:r>
          </a:p>
        </p:txBody>
      </p:sp>
      <p:sp>
        <p:nvSpPr>
          <p:cNvPr id="23" name="Text Placeholder 10">
            <a:extLst>
              <a:ext uri="{FF2B5EF4-FFF2-40B4-BE49-F238E27FC236}">
                <a16:creationId xmlns:a16="http://schemas.microsoft.com/office/drawing/2014/main" id="{9D7D2798-FF31-B051-8C33-44E8AEEE00E7}"/>
              </a:ext>
            </a:extLst>
          </p:cNvPr>
          <p:cNvSpPr>
            <a:spLocks noGrp="1"/>
          </p:cNvSpPr>
          <p:nvPr>
            <p:ph type="body" sz="quarter" idx="56" hasCustomPrompt="1"/>
          </p:nvPr>
        </p:nvSpPr>
        <p:spPr>
          <a:xfrm>
            <a:off x="8143121" y="2344214"/>
            <a:ext cx="3382963" cy="153888"/>
          </a:xfrm>
        </p:spPr>
        <p:txBody>
          <a:bodyPr/>
          <a:lstStyle>
            <a:lvl1pPr>
              <a:defRPr sz="1000"/>
            </a:lvl1pPr>
          </a:lstStyle>
          <a:p>
            <a:pPr lvl="0"/>
            <a:r>
              <a:rPr lang="en-GB" dirty="0"/>
              <a:t>Insert email and number</a:t>
            </a:r>
          </a:p>
        </p:txBody>
      </p:sp>
      <p:sp>
        <p:nvSpPr>
          <p:cNvPr id="24" name="Text Placeholder 9">
            <a:extLst>
              <a:ext uri="{FF2B5EF4-FFF2-40B4-BE49-F238E27FC236}">
                <a16:creationId xmlns:a16="http://schemas.microsoft.com/office/drawing/2014/main" id="{CD6D5931-3E0D-02CF-99BA-28D1812CAA95}"/>
              </a:ext>
            </a:extLst>
          </p:cNvPr>
          <p:cNvSpPr>
            <a:spLocks noGrp="1"/>
          </p:cNvSpPr>
          <p:nvPr>
            <p:ph type="body" sz="quarter" idx="57" hasCustomPrompt="1"/>
          </p:nvPr>
        </p:nvSpPr>
        <p:spPr>
          <a:xfrm>
            <a:off x="8155028" y="1520825"/>
            <a:ext cx="3359150" cy="276999"/>
          </a:xfrm>
        </p:spPr>
        <p:txBody>
          <a:bodyPr/>
          <a:lstStyle/>
          <a:p>
            <a:pPr lvl="7"/>
            <a:r>
              <a:rPr lang="en-GB" dirty="0"/>
              <a:t>Insert name here</a:t>
            </a:r>
          </a:p>
        </p:txBody>
      </p:sp>
      <p:sp>
        <p:nvSpPr>
          <p:cNvPr id="25" name="Text Placeholder 14">
            <a:extLst>
              <a:ext uri="{FF2B5EF4-FFF2-40B4-BE49-F238E27FC236}">
                <a16:creationId xmlns:a16="http://schemas.microsoft.com/office/drawing/2014/main" id="{89ADF4E1-6A5E-465E-3CAF-B2F589CAB867}"/>
              </a:ext>
            </a:extLst>
          </p:cNvPr>
          <p:cNvSpPr>
            <a:spLocks noGrp="1"/>
          </p:cNvSpPr>
          <p:nvPr>
            <p:ph type="body" sz="quarter" idx="58"/>
          </p:nvPr>
        </p:nvSpPr>
        <p:spPr>
          <a:xfrm>
            <a:off x="8143122" y="4399197"/>
            <a:ext cx="3382963" cy="1532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30" name="Straight Connector 29">
            <a:extLst>
              <a:ext uri="{FF2B5EF4-FFF2-40B4-BE49-F238E27FC236}">
                <a16:creationId xmlns:a16="http://schemas.microsoft.com/office/drawing/2014/main" id="{66C53B25-46DE-83A0-16EA-DA688396FA2C}"/>
              </a:ext>
            </a:extLst>
          </p:cNvPr>
          <p:cNvCxnSpPr>
            <a:cxnSpLocks/>
          </p:cNvCxnSpPr>
          <p:nvPr userDrawn="1"/>
        </p:nvCxnSpPr>
        <p:spPr>
          <a:xfrm>
            <a:off x="4075211" y="1520825"/>
            <a:ext cx="0" cy="442912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BB7D704-523B-90B8-9504-9C0B29CD0733}"/>
              </a:ext>
            </a:extLst>
          </p:cNvPr>
          <p:cNvCxnSpPr>
            <a:cxnSpLocks/>
          </p:cNvCxnSpPr>
          <p:nvPr userDrawn="1"/>
        </p:nvCxnSpPr>
        <p:spPr>
          <a:xfrm>
            <a:off x="7911535" y="1520825"/>
            <a:ext cx="0" cy="442912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2077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navy box with image">
    <p:bg>
      <p:bgPr>
        <a:solidFill>
          <a:schemeClr val="accent4"/>
        </a:solidFill>
        <a:effectLst/>
      </p:bgPr>
    </p:bg>
    <p:spTree>
      <p:nvGrpSpPr>
        <p:cNvPr id="1" name=""/>
        <p:cNvGrpSpPr/>
        <p:nvPr/>
      </p:nvGrpSpPr>
      <p:grpSpPr>
        <a:xfrm>
          <a:off x="0" y="0"/>
          <a:ext cx="0" cy="0"/>
          <a:chOff x="0" y="0"/>
          <a:chExt cx="0" cy="0"/>
        </a:xfrm>
      </p:grpSpPr>
      <p:sp>
        <p:nvSpPr>
          <p:cNvPr id="6" name="Picture Placeholder 11">
            <a:extLst>
              <a:ext uri="{FF2B5EF4-FFF2-40B4-BE49-F238E27FC236}">
                <a16:creationId xmlns:a16="http://schemas.microsoft.com/office/drawing/2014/main" id="{76F7737C-B734-A778-7841-040685E8E4ED}"/>
              </a:ext>
            </a:extLst>
          </p:cNvPr>
          <p:cNvSpPr>
            <a:spLocks noGrp="1"/>
          </p:cNvSpPr>
          <p:nvPr>
            <p:ph type="pic" sz="quarter" idx="17" hasCustomPrompt="1"/>
          </p:nvPr>
        </p:nvSpPr>
        <p:spPr>
          <a:xfrm>
            <a:off x="0" y="0"/>
            <a:ext cx="12192000" cy="6858000"/>
          </a:xfrm>
        </p:spPr>
        <p:txBody>
          <a:bodyPr/>
          <a:lstStyle>
            <a:lvl1pPr algn="ctr">
              <a:defRPr>
                <a:solidFill>
                  <a:schemeClr val="bg2"/>
                </a:solidFill>
              </a:defRPr>
            </a:lvl1pPr>
          </a:lstStyle>
          <a:p>
            <a:r>
              <a:rPr lang="en-GB" dirty="0"/>
              <a:t>Click icon to insert image</a:t>
            </a:r>
          </a:p>
        </p:txBody>
      </p:sp>
      <p:sp>
        <p:nvSpPr>
          <p:cNvPr id="8" name="Title 1">
            <a:extLst>
              <a:ext uri="{FF2B5EF4-FFF2-40B4-BE49-F238E27FC236}">
                <a16:creationId xmlns:a16="http://schemas.microsoft.com/office/drawing/2014/main" id="{D4D78DB4-4F4C-AA79-6397-27A0452B1307}"/>
              </a:ext>
            </a:extLst>
          </p:cNvPr>
          <p:cNvSpPr>
            <a:spLocks noGrp="1"/>
          </p:cNvSpPr>
          <p:nvPr>
            <p:ph type="title" hasCustomPrompt="1"/>
          </p:nvPr>
        </p:nvSpPr>
        <p:spPr>
          <a:xfrm>
            <a:off x="885190" y="1221105"/>
            <a:ext cx="4387850" cy="4388400"/>
          </a:xfrm>
          <a:blipFill dpi="0" rotWithShape="1">
            <a:blip r:embed="rId3"/>
            <a:srcRect/>
            <a:tile tx="0" ty="0" sx="70000" sy="70000" flip="none" algn="tl"/>
          </a:blipFill>
        </p:spPr>
        <p:txBody>
          <a:bodyPr lIns="360000" tIns="1404000" rIns="360000">
            <a:noAutofit/>
          </a:bodyPr>
          <a:lstStyle>
            <a:lvl1pPr>
              <a:defRPr sz="4800">
                <a:latin typeface="+mn-lt"/>
              </a:defRPr>
            </a:lvl1pPr>
          </a:lstStyle>
          <a:p>
            <a:r>
              <a:rPr lang="en-GB" dirty="0"/>
              <a:t> </a:t>
            </a:r>
          </a:p>
        </p:txBody>
      </p:sp>
      <p:grpSp>
        <p:nvGrpSpPr>
          <p:cNvPr id="39" name="Group 38">
            <a:extLst>
              <a:ext uri="{FF2B5EF4-FFF2-40B4-BE49-F238E27FC236}">
                <a16:creationId xmlns:a16="http://schemas.microsoft.com/office/drawing/2014/main" id="{84DF421F-1C1F-00B2-C65E-8201CD269BFE}"/>
              </a:ext>
            </a:extLst>
          </p:cNvPr>
          <p:cNvGrpSpPr/>
          <p:nvPr userDrawn="1"/>
        </p:nvGrpSpPr>
        <p:grpSpPr>
          <a:xfrm>
            <a:off x="12287571" y="0"/>
            <a:ext cx="2175022" cy="5067300"/>
            <a:chOff x="838199" y="1150069"/>
            <a:chExt cx="2175022" cy="5067300"/>
          </a:xfrm>
        </p:grpSpPr>
        <p:sp>
          <p:nvSpPr>
            <p:cNvPr id="40" name="Rectangle 39">
              <a:extLst>
                <a:ext uri="{FF2B5EF4-FFF2-40B4-BE49-F238E27FC236}">
                  <a16:creationId xmlns:a16="http://schemas.microsoft.com/office/drawing/2014/main" id="{817C0A67-B994-7A08-D734-E5008C167A84}"/>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1" name="Rectangle 40">
              <a:extLst>
                <a:ext uri="{FF2B5EF4-FFF2-40B4-BE49-F238E27FC236}">
                  <a16:creationId xmlns:a16="http://schemas.microsoft.com/office/drawing/2014/main" id="{3243EA7D-235F-6204-FD64-F71F1623FCF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2" name="TextBox 41">
              <a:extLst>
                <a:ext uri="{FF2B5EF4-FFF2-40B4-BE49-F238E27FC236}">
                  <a16:creationId xmlns:a16="http://schemas.microsoft.com/office/drawing/2014/main" id="{A41BE9A4-BCBE-FC5C-A5A8-E9A7DF10395F}"/>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3" name="TextBox 42">
              <a:extLst>
                <a:ext uri="{FF2B5EF4-FFF2-40B4-BE49-F238E27FC236}">
                  <a16:creationId xmlns:a16="http://schemas.microsoft.com/office/drawing/2014/main" id="{3F9B4E05-573C-FDE4-33A5-E087F31EE273}"/>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4" name="TextBox 43">
              <a:extLst>
                <a:ext uri="{FF2B5EF4-FFF2-40B4-BE49-F238E27FC236}">
                  <a16:creationId xmlns:a16="http://schemas.microsoft.com/office/drawing/2014/main" id="{A1178DFB-83B5-80B7-E825-4A6BD8F87B52}"/>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5" name="TextBox 44">
              <a:extLst>
                <a:ext uri="{FF2B5EF4-FFF2-40B4-BE49-F238E27FC236}">
                  <a16:creationId xmlns:a16="http://schemas.microsoft.com/office/drawing/2014/main" id="{37FB00F2-EDF7-9D7E-BF38-7240EE3A4BE5}"/>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6" name="TextBox 45">
              <a:extLst>
                <a:ext uri="{FF2B5EF4-FFF2-40B4-BE49-F238E27FC236}">
                  <a16:creationId xmlns:a16="http://schemas.microsoft.com/office/drawing/2014/main" id="{55F43388-3E35-9C8B-0F46-1215ABFD88AF}"/>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7" name="TextBox 46">
              <a:extLst>
                <a:ext uri="{FF2B5EF4-FFF2-40B4-BE49-F238E27FC236}">
                  <a16:creationId xmlns:a16="http://schemas.microsoft.com/office/drawing/2014/main" id="{2B139C21-B0B8-C68B-4523-F54AA3E774E3}"/>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48" name="TextBox 47">
              <a:extLst>
                <a:ext uri="{FF2B5EF4-FFF2-40B4-BE49-F238E27FC236}">
                  <a16:creationId xmlns:a16="http://schemas.microsoft.com/office/drawing/2014/main" id="{865100DE-CCCB-9896-1C03-E69AF194D102}"/>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49" name="Group 48">
            <a:extLst>
              <a:ext uri="{FF2B5EF4-FFF2-40B4-BE49-F238E27FC236}">
                <a16:creationId xmlns:a16="http://schemas.microsoft.com/office/drawing/2014/main" id="{31C87E36-1D83-8A66-7D37-FDF1A4591336}"/>
              </a:ext>
            </a:extLst>
          </p:cNvPr>
          <p:cNvGrpSpPr/>
          <p:nvPr userDrawn="1"/>
        </p:nvGrpSpPr>
        <p:grpSpPr>
          <a:xfrm>
            <a:off x="12287572" y="0"/>
            <a:ext cx="2175021" cy="5486150"/>
            <a:chOff x="12287572" y="0"/>
            <a:chExt cx="2175021" cy="5486150"/>
          </a:xfrm>
        </p:grpSpPr>
        <p:grpSp>
          <p:nvGrpSpPr>
            <p:cNvPr id="50" name="Group 49">
              <a:extLst>
                <a:ext uri="{FF2B5EF4-FFF2-40B4-BE49-F238E27FC236}">
                  <a16:creationId xmlns:a16="http://schemas.microsoft.com/office/drawing/2014/main" id="{C16003F0-C73D-CCE4-888F-F7D5F1D49487}"/>
                </a:ext>
              </a:extLst>
            </p:cNvPr>
            <p:cNvGrpSpPr/>
            <p:nvPr/>
          </p:nvGrpSpPr>
          <p:grpSpPr>
            <a:xfrm>
              <a:off x="12287572" y="0"/>
              <a:ext cx="2175021" cy="4839558"/>
              <a:chOff x="838200" y="1150069"/>
              <a:chExt cx="2175021" cy="4839558"/>
            </a:xfrm>
          </p:grpSpPr>
          <p:sp>
            <p:nvSpPr>
              <p:cNvPr id="62" name="Rectangle 61">
                <a:extLst>
                  <a:ext uri="{FF2B5EF4-FFF2-40B4-BE49-F238E27FC236}">
                    <a16:creationId xmlns:a16="http://schemas.microsoft.com/office/drawing/2014/main" id="{E2ED8564-6309-40D4-9612-8321AD3B2CE9}"/>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3" name="Rectangle 62">
                <a:extLst>
                  <a:ext uri="{FF2B5EF4-FFF2-40B4-BE49-F238E27FC236}">
                    <a16:creationId xmlns:a16="http://schemas.microsoft.com/office/drawing/2014/main" id="{E583E3D9-0A12-0403-4998-C552A992990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4" name="TextBox 63">
                <a:extLst>
                  <a:ext uri="{FF2B5EF4-FFF2-40B4-BE49-F238E27FC236}">
                    <a16:creationId xmlns:a16="http://schemas.microsoft.com/office/drawing/2014/main" id="{E206C88A-6367-6BF1-8AA6-6F59A723EC3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5" name="TextBox 64">
                <a:extLst>
                  <a:ext uri="{FF2B5EF4-FFF2-40B4-BE49-F238E27FC236}">
                    <a16:creationId xmlns:a16="http://schemas.microsoft.com/office/drawing/2014/main" id="{760D0811-53BC-2C7C-9DC9-22225A662FA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6" name="TextBox 65">
                <a:extLst>
                  <a:ext uri="{FF2B5EF4-FFF2-40B4-BE49-F238E27FC236}">
                    <a16:creationId xmlns:a16="http://schemas.microsoft.com/office/drawing/2014/main" id="{3F45767B-73A4-AE0E-FE56-23F7978B5287}"/>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7" name="TextBox 66">
                <a:extLst>
                  <a:ext uri="{FF2B5EF4-FFF2-40B4-BE49-F238E27FC236}">
                    <a16:creationId xmlns:a16="http://schemas.microsoft.com/office/drawing/2014/main" id="{6B6ECD1F-602C-CB5E-0BE7-3B045A21ED5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8" name="TextBox 67">
                <a:extLst>
                  <a:ext uri="{FF2B5EF4-FFF2-40B4-BE49-F238E27FC236}">
                    <a16:creationId xmlns:a16="http://schemas.microsoft.com/office/drawing/2014/main" id="{D2AFF238-207E-658F-62DF-3C7F759AD5AA}"/>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9" name="TextBox 68">
                <a:extLst>
                  <a:ext uri="{FF2B5EF4-FFF2-40B4-BE49-F238E27FC236}">
                    <a16:creationId xmlns:a16="http://schemas.microsoft.com/office/drawing/2014/main" id="{D56B6DDC-5D09-0771-CA4D-6B2E17530ECC}"/>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0" name="TextBox 69">
                <a:extLst>
                  <a:ext uri="{FF2B5EF4-FFF2-40B4-BE49-F238E27FC236}">
                    <a16:creationId xmlns:a16="http://schemas.microsoft.com/office/drawing/2014/main" id="{46170BA5-09F0-755E-0A66-B4BFD2134680}"/>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1" name="Group 50">
              <a:extLst>
                <a:ext uri="{FF2B5EF4-FFF2-40B4-BE49-F238E27FC236}">
                  <a16:creationId xmlns:a16="http://schemas.microsoft.com/office/drawing/2014/main" id="{DB1DB39C-85B6-647A-6E6B-911859B8224F}"/>
                </a:ext>
              </a:extLst>
            </p:cNvPr>
            <p:cNvGrpSpPr/>
            <p:nvPr userDrawn="1"/>
          </p:nvGrpSpPr>
          <p:grpSpPr>
            <a:xfrm>
              <a:off x="12287572" y="0"/>
              <a:ext cx="2175021" cy="5486150"/>
              <a:chOff x="838200" y="1150069"/>
              <a:chExt cx="2175021" cy="5486150"/>
            </a:xfrm>
          </p:grpSpPr>
          <p:sp>
            <p:nvSpPr>
              <p:cNvPr id="53" name="Rectangle 52">
                <a:extLst>
                  <a:ext uri="{FF2B5EF4-FFF2-40B4-BE49-F238E27FC236}">
                    <a16:creationId xmlns:a16="http://schemas.microsoft.com/office/drawing/2014/main" id="{4D2358AB-5A55-F04D-F653-B84FB9747783}"/>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4" name="Rectangle 53">
                <a:extLst>
                  <a:ext uri="{FF2B5EF4-FFF2-40B4-BE49-F238E27FC236}">
                    <a16:creationId xmlns:a16="http://schemas.microsoft.com/office/drawing/2014/main" id="{A0A95F61-3FE8-C1A3-422D-227E690CB72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5" name="TextBox 54">
                <a:extLst>
                  <a:ext uri="{FF2B5EF4-FFF2-40B4-BE49-F238E27FC236}">
                    <a16:creationId xmlns:a16="http://schemas.microsoft.com/office/drawing/2014/main" id="{8AEA1544-807A-27D8-F455-6A5D49A342D7}"/>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6" name="TextBox 55">
                <a:extLst>
                  <a:ext uri="{FF2B5EF4-FFF2-40B4-BE49-F238E27FC236}">
                    <a16:creationId xmlns:a16="http://schemas.microsoft.com/office/drawing/2014/main" id="{79172C37-F1B4-78D5-DEF0-F23279368D5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7" name="TextBox 56">
                <a:extLst>
                  <a:ext uri="{FF2B5EF4-FFF2-40B4-BE49-F238E27FC236}">
                    <a16:creationId xmlns:a16="http://schemas.microsoft.com/office/drawing/2014/main" id="{4A838565-0933-B5D4-0313-D8F335CCFF98}"/>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8" name="TextBox 57">
                <a:extLst>
                  <a:ext uri="{FF2B5EF4-FFF2-40B4-BE49-F238E27FC236}">
                    <a16:creationId xmlns:a16="http://schemas.microsoft.com/office/drawing/2014/main" id="{69957472-C585-5639-2B48-A7EA22D5C387}"/>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9" name="TextBox 58">
                <a:extLst>
                  <a:ext uri="{FF2B5EF4-FFF2-40B4-BE49-F238E27FC236}">
                    <a16:creationId xmlns:a16="http://schemas.microsoft.com/office/drawing/2014/main" id="{4FB3DC59-34DC-84AF-2640-9115ED607E69}"/>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0" name="TextBox 59">
                <a:extLst>
                  <a:ext uri="{FF2B5EF4-FFF2-40B4-BE49-F238E27FC236}">
                    <a16:creationId xmlns:a16="http://schemas.microsoft.com/office/drawing/2014/main" id="{865FF080-669F-AFAA-2812-6897CC8003C0}"/>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1" name="TextBox 60">
                <a:extLst>
                  <a:ext uri="{FF2B5EF4-FFF2-40B4-BE49-F238E27FC236}">
                    <a16:creationId xmlns:a16="http://schemas.microsoft.com/office/drawing/2014/main" id="{26D8C8A7-079F-CCD1-9541-1FB05D1FF14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2" name="TextBox 51">
              <a:extLst>
                <a:ext uri="{FF2B5EF4-FFF2-40B4-BE49-F238E27FC236}">
                  <a16:creationId xmlns:a16="http://schemas.microsoft.com/office/drawing/2014/main" id="{BC64C6A1-3AD7-00F4-A847-8DA77585571F}"/>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3" name="Group 2">
            <a:extLst>
              <a:ext uri="{FF2B5EF4-FFF2-40B4-BE49-F238E27FC236}">
                <a16:creationId xmlns:a16="http://schemas.microsoft.com/office/drawing/2014/main" id="{732622BD-252B-B51E-D059-9AD49267FAFA}"/>
              </a:ext>
            </a:extLst>
          </p:cNvPr>
          <p:cNvGrpSpPr/>
          <p:nvPr userDrawn="1"/>
        </p:nvGrpSpPr>
        <p:grpSpPr>
          <a:xfrm>
            <a:off x="-2190526" y="0"/>
            <a:ext cx="2094954" cy="3335867"/>
            <a:chOff x="-2178418" y="4487679"/>
            <a:chExt cx="2094954" cy="3335867"/>
          </a:xfrm>
        </p:grpSpPr>
        <p:sp>
          <p:nvSpPr>
            <p:cNvPr id="4" name="Rectangle 3">
              <a:extLst>
                <a:ext uri="{FF2B5EF4-FFF2-40B4-BE49-F238E27FC236}">
                  <a16:creationId xmlns:a16="http://schemas.microsoft.com/office/drawing/2014/main" id="{091484F6-E53C-3527-6F2D-3A73361E0F6B}"/>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5" name="Rectangle 4">
              <a:extLst>
                <a:ext uri="{FF2B5EF4-FFF2-40B4-BE49-F238E27FC236}">
                  <a16:creationId xmlns:a16="http://schemas.microsoft.com/office/drawing/2014/main" id="{0BD2C266-608A-4D8E-93C4-7681170EAB01}"/>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7" name="TextBox 6">
              <a:extLst>
                <a:ext uri="{FF2B5EF4-FFF2-40B4-BE49-F238E27FC236}">
                  <a16:creationId xmlns:a16="http://schemas.microsoft.com/office/drawing/2014/main" id="{B5387E7D-FC0D-953C-4784-5A3EE816C185}"/>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9" name="TextBox 8">
              <a:extLst>
                <a:ext uri="{FF2B5EF4-FFF2-40B4-BE49-F238E27FC236}">
                  <a16:creationId xmlns:a16="http://schemas.microsoft.com/office/drawing/2014/main" id="{23459A8F-1BD6-ED47-DC1A-A7B4B50770FB}"/>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13" name="TextBox 12">
              <a:extLst>
                <a:ext uri="{FF2B5EF4-FFF2-40B4-BE49-F238E27FC236}">
                  <a16:creationId xmlns:a16="http://schemas.microsoft.com/office/drawing/2014/main" id="{A47D88F4-79B4-0453-A4E8-586C022D61AB}"/>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14" name="TextBox 13">
              <a:extLst>
                <a:ext uri="{FF2B5EF4-FFF2-40B4-BE49-F238E27FC236}">
                  <a16:creationId xmlns:a16="http://schemas.microsoft.com/office/drawing/2014/main" id="{2526075E-D1AE-607C-8935-6D4F18F940F6}"/>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15" name="TextBox 14">
              <a:extLst>
                <a:ext uri="{FF2B5EF4-FFF2-40B4-BE49-F238E27FC236}">
                  <a16:creationId xmlns:a16="http://schemas.microsoft.com/office/drawing/2014/main" id="{44B7B5C9-FC68-CEC0-91C7-1C171D513B4E}"/>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16" name="Title 1">
            <a:extLst>
              <a:ext uri="{FF2B5EF4-FFF2-40B4-BE49-F238E27FC236}">
                <a16:creationId xmlns:a16="http://schemas.microsoft.com/office/drawing/2014/main" id="{10933B65-0289-40BE-4E29-17208DB708B2}"/>
              </a:ext>
            </a:extLst>
          </p:cNvPr>
          <p:cNvSpPr txBox="1">
            <a:spLocks/>
          </p:cNvSpPr>
          <p:nvPr userDrawn="1"/>
        </p:nvSpPr>
        <p:spPr>
          <a:xfrm>
            <a:off x="1151736" y="2554498"/>
            <a:ext cx="3768607" cy="13295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6000" kern="1200">
                <a:solidFill>
                  <a:schemeClr val="tx1"/>
                </a:solidFill>
                <a:latin typeface="+mn-lt"/>
                <a:ea typeface="+mj-ea"/>
                <a:cs typeface="+mj-cs"/>
              </a:defRPr>
            </a:lvl1pPr>
          </a:lstStyle>
          <a:p>
            <a:r>
              <a:rPr lang="en-GB" sz="4800" dirty="0"/>
              <a:t>Insert </a:t>
            </a:r>
            <a:br>
              <a:rPr lang="en-GB" sz="4800" dirty="0"/>
            </a:br>
            <a:r>
              <a:rPr lang="en-GB" sz="4800" dirty="0"/>
              <a:t>title here</a:t>
            </a:r>
          </a:p>
        </p:txBody>
      </p:sp>
      <p:sp>
        <p:nvSpPr>
          <p:cNvPr id="17" name="Text Placeholder 8">
            <a:extLst>
              <a:ext uri="{FF2B5EF4-FFF2-40B4-BE49-F238E27FC236}">
                <a16:creationId xmlns:a16="http://schemas.microsoft.com/office/drawing/2014/main" id="{E668296A-CB7B-E059-1038-F5EE9D0D1485}"/>
              </a:ext>
            </a:extLst>
          </p:cNvPr>
          <p:cNvSpPr>
            <a:spLocks noGrp="1"/>
          </p:cNvSpPr>
          <p:nvPr>
            <p:ph type="body" sz="quarter" idx="13" hasCustomPrompt="1"/>
          </p:nvPr>
        </p:nvSpPr>
        <p:spPr>
          <a:xfrm>
            <a:off x="1151737" y="2043561"/>
            <a:ext cx="1305980" cy="330072"/>
          </a:xfrm>
          <a:solidFill>
            <a:schemeClr val="accent1"/>
          </a:solidFill>
        </p:spPr>
        <p:txBody>
          <a:bodyPr wrap="none" lIns="72000" tIns="72000" rIns="72000" bIns="72000" anchor="ctr">
            <a:spAutoFit/>
          </a:bodyPr>
          <a:lstStyle>
            <a:lvl1pPr algn="l">
              <a:defRPr sz="1200" cap="all" spc="70" baseline="0">
                <a:solidFill>
                  <a:schemeClr val="bg2"/>
                </a:solidFill>
                <a:latin typeface="+mj-lt"/>
              </a:defRPr>
            </a:lvl1pPr>
          </a:lstStyle>
          <a:p>
            <a:pPr lvl="0"/>
            <a:r>
              <a:rPr lang="en-GB" dirty="0" err="1"/>
              <a:t>SubheadinG</a:t>
            </a:r>
            <a:endParaRPr lang="en-GB" dirty="0"/>
          </a:p>
        </p:txBody>
      </p:sp>
      <p:sp>
        <p:nvSpPr>
          <p:cNvPr id="18" name="Picture Placeholder 11">
            <a:extLst>
              <a:ext uri="{FF2B5EF4-FFF2-40B4-BE49-F238E27FC236}">
                <a16:creationId xmlns:a16="http://schemas.microsoft.com/office/drawing/2014/main" id="{D28D2F97-79F2-A6D9-3255-892B56A55B54}"/>
              </a:ext>
            </a:extLst>
          </p:cNvPr>
          <p:cNvSpPr>
            <a:spLocks noGrp="1"/>
          </p:cNvSpPr>
          <p:nvPr>
            <p:ph type="pic" sz="quarter" idx="14" hasCustomPrompt="1"/>
          </p:nvPr>
        </p:nvSpPr>
        <p:spPr>
          <a:xfrm>
            <a:off x="1151736" y="4854894"/>
            <a:ext cx="1493832" cy="537004"/>
          </a:xfrm>
        </p:spPr>
        <p:txBody>
          <a:bodyPr/>
          <a:lstStyle>
            <a:lvl1pPr algn="ctr">
              <a:defRPr/>
            </a:lvl1pPr>
          </a:lstStyle>
          <a:p>
            <a:r>
              <a:rPr lang="en-GB" dirty="0"/>
              <a:t>Insert client logo</a:t>
            </a:r>
          </a:p>
        </p:txBody>
      </p:sp>
      <p:sp>
        <p:nvSpPr>
          <p:cNvPr id="19" name="Text Placeholder 14">
            <a:extLst>
              <a:ext uri="{FF2B5EF4-FFF2-40B4-BE49-F238E27FC236}">
                <a16:creationId xmlns:a16="http://schemas.microsoft.com/office/drawing/2014/main" id="{E524E4C6-2435-AD8F-3DDE-B6617CAB6AE2}"/>
              </a:ext>
            </a:extLst>
          </p:cNvPr>
          <p:cNvSpPr>
            <a:spLocks noGrp="1"/>
          </p:cNvSpPr>
          <p:nvPr>
            <p:ph type="body" sz="quarter" idx="15" hasCustomPrompt="1"/>
          </p:nvPr>
        </p:nvSpPr>
        <p:spPr>
          <a:xfrm>
            <a:off x="1151736" y="4649524"/>
            <a:ext cx="1184269" cy="205370"/>
          </a:xfrm>
          <a:blipFill>
            <a:blip r:embed="rId4" cstate="hq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a:blipFill>
        </p:spPr>
        <p:txBody>
          <a:bodyPr>
            <a:normAutofit/>
          </a:bodyPr>
          <a:lstStyle>
            <a:lvl1pPr>
              <a:defRPr>
                <a:solidFill>
                  <a:schemeClr val="tx1"/>
                </a:solidFill>
              </a:defRPr>
            </a:lvl1pPr>
          </a:lstStyle>
          <a:p>
            <a:pPr lvl="0"/>
            <a:r>
              <a:rPr lang="en-GB"/>
              <a:t> </a:t>
            </a:r>
            <a:endParaRPr lang="en-GB" dirty="0"/>
          </a:p>
        </p:txBody>
      </p:sp>
      <p:sp>
        <p:nvSpPr>
          <p:cNvPr id="2" name="Text Placeholder 10">
            <a:extLst>
              <a:ext uri="{FF2B5EF4-FFF2-40B4-BE49-F238E27FC236}">
                <a16:creationId xmlns:a16="http://schemas.microsoft.com/office/drawing/2014/main" id="{A93AFA91-DC71-B075-FEFF-594035DE74A5}"/>
              </a:ext>
            </a:extLst>
          </p:cNvPr>
          <p:cNvSpPr>
            <a:spLocks noGrp="1"/>
          </p:cNvSpPr>
          <p:nvPr>
            <p:ph type="body" sz="quarter" idx="18" hasCustomPrompt="1"/>
          </p:nvPr>
        </p:nvSpPr>
        <p:spPr>
          <a:xfrm>
            <a:off x="10484645" y="665464"/>
            <a:ext cx="1035843" cy="1035843"/>
          </a:xfrm>
          <a:blipFill>
            <a:blip r:embed="rId6">
              <a:extLst>
                <a:ext uri="{96DAC541-7B7A-43D3-8B79-37D633B846F1}">
                  <asvg:svgBlip xmlns:asvg="http://schemas.microsoft.com/office/drawing/2016/SVG/main" r:embed="rId7"/>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13071006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am structure 2 rows  (12)">
    <p:spTree>
      <p:nvGrpSpPr>
        <p:cNvPr id="1" name=""/>
        <p:cNvGrpSpPr/>
        <p:nvPr/>
      </p:nvGrpSpPr>
      <p:grpSpPr>
        <a:xfrm>
          <a:off x="0" y="0"/>
          <a:ext cx="0" cy="0"/>
          <a:chOff x="0" y="0"/>
          <a:chExt cx="0" cy="0"/>
        </a:xfrm>
      </p:grpSpPr>
      <p:sp>
        <p:nvSpPr>
          <p:cNvPr id="22" name="Text Placeholder 3">
            <a:extLst>
              <a:ext uri="{FF2B5EF4-FFF2-40B4-BE49-F238E27FC236}">
                <a16:creationId xmlns:a16="http://schemas.microsoft.com/office/drawing/2014/main" id="{58F77799-293E-3E20-83D0-1541AA619BD4}"/>
              </a:ext>
            </a:extLst>
          </p:cNvPr>
          <p:cNvSpPr>
            <a:spLocks noGrp="1"/>
          </p:cNvSpPr>
          <p:nvPr>
            <p:ph type="body" sz="quarter" idx="109"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9" name="Picture Placeholder 9">
            <a:extLst>
              <a:ext uri="{FF2B5EF4-FFF2-40B4-BE49-F238E27FC236}">
                <a16:creationId xmlns:a16="http://schemas.microsoft.com/office/drawing/2014/main" id="{8249EA98-AB52-E050-0EA2-60C60A44C244}"/>
              </a:ext>
            </a:extLst>
          </p:cNvPr>
          <p:cNvSpPr>
            <a:spLocks noGrp="1"/>
          </p:cNvSpPr>
          <p:nvPr>
            <p:ph type="pic" sz="quarter" idx="14" hasCustomPrompt="1"/>
          </p:nvPr>
        </p:nvSpPr>
        <p:spPr>
          <a:xfrm>
            <a:off x="450849" y="1942310"/>
            <a:ext cx="1416051" cy="1169746"/>
          </a:xfrm>
        </p:spPr>
        <p:txBody>
          <a:bodyPr/>
          <a:lstStyle>
            <a:lvl1pPr algn="ctr">
              <a:defRPr sz="800"/>
            </a:lvl1pPr>
          </a:lstStyle>
          <a:p>
            <a:r>
              <a:rPr lang="en-GB" dirty="0"/>
              <a:t>Click icon to insert image</a:t>
            </a:r>
          </a:p>
        </p:txBody>
      </p:sp>
      <p:grpSp>
        <p:nvGrpSpPr>
          <p:cNvPr id="29" name="Group 28">
            <a:extLst>
              <a:ext uri="{FF2B5EF4-FFF2-40B4-BE49-F238E27FC236}">
                <a16:creationId xmlns:a16="http://schemas.microsoft.com/office/drawing/2014/main" id="{742A6225-A054-3808-4788-70D8408B2240}"/>
              </a:ext>
            </a:extLst>
          </p:cNvPr>
          <p:cNvGrpSpPr/>
          <p:nvPr/>
        </p:nvGrpSpPr>
        <p:grpSpPr>
          <a:xfrm>
            <a:off x="12287572" y="0"/>
            <a:ext cx="2175021" cy="4839558"/>
            <a:chOff x="838200" y="1150069"/>
            <a:chExt cx="2175021" cy="4839558"/>
          </a:xfrm>
        </p:grpSpPr>
        <p:sp>
          <p:nvSpPr>
            <p:cNvPr id="30" name="Rectangle 29">
              <a:extLst>
                <a:ext uri="{FF2B5EF4-FFF2-40B4-BE49-F238E27FC236}">
                  <a16:creationId xmlns:a16="http://schemas.microsoft.com/office/drawing/2014/main" id="{48FD1D66-A4D0-F87E-14BC-D27C3388E2A9}"/>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1" name="Rectangle 30">
              <a:extLst>
                <a:ext uri="{FF2B5EF4-FFF2-40B4-BE49-F238E27FC236}">
                  <a16:creationId xmlns:a16="http://schemas.microsoft.com/office/drawing/2014/main" id="{7CA2C4F5-FCFF-43B5-D44B-FC1615619C07}"/>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2" name="TextBox 31">
              <a:extLst>
                <a:ext uri="{FF2B5EF4-FFF2-40B4-BE49-F238E27FC236}">
                  <a16:creationId xmlns:a16="http://schemas.microsoft.com/office/drawing/2014/main" id="{00615049-A9F2-6C25-2EFF-17409E990FDD}"/>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5" name="TextBox 64">
              <a:extLst>
                <a:ext uri="{FF2B5EF4-FFF2-40B4-BE49-F238E27FC236}">
                  <a16:creationId xmlns:a16="http://schemas.microsoft.com/office/drawing/2014/main" id="{40976D71-1AD4-297D-C145-E8016276A2D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6" name="TextBox 65">
              <a:extLst>
                <a:ext uri="{FF2B5EF4-FFF2-40B4-BE49-F238E27FC236}">
                  <a16:creationId xmlns:a16="http://schemas.microsoft.com/office/drawing/2014/main" id="{726DBA57-815C-6768-CA79-5B375A9EBBC4}"/>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7" name="TextBox 66">
              <a:extLst>
                <a:ext uri="{FF2B5EF4-FFF2-40B4-BE49-F238E27FC236}">
                  <a16:creationId xmlns:a16="http://schemas.microsoft.com/office/drawing/2014/main" id="{C9F8BB05-C6AD-0550-C6F4-4FEC1EA6CDC9}"/>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8" name="TextBox 67">
              <a:extLst>
                <a:ext uri="{FF2B5EF4-FFF2-40B4-BE49-F238E27FC236}">
                  <a16:creationId xmlns:a16="http://schemas.microsoft.com/office/drawing/2014/main" id="{713A56C0-9A18-6D2C-AF50-EF821C72249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5" name="TextBox 74">
              <a:extLst>
                <a:ext uri="{FF2B5EF4-FFF2-40B4-BE49-F238E27FC236}">
                  <a16:creationId xmlns:a16="http://schemas.microsoft.com/office/drawing/2014/main" id="{930DDCFE-B4C6-49D8-4E1F-06F5A5393873}"/>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6" name="TextBox 75">
              <a:extLst>
                <a:ext uri="{FF2B5EF4-FFF2-40B4-BE49-F238E27FC236}">
                  <a16:creationId xmlns:a16="http://schemas.microsoft.com/office/drawing/2014/main" id="{A33878C5-9A71-9273-F910-5148606F1056}"/>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8" name="Date Placeholder 77">
            <a:extLst>
              <a:ext uri="{FF2B5EF4-FFF2-40B4-BE49-F238E27FC236}">
                <a16:creationId xmlns:a16="http://schemas.microsoft.com/office/drawing/2014/main" id="{077811E6-1831-3FF7-1EA3-9F0A855EA757}"/>
              </a:ext>
            </a:extLst>
          </p:cNvPr>
          <p:cNvSpPr>
            <a:spLocks noGrp="1"/>
          </p:cNvSpPr>
          <p:nvPr>
            <p:ph type="dt" sz="half" idx="110"/>
          </p:nvPr>
        </p:nvSpPr>
        <p:spPr/>
        <p:txBody>
          <a:bodyPr>
            <a:noAutofit/>
          </a:bodyPr>
          <a:lstStyle/>
          <a:p>
            <a:endParaRPr lang="en-GB" dirty="0"/>
          </a:p>
        </p:txBody>
      </p:sp>
      <p:sp>
        <p:nvSpPr>
          <p:cNvPr id="80" name="Slide Number Placeholder 79">
            <a:extLst>
              <a:ext uri="{FF2B5EF4-FFF2-40B4-BE49-F238E27FC236}">
                <a16:creationId xmlns:a16="http://schemas.microsoft.com/office/drawing/2014/main" id="{D5DFE042-D61E-4FEE-D982-FA697785F890}"/>
              </a:ext>
            </a:extLst>
          </p:cNvPr>
          <p:cNvSpPr>
            <a:spLocks noGrp="1"/>
          </p:cNvSpPr>
          <p:nvPr>
            <p:ph type="sldNum" sz="quarter" idx="112"/>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BD023891-8579-10D2-FB4F-0FAD3AFA4B3B}"/>
              </a:ext>
            </a:extLst>
          </p:cNvPr>
          <p:cNvGrpSpPr/>
          <p:nvPr userDrawn="1"/>
        </p:nvGrpSpPr>
        <p:grpSpPr>
          <a:xfrm>
            <a:off x="12287572" y="0"/>
            <a:ext cx="2175021" cy="4839558"/>
            <a:chOff x="838200" y="1150069"/>
            <a:chExt cx="2175021" cy="4839558"/>
          </a:xfrm>
        </p:grpSpPr>
        <p:sp>
          <p:nvSpPr>
            <p:cNvPr id="5" name="Rectangle 4">
              <a:extLst>
                <a:ext uri="{FF2B5EF4-FFF2-40B4-BE49-F238E27FC236}">
                  <a16:creationId xmlns:a16="http://schemas.microsoft.com/office/drawing/2014/main" id="{275BCA04-1858-4BB7-89F9-8E91C35A3411}"/>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 name="Rectangle 5">
              <a:extLst>
                <a:ext uri="{FF2B5EF4-FFF2-40B4-BE49-F238E27FC236}">
                  <a16:creationId xmlns:a16="http://schemas.microsoft.com/office/drawing/2014/main" id="{4578C988-278E-37AF-A052-A61E4E19197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7" name="TextBox 6">
              <a:extLst>
                <a:ext uri="{FF2B5EF4-FFF2-40B4-BE49-F238E27FC236}">
                  <a16:creationId xmlns:a16="http://schemas.microsoft.com/office/drawing/2014/main" id="{65F0C5C9-B0E1-A186-5916-1FF9B5BD1397}"/>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5" name="TextBox 14">
              <a:extLst>
                <a:ext uri="{FF2B5EF4-FFF2-40B4-BE49-F238E27FC236}">
                  <a16:creationId xmlns:a16="http://schemas.microsoft.com/office/drawing/2014/main" id="{20C97F74-3DF2-D0EE-CA18-214AEEBF841C}"/>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6" name="TextBox 15">
              <a:extLst>
                <a:ext uri="{FF2B5EF4-FFF2-40B4-BE49-F238E27FC236}">
                  <a16:creationId xmlns:a16="http://schemas.microsoft.com/office/drawing/2014/main" id="{D30D0391-9768-131A-B513-7A2428771E64}"/>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7" name="TextBox 16">
              <a:extLst>
                <a:ext uri="{FF2B5EF4-FFF2-40B4-BE49-F238E27FC236}">
                  <a16:creationId xmlns:a16="http://schemas.microsoft.com/office/drawing/2014/main" id="{968CD6C2-4BF7-E49A-09AE-B76EFA4C78EF}"/>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8" name="TextBox 17">
              <a:extLst>
                <a:ext uri="{FF2B5EF4-FFF2-40B4-BE49-F238E27FC236}">
                  <a16:creationId xmlns:a16="http://schemas.microsoft.com/office/drawing/2014/main" id="{D99ECB98-7B63-4856-3EDF-C7771D993F48}"/>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9" name="TextBox 18">
              <a:extLst>
                <a:ext uri="{FF2B5EF4-FFF2-40B4-BE49-F238E27FC236}">
                  <a16:creationId xmlns:a16="http://schemas.microsoft.com/office/drawing/2014/main" id="{EDC694F7-C40E-48E9-70E1-0AAFE549944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0" name="TextBox 19">
              <a:extLst>
                <a:ext uri="{FF2B5EF4-FFF2-40B4-BE49-F238E27FC236}">
                  <a16:creationId xmlns:a16="http://schemas.microsoft.com/office/drawing/2014/main" id="{79034618-DC06-2013-970D-85954C66B6B7}"/>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3" name="Picture Placeholder 9">
            <a:extLst>
              <a:ext uri="{FF2B5EF4-FFF2-40B4-BE49-F238E27FC236}">
                <a16:creationId xmlns:a16="http://schemas.microsoft.com/office/drawing/2014/main" id="{0886F927-A324-8305-79CB-FCBD81CE1103}"/>
              </a:ext>
            </a:extLst>
          </p:cNvPr>
          <p:cNvSpPr>
            <a:spLocks noGrp="1"/>
          </p:cNvSpPr>
          <p:nvPr>
            <p:ph type="pic" sz="quarter" idx="113" hasCustomPrompt="1"/>
          </p:nvPr>
        </p:nvSpPr>
        <p:spPr>
          <a:xfrm>
            <a:off x="2381250" y="1942310"/>
            <a:ext cx="1416051" cy="1169746"/>
          </a:xfrm>
        </p:spPr>
        <p:txBody>
          <a:bodyPr/>
          <a:lstStyle>
            <a:lvl1pPr algn="ctr">
              <a:defRPr sz="800"/>
            </a:lvl1pPr>
          </a:lstStyle>
          <a:p>
            <a:r>
              <a:rPr lang="en-GB" dirty="0"/>
              <a:t>Click icon to insert image</a:t>
            </a:r>
          </a:p>
        </p:txBody>
      </p:sp>
      <p:sp>
        <p:nvSpPr>
          <p:cNvPr id="24" name="Text Placeholder 12">
            <a:extLst>
              <a:ext uri="{FF2B5EF4-FFF2-40B4-BE49-F238E27FC236}">
                <a16:creationId xmlns:a16="http://schemas.microsoft.com/office/drawing/2014/main" id="{247F2971-AF1B-BA37-0802-80259746DA06}"/>
              </a:ext>
            </a:extLst>
          </p:cNvPr>
          <p:cNvSpPr>
            <a:spLocks noGrp="1"/>
          </p:cNvSpPr>
          <p:nvPr>
            <p:ph type="body" sz="quarter" idx="114" hasCustomPrompt="1"/>
          </p:nvPr>
        </p:nvSpPr>
        <p:spPr>
          <a:xfrm>
            <a:off x="2381566"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26" name="Picture Placeholder 9">
            <a:extLst>
              <a:ext uri="{FF2B5EF4-FFF2-40B4-BE49-F238E27FC236}">
                <a16:creationId xmlns:a16="http://schemas.microsoft.com/office/drawing/2014/main" id="{BE0B7A83-AF4B-51BA-AA98-2221DFC55CF4}"/>
              </a:ext>
            </a:extLst>
          </p:cNvPr>
          <p:cNvSpPr>
            <a:spLocks noGrp="1"/>
          </p:cNvSpPr>
          <p:nvPr>
            <p:ph type="pic" sz="quarter" idx="116" hasCustomPrompt="1"/>
          </p:nvPr>
        </p:nvSpPr>
        <p:spPr>
          <a:xfrm>
            <a:off x="4311651" y="1942310"/>
            <a:ext cx="1416051" cy="1169746"/>
          </a:xfrm>
        </p:spPr>
        <p:txBody>
          <a:bodyPr/>
          <a:lstStyle>
            <a:lvl1pPr algn="ctr">
              <a:defRPr sz="800"/>
            </a:lvl1pPr>
          </a:lstStyle>
          <a:p>
            <a:r>
              <a:rPr lang="en-GB" dirty="0"/>
              <a:t>Click icon to insert image</a:t>
            </a:r>
          </a:p>
        </p:txBody>
      </p:sp>
      <p:sp>
        <p:nvSpPr>
          <p:cNvPr id="77" name="Picture Placeholder 9">
            <a:extLst>
              <a:ext uri="{FF2B5EF4-FFF2-40B4-BE49-F238E27FC236}">
                <a16:creationId xmlns:a16="http://schemas.microsoft.com/office/drawing/2014/main" id="{540F8B5F-6909-3892-01DE-685FD35328BA}"/>
              </a:ext>
            </a:extLst>
          </p:cNvPr>
          <p:cNvSpPr>
            <a:spLocks noGrp="1"/>
          </p:cNvSpPr>
          <p:nvPr>
            <p:ph type="pic" sz="quarter" idx="119" hasCustomPrompt="1"/>
          </p:nvPr>
        </p:nvSpPr>
        <p:spPr>
          <a:xfrm>
            <a:off x="6242052" y="1942310"/>
            <a:ext cx="1416051" cy="1169746"/>
          </a:xfrm>
        </p:spPr>
        <p:txBody>
          <a:bodyPr/>
          <a:lstStyle>
            <a:lvl1pPr algn="ctr">
              <a:defRPr sz="800"/>
            </a:lvl1pPr>
          </a:lstStyle>
          <a:p>
            <a:r>
              <a:rPr lang="en-GB" dirty="0"/>
              <a:t>Click icon to insert image</a:t>
            </a:r>
          </a:p>
        </p:txBody>
      </p:sp>
      <p:sp>
        <p:nvSpPr>
          <p:cNvPr id="125" name="Picture Placeholder 9">
            <a:extLst>
              <a:ext uri="{FF2B5EF4-FFF2-40B4-BE49-F238E27FC236}">
                <a16:creationId xmlns:a16="http://schemas.microsoft.com/office/drawing/2014/main" id="{C9E57000-8190-3824-1A73-A285A83337D4}"/>
              </a:ext>
            </a:extLst>
          </p:cNvPr>
          <p:cNvSpPr>
            <a:spLocks noGrp="1"/>
          </p:cNvSpPr>
          <p:nvPr>
            <p:ph type="pic" sz="quarter" idx="134" hasCustomPrompt="1"/>
          </p:nvPr>
        </p:nvSpPr>
        <p:spPr>
          <a:xfrm>
            <a:off x="8172453" y="1942310"/>
            <a:ext cx="1416051" cy="1169746"/>
          </a:xfrm>
        </p:spPr>
        <p:txBody>
          <a:bodyPr/>
          <a:lstStyle>
            <a:lvl1pPr algn="ctr">
              <a:defRPr sz="800"/>
            </a:lvl1pPr>
          </a:lstStyle>
          <a:p>
            <a:r>
              <a:rPr lang="en-GB" dirty="0"/>
              <a:t>Click icon to insert image</a:t>
            </a:r>
          </a:p>
        </p:txBody>
      </p:sp>
      <p:sp>
        <p:nvSpPr>
          <p:cNvPr id="128" name="Picture Placeholder 9">
            <a:extLst>
              <a:ext uri="{FF2B5EF4-FFF2-40B4-BE49-F238E27FC236}">
                <a16:creationId xmlns:a16="http://schemas.microsoft.com/office/drawing/2014/main" id="{580AA6AD-1C33-613E-DDA5-9CC6BCE521B4}"/>
              </a:ext>
            </a:extLst>
          </p:cNvPr>
          <p:cNvSpPr>
            <a:spLocks noGrp="1"/>
          </p:cNvSpPr>
          <p:nvPr>
            <p:ph type="pic" sz="quarter" idx="137" hasCustomPrompt="1"/>
          </p:nvPr>
        </p:nvSpPr>
        <p:spPr>
          <a:xfrm>
            <a:off x="10102852" y="1942310"/>
            <a:ext cx="1416051" cy="1169746"/>
          </a:xfrm>
        </p:spPr>
        <p:txBody>
          <a:bodyPr/>
          <a:lstStyle>
            <a:lvl1pPr algn="ctr">
              <a:defRPr sz="800"/>
            </a:lvl1pPr>
          </a:lstStyle>
          <a:p>
            <a:r>
              <a:rPr lang="en-GB" dirty="0"/>
              <a:t>Click icon to insert image</a:t>
            </a:r>
          </a:p>
        </p:txBody>
      </p:sp>
      <p:sp>
        <p:nvSpPr>
          <p:cNvPr id="138" name="Text Placeholder 12">
            <a:extLst>
              <a:ext uri="{FF2B5EF4-FFF2-40B4-BE49-F238E27FC236}">
                <a16:creationId xmlns:a16="http://schemas.microsoft.com/office/drawing/2014/main" id="{0040CB90-F62C-931D-3F5E-ECD3502C951C}"/>
              </a:ext>
            </a:extLst>
          </p:cNvPr>
          <p:cNvSpPr>
            <a:spLocks noGrp="1"/>
          </p:cNvSpPr>
          <p:nvPr>
            <p:ph type="body" sz="quarter" idx="147" hasCustomPrompt="1"/>
          </p:nvPr>
        </p:nvSpPr>
        <p:spPr>
          <a:xfrm>
            <a:off x="450849"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39" name="Text Placeholder 12">
            <a:extLst>
              <a:ext uri="{FF2B5EF4-FFF2-40B4-BE49-F238E27FC236}">
                <a16:creationId xmlns:a16="http://schemas.microsoft.com/office/drawing/2014/main" id="{AED81986-F039-DE80-DF38-5158B2340CE9}"/>
              </a:ext>
            </a:extLst>
          </p:cNvPr>
          <p:cNvSpPr>
            <a:spLocks noGrp="1"/>
          </p:cNvSpPr>
          <p:nvPr>
            <p:ph type="body" sz="quarter" idx="148" hasCustomPrompt="1"/>
          </p:nvPr>
        </p:nvSpPr>
        <p:spPr>
          <a:xfrm>
            <a:off x="4312283"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40" name="Text Placeholder 12">
            <a:extLst>
              <a:ext uri="{FF2B5EF4-FFF2-40B4-BE49-F238E27FC236}">
                <a16:creationId xmlns:a16="http://schemas.microsoft.com/office/drawing/2014/main" id="{670EFC21-1FD4-29DA-FEC0-CB924E58D6B2}"/>
              </a:ext>
            </a:extLst>
          </p:cNvPr>
          <p:cNvSpPr>
            <a:spLocks noGrp="1"/>
          </p:cNvSpPr>
          <p:nvPr>
            <p:ph type="body" sz="quarter" idx="149" hasCustomPrompt="1"/>
          </p:nvPr>
        </p:nvSpPr>
        <p:spPr>
          <a:xfrm>
            <a:off x="6243000"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41" name="Text Placeholder 12">
            <a:extLst>
              <a:ext uri="{FF2B5EF4-FFF2-40B4-BE49-F238E27FC236}">
                <a16:creationId xmlns:a16="http://schemas.microsoft.com/office/drawing/2014/main" id="{91943364-68B4-BEB4-C4A7-25339C315D44}"/>
              </a:ext>
            </a:extLst>
          </p:cNvPr>
          <p:cNvSpPr>
            <a:spLocks noGrp="1"/>
          </p:cNvSpPr>
          <p:nvPr>
            <p:ph type="body" sz="quarter" idx="150" hasCustomPrompt="1"/>
          </p:nvPr>
        </p:nvSpPr>
        <p:spPr>
          <a:xfrm>
            <a:off x="8173717"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42" name="Text Placeholder 12">
            <a:extLst>
              <a:ext uri="{FF2B5EF4-FFF2-40B4-BE49-F238E27FC236}">
                <a16:creationId xmlns:a16="http://schemas.microsoft.com/office/drawing/2014/main" id="{90248EFF-93D2-7AD2-A4FF-7E65A2D5EA25}"/>
              </a:ext>
            </a:extLst>
          </p:cNvPr>
          <p:cNvSpPr>
            <a:spLocks noGrp="1"/>
          </p:cNvSpPr>
          <p:nvPr>
            <p:ph type="body" sz="quarter" idx="151" hasCustomPrompt="1"/>
          </p:nvPr>
        </p:nvSpPr>
        <p:spPr>
          <a:xfrm>
            <a:off x="10104436" y="3196480"/>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1" name="Title 10">
            <a:extLst>
              <a:ext uri="{FF2B5EF4-FFF2-40B4-BE49-F238E27FC236}">
                <a16:creationId xmlns:a16="http://schemas.microsoft.com/office/drawing/2014/main" id="{A02DB62C-B759-0F5C-DEF3-EF09E607025B}"/>
              </a:ext>
            </a:extLst>
          </p:cNvPr>
          <p:cNvSpPr>
            <a:spLocks noGrp="1"/>
          </p:cNvSpPr>
          <p:nvPr>
            <p:ph type="title" hasCustomPrompt="1"/>
          </p:nvPr>
        </p:nvSpPr>
        <p:spPr/>
        <p:txBody>
          <a:bodyPr/>
          <a:lstStyle/>
          <a:p>
            <a:r>
              <a:rPr lang="en-US" dirty="0"/>
              <a:t>Insert title here</a:t>
            </a:r>
            <a:endParaRPr lang="en-GB" dirty="0"/>
          </a:p>
        </p:txBody>
      </p:sp>
      <p:sp>
        <p:nvSpPr>
          <p:cNvPr id="12" name="Footer Placeholder 4">
            <a:extLst>
              <a:ext uri="{FF2B5EF4-FFF2-40B4-BE49-F238E27FC236}">
                <a16:creationId xmlns:a16="http://schemas.microsoft.com/office/drawing/2014/main" id="{0F231FA9-049A-83AC-F588-E8479B76AC21}"/>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 name="Text Placeholder 3">
            <a:extLst>
              <a:ext uri="{FF2B5EF4-FFF2-40B4-BE49-F238E27FC236}">
                <a16:creationId xmlns:a16="http://schemas.microsoft.com/office/drawing/2014/main" id="{197E521F-273E-142D-534B-15CDCC4E1698}"/>
              </a:ext>
            </a:extLst>
          </p:cNvPr>
          <p:cNvSpPr>
            <a:spLocks noGrp="1"/>
          </p:cNvSpPr>
          <p:nvPr>
            <p:ph type="body" sz="quarter" idx="159" hasCustomPrompt="1"/>
          </p:nvPr>
        </p:nvSpPr>
        <p:spPr>
          <a:xfrm>
            <a:off x="450849" y="1520825"/>
            <a:ext cx="3386138" cy="215444"/>
          </a:xfrm>
        </p:spPr>
        <p:txBody>
          <a:bodyPr/>
          <a:lstStyle/>
          <a:p>
            <a:pPr lvl="4"/>
            <a:r>
              <a:rPr lang="en-GB" dirty="0"/>
              <a:t>Insert text here</a:t>
            </a:r>
          </a:p>
        </p:txBody>
      </p:sp>
      <p:sp>
        <p:nvSpPr>
          <p:cNvPr id="10" name="Picture Placeholder 9">
            <a:extLst>
              <a:ext uri="{FF2B5EF4-FFF2-40B4-BE49-F238E27FC236}">
                <a16:creationId xmlns:a16="http://schemas.microsoft.com/office/drawing/2014/main" id="{992E9811-46F7-6DF7-FD31-64A8CAB3091D}"/>
              </a:ext>
            </a:extLst>
          </p:cNvPr>
          <p:cNvSpPr>
            <a:spLocks noGrp="1"/>
          </p:cNvSpPr>
          <p:nvPr>
            <p:ph type="pic" sz="quarter" idx="160" hasCustomPrompt="1"/>
          </p:nvPr>
        </p:nvSpPr>
        <p:spPr>
          <a:xfrm>
            <a:off x="450849" y="4327292"/>
            <a:ext cx="1416051" cy="1169746"/>
          </a:xfrm>
        </p:spPr>
        <p:txBody>
          <a:bodyPr/>
          <a:lstStyle>
            <a:lvl1pPr algn="ctr">
              <a:defRPr sz="800"/>
            </a:lvl1pPr>
          </a:lstStyle>
          <a:p>
            <a:r>
              <a:rPr lang="en-GB" dirty="0"/>
              <a:t>Click icon to insert image</a:t>
            </a:r>
          </a:p>
        </p:txBody>
      </p:sp>
      <p:sp>
        <p:nvSpPr>
          <p:cNvPr id="13" name="Picture Placeholder 9">
            <a:extLst>
              <a:ext uri="{FF2B5EF4-FFF2-40B4-BE49-F238E27FC236}">
                <a16:creationId xmlns:a16="http://schemas.microsoft.com/office/drawing/2014/main" id="{25A15A48-1BDA-A410-92F6-00FEE8AE3FD4}"/>
              </a:ext>
            </a:extLst>
          </p:cNvPr>
          <p:cNvSpPr>
            <a:spLocks noGrp="1"/>
          </p:cNvSpPr>
          <p:nvPr>
            <p:ph type="pic" sz="quarter" idx="161" hasCustomPrompt="1"/>
          </p:nvPr>
        </p:nvSpPr>
        <p:spPr>
          <a:xfrm>
            <a:off x="2381250" y="4327292"/>
            <a:ext cx="1416051" cy="1169746"/>
          </a:xfrm>
        </p:spPr>
        <p:txBody>
          <a:bodyPr/>
          <a:lstStyle>
            <a:lvl1pPr algn="ctr">
              <a:defRPr sz="800"/>
            </a:lvl1pPr>
          </a:lstStyle>
          <a:p>
            <a:r>
              <a:rPr lang="en-GB" dirty="0"/>
              <a:t>Click icon to insert image</a:t>
            </a:r>
          </a:p>
        </p:txBody>
      </p:sp>
      <p:sp>
        <p:nvSpPr>
          <p:cNvPr id="14" name="Text Placeholder 12">
            <a:extLst>
              <a:ext uri="{FF2B5EF4-FFF2-40B4-BE49-F238E27FC236}">
                <a16:creationId xmlns:a16="http://schemas.microsoft.com/office/drawing/2014/main" id="{58D6C223-D95E-18D3-9B57-49D2EED30520}"/>
              </a:ext>
            </a:extLst>
          </p:cNvPr>
          <p:cNvSpPr>
            <a:spLocks noGrp="1"/>
          </p:cNvSpPr>
          <p:nvPr>
            <p:ph type="body" sz="quarter" idx="162" hasCustomPrompt="1"/>
          </p:nvPr>
        </p:nvSpPr>
        <p:spPr>
          <a:xfrm>
            <a:off x="2381566"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21" name="Picture Placeholder 9">
            <a:extLst>
              <a:ext uri="{FF2B5EF4-FFF2-40B4-BE49-F238E27FC236}">
                <a16:creationId xmlns:a16="http://schemas.microsoft.com/office/drawing/2014/main" id="{928BB801-C101-AC59-7F24-25A124070B52}"/>
              </a:ext>
            </a:extLst>
          </p:cNvPr>
          <p:cNvSpPr>
            <a:spLocks noGrp="1"/>
          </p:cNvSpPr>
          <p:nvPr>
            <p:ph type="pic" sz="quarter" idx="163" hasCustomPrompt="1"/>
          </p:nvPr>
        </p:nvSpPr>
        <p:spPr>
          <a:xfrm>
            <a:off x="4311651" y="4327292"/>
            <a:ext cx="1416051" cy="1169746"/>
          </a:xfrm>
        </p:spPr>
        <p:txBody>
          <a:bodyPr/>
          <a:lstStyle>
            <a:lvl1pPr algn="ctr">
              <a:defRPr sz="800"/>
            </a:lvl1pPr>
          </a:lstStyle>
          <a:p>
            <a:r>
              <a:rPr lang="en-GB" dirty="0"/>
              <a:t>Click icon to insert image</a:t>
            </a:r>
          </a:p>
        </p:txBody>
      </p:sp>
      <p:sp>
        <p:nvSpPr>
          <p:cNvPr id="25" name="Picture Placeholder 9">
            <a:extLst>
              <a:ext uri="{FF2B5EF4-FFF2-40B4-BE49-F238E27FC236}">
                <a16:creationId xmlns:a16="http://schemas.microsoft.com/office/drawing/2014/main" id="{2E89A157-6C9D-E2F2-29E7-F27A01F66F27}"/>
              </a:ext>
            </a:extLst>
          </p:cNvPr>
          <p:cNvSpPr>
            <a:spLocks noGrp="1"/>
          </p:cNvSpPr>
          <p:nvPr>
            <p:ph type="pic" sz="quarter" idx="164" hasCustomPrompt="1"/>
          </p:nvPr>
        </p:nvSpPr>
        <p:spPr>
          <a:xfrm>
            <a:off x="6242052" y="4327292"/>
            <a:ext cx="1416051" cy="1169746"/>
          </a:xfrm>
        </p:spPr>
        <p:txBody>
          <a:bodyPr/>
          <a:lstStyle>
            <a:lvl1pPr algn="ctr">
              <a:defRPr sz="800"/>
            </a:lvl1pPr>
          </a:lstStyle>
          <a:p>
            <a:r>
              <a:rPr lang="en-GB" dirty="0"/>
              <a:t>Click icon to insert image</a:t>
            </a:r>
          </a:p>
        </p:txBody>
      </p:sp>
      <p:sp>
        <p:nvSpPr>
          <p:cNvPr id="27" name="Picture Placeholder 9">
            <a:extLst>
              <a:ext uri="{FF2B5EF4-FFF2-40B4-BE49-F238E27FC236}">
                <a16:creationId xmlns:a16="http://schemas.microsoft.com/office/drawing/2014/main" id="{7EB94B7A-1732-60AF-646D-3F9976D8117D}"/>
              </a:ext>
            </a:extLst>
          </p:cNvPr>
          <p:cNvSpPr>
            <a:spLocks noGrp="1"/>
          </p:cNvSpPr>
          <p:nvPr>
            <p:ph type="pic" sz="quarter" idx="165" hasCustomPrompt="1"/>
          </p:nvPr>
        </p:nvSpPr>
        <p:spPr>
          <a:xfrm>
            <a:off x="8172453" y="4327292"/>
            <a:ext cx="1416051" cy="1169746"/>
          </a:xfrm>
        </p:spPr>
        <p:txBody>
          <a:bodyPr/>
          <a:lstStyle>
            <a:lvl1pPr algn="ctr">
              <a:defRPr sz="800"/>
            </a:lvl1pPr>
          </a:lstStyle>
          <a:p>
            <a:r>
              <a:rPr lang="en-GB" dirty="0"/>
              <a:t>Click icon to insert image</a:t>
            </a:r>
          </a:p>
        </p:txBody>
      </p:sp>
      <p:sp>
        <p:nvSpPr>
          <p:cNvPr id="28" name="Picture Placeholder 9">
            <a:extLst>
              <a:ext uri="{FF2B5EF4-FFF2-40B4-BE49-F238E27FC236}">
                <a16:creationId xmlns:a16="http://schemas.microsoft.com/office/drawing/2014/main" id="{AC1C539F-B653-DEA5-3D95-B61053C1BAEC}"/>
              </a:ext>
            </a:extLst>
          </p:cNvPr>
          <p:cNvSpPr>
            <a:spLocks noGrp="1"/>
          </p:cNvSpPr>
          <p:nvPr>
            <p:ph type="pic" sz="quarter" idx="166" hasCustomPrompt="1"/>
          </p:nvPr>
        </p:nvSpPr>
        <p:spPr>
          <a:xfrm>
            <a:off x="10102852" y="4327292"/>
            <a:ext cx="1416051" cy="1169746"/>
          </a:xfrm>
        </p:spPr>
        <p:txBody>
          <a:bodyPr/>
          <a:lstStyle>
            <a:lvl1pPr algn="ctr">
              <a:defRPr sz="800"/>
            </a:lvl1pPr>
          </a:lstStyle>
          <a:p>
            <a:r>
              <a:rPr lang="en-GB" dirty="0"/>
              <a:t>Click icon to insert image</a:t>
            </a:r>
          </a:p>
        </p:txBody>
      </p:sp>
      <p:sp>
        <p:nvSpPr>
          <p:cNvPr id="33" name="Text Placeholder 12">
            <a:extLst>
              <a:ext uri="{FF2B5EF4-FFF2-40B4-BE49-F238E27FC236}">
                <a16:creationId xmlns:a16="http://schemas.microsoft.com/office/drawing/2014/main" id="{7F462AE2-AEAB-1F2A-4C16-7063E683C4DE}"/>
              </a:ext>
            </a:extLst>
          </p:cNvPr>
          <p:cNvSpPr>
            <a:spLocks noGrp="1"/>
          </p:cNvSpPr>
          <p:nvPr>
            <p:ph type="body" sz="quarter" idx="167" hasCustomPrompt="1"/>
          </p:nvPr>
        </p:nvSpPr>
        <p:spPr>
          <a:xfrm>
            <a:off x="450849"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34" name="Text Placeholder 12">
            <a:extLst>
              <a:ext uri="{FF2B5EF4-FFF2-40B4-BE49-F238E27FC236}">
                <a16:creationId xmlns:a16="http://schemas.microsoft.com/office/drawing/2014/main" id="{44BBCC37-9049-82D7-8991-4A94D2894D16}"/>
              </a:ext>
            </a:extLst>
          </p:cNvPr>
          <p:cNvSpPr>
            <a:spLocks noGrp="1"/>
          </p:cNvSpPr>
          <p:nvPr>
            <p:ph type="body" sz="quarter" idx="168" hasCustomPrompt="1"/>
          </p:nvPr>
        </p:nvSpPr>
        <p:spPr>
          <a:xfrm>
            <a:off x="4312283"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35" name="Text Placeholder 12">
            <a:extLst>
              <a:ext uri="{FF2B5EF4-FFF2-40B4-BE49-F238E27FC236}">
                <a16:creationId xmlns:a16="http://schemas.microsoft.com/office/drawing/2014/main" id="{74B6127C-FB18-BA1E-F932-B5D58221E72B}"/>
              </a:ext>
            </a:extLst>
          </p:cNvPr>
          <p:cNvSpPr>
            <a:spLocks noGrp="1"/>
          </p:cNvSpPr>
          <p:nvPr>
            <p:ph type="body" sz="quarter" idx="169" hasCustomPrompt="1"/>
          </p:nvPr>
        </p:nvSpPr>
        <p:spPr>
          <a:xfrm>
            <a:off x="6243000"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36" name="Text Placeholder 12">
            <a:extLst>
              <a:ext uri="{FF2B5EF4-FFF2-40B4-BE49-F238E27FC236}">
                <a16:creationId xmlns:a16="http://schemas.microsoft.com/office/drawing/2014/main" id="{51FC2BAA-ACD2-BF9D-0596-573A1A4E4414}"/>
              </a:ext>
            </a:extLst>
          </p:cNvPr>
          <p:cNvSpPr>
            <a:spLocks noGrp="1"/>
          </p:cNvSpPr>
          <p:nvPr>
            <p:ph type="body" sz="quarter" idx="170" hasCustomPrompt="1"/>
          </p:nvPr>
        </p:nvSpPr>
        <p:spPr>
          <a:xfrm>
            <a:off x="8173717"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37" name="Text Placeholder 12">
            <a:extLst>
              <a:ext uri="{FF2B5EF4-FFF2-40B4-BE49-F238E27FC236}">
                <a16:creationId xmlns:a16="http://schemas.microsoft.com/office/drawing/2014/main" id="{BED79B8F-A9CE-4FA9-C5C8-597F8475963F}"/>
              </a:ext>
            </a:extLst>
          </p:cNvPr>
          <p:cNvSpPr>
            <a:spLocks noGrp="1"/>
          </p:cNvSpPr>
          <p:nvPr>
            <p:ph type="body" sz="quarter" idx="171" hasCustomPrompt="1"/>
          </p:nvPr>
        </p:nvSpPr>
        <p:spPr>
          <a:xfrm>
            <a:off x="10104436" y="5581462"/>
            <a:ext cx="1416052"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38" name="Text Placeholder 3">
            <a:extLst>
              <a:ext uri="{FF2B5EF4-FFF2-40B4-BE49-F238E27FC236}">
                <a16:creationId xmlns:a16="http://schemas.microsoft.com/office/drawing/2014/main" id="{3A074258-8F34-AC1E-1413-4BD8CE9CD350}"/>
              </a:ext>
            </a:extLst>
          </p:cNvPr>
          <p:cNvSpPr>
            <a:spLocks noGrp="1"/>
          </p:cNvSpPr>
          <p:nvPr>
            <p:ph type="body" sz="quarter" idx="172" hasCustomPrompt="1"/>
          </p:nvPr>
        </p:nvSpPr>
        <p:spPr>
          <a:xfrm>
            <a:off x="450849" y="3905807"/>
            <a:ext cx="3386138" cy="215444"/>
          </a:xfrm>
        </p:spPr>
        <p:txBody>
          <a:bodyPr/>
          <a:lstStyle/>
          <a:p>
            <a:pPr lvl="4"/>
            <a:r>
              <a:rPr lang="en-GB" dirty="0"/>
              <a:t>Insert text here</a:t>
            </a:r>
          </a:p>
        </p:txBody>
      </p:sp>
    </p:spTree>
    <p:custDataLst>
      <p:tags r:id="rId1"/>
    </p:custDataLst>
    <p:extLst>
      <p:ext uri="{BB962C8B-B14F-4D97-AF65-F5344CB8AC3E}">
        <p14:creationId xmlns:p14="http://schemas.microsoft.com/office/powerpoint/2010/main" val="196969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am structure 2 rows (10) with text">
    <p:spTree>
      <p:nvGrpSpPr>
        <p:cNvPr id="1" name=""/>
        <p:cNvGrpSpPr/>
        <p:nvPr/>
      </p:nvGrpSpPr>
      <p:grpSpPr>
        <a:xfrm>
          <a:off x="0" y="0"/>
          <a:ext cx="0" cy="0"/>
          <a:chOff x="0" y="0"/>
          <a:chExt cx="0" cy="0"/>
        </a:xfrm>
      </p:grpSpPr>
      <p:sp>
        <p:nvSpPr>
          <p:cNvPr id="22" name="Text Placeholder 3">
            <a:extLst>
              <a:ext uri="{FF2B5EF4-FFF2-40B4-BE49-F238E27FC236}">
                <a16:creationId xmlns:a16="http://schemas.microsoft.com/office/drawing/2014/main" id="{58F77799-293E-3E20-83D0-1541AA619BD4}"/>
              </a:ext>
            </a:extLst>
          </p:cNvPr>
          <p:cNvSpPr>
            <a:spLocks noGrp="1"/>
          </p:cNvSpPr>
          <p:nvPr>
            <p:ph type="body" sz="quarter" idx="109"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27" name="Group 26">
            <a:extLst>
              <a:ext uri="{FF2B5EF4-FFF2-40B4-BE49-F238E27FC236}">
                <a16:creationId xmlns:a16="http://schemas.microsoft.com/office/drawing/2014/main" id="{18F7CB25-41F6-8792-7B04-53C309EA743E}"/>
              </a:ext>
            </a:extLst>
          </p:cNvPr>
          <p:cNvGrpSpPr/>
          <p:nvPr/>
        </p:nvGrpSpPr>
        <p:grpSpPr>
          <a:xfrm>
            <a:off x="12287572" y="0"/>
            <a:ext cx="2175021" cy="4839558"/>
            <a:chOff x="838200" y="1150069"/>
            <a:chExt cx="2175021" cy="4839558"/>
          </a:xfrm>
        </p:grpSpPr>
        <p:sp>
          <p:nvSpPr>
            <p:cNvPr id="28" name="Rectangle 27">
              <a:extLst>
                <a:ext uri="{FF2B5EF4-FFF2-40B4-BE49-F238E27FC236}">
                  <a16:creationId xmlns:a16="http://schemas.microsoft.com/office/drawing/2014/main" id="{4EB08644-073B-6D35-4E14-18F6724DFAEE}"/>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9336DCF4-85CB-1A9F-C795-3CC3258568D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B989A630-7B31-F1B7-7C1A-52AECB3D17C9}"/>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1" name="TextBox 30">
              <a:extLst>
                <a:ext uri="{FF2B5EF4-FFF2-40B4-BE49-F238E27FC236}">
                  <a16:creationId xmlns:a16="http://schemas.microsoft.com/office/drawing/2014/main" id="{3303D0AE-73F6-D6D6-DA3E-9F6F46D40428}"/>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2" name="TextBox 31">
              <a:extLst>
                <a:ext uri="{FF2B5EF4-FFF2-40B4-BE49-F238E27FC236}">
                  <a16:creationId xmlns:a16="http://schemas.microsoft.com/office/drawing/2014/main" id="{A10D7B80-A338-8C09-DB52-89F725A7D7DD}"/>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5" name="TextBox 64">
              <a:extLst>
                <a:ext uri="{FF2B5EF4-FFF2-40B4-BE49-F238E27FC236}">
                  <a16:creationId xmlns:a16="http://schemas.microsoft.com/office/drawing/2014/main" id="{C1AE0AD5-47F5-8A35-A9AF-295C0C82AD8E}"/>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6" name="TextBox 65">
              <a:extLst>
                <a:ext uri="{FF2B5EF4-FFF2-40B4-BE49-F238E27FC236}">
                  <a16:creationId xmlns:a16="http://schemas.microsoft.com/office/drawing/2014/main" id="{B23E7AD7-3AB9-9657-6255-CDEFFACB609C}"/>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7" name="TextBox 66">
              <a:extLst>
                <a:ext uri="{FF2B5EF4-FFF2-40B4-BE49-F238E27FC236}">
                  <a16:creationId xmlns:a16="http://schemas.microsoft.com/office/drawing/2014/main" id="{C2A49339-8B4D-A6D8-62F7-710778465395}"/>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8" name="TextBox 67">
              <a:extLst>
                <a:ext uri="{FF2B5EF4-FFF2-40B4-BE49-F238E27FC236}">
                  <a16:creationId xmlns:a16="http://schemas.microsoft.com/office/drawing/2014/main" id="{5D6DA3FD-198D-92BB-69CD-6EEEFE3FDDB3}"/>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76" name="Date Placeholder 75">
            <a:extLst>
              <a:ext uri="{FF2B5EF4-FFF2-40B4-BE49-F238E27FC236}">
                <a16:creationId xmlns:a16="http://schemas.microsoft.com/office/drawing/2014/main" id="{3D19E9CF-F187-0479-E6CF-7E3FEF72305E}"/>
              </a:ext>
            </a:extLst>
          </p:cNvPr>
          <p:cNvSpPr>
            <a:spLocks noGrp="1"/>
          </p:cNvSpPr>
          <p:nvPr>
            <p:ph type="dt" sz="half" idx="111"/>
          </p:nvPr>
        </p:nvSpPr>
        <p:spPr/>
        <p:txBody>
          <a:bodyPr>
            <a:noAutofit/>
          </a:bodyPr>
          <a:lstStyle/>
          <a:p>
            <a:endParaRPr lang="en-GB" dirty="0"/>
          </a:p>
        </p:txBody>
      </p:sp>
      <p:sp>
        <p:nvSpPr>
          <p:cNvPr id="78" name="Slide Number Placeholder 77">
            <a:extLst>
              <a:ext uri="{FF2B5EF4-FFF2-40B4-BE49-F238E27FC236}">
                <a16:creationId xmlns:a16="http://schemas.microsoft.com/office/drawing/2014/main" id="{A1ECAD12-80E9-2964-7CBD-ED830CAC2C5B}"/>
              </a:ext>
            </a:extLst>
          </p:cNvPr>
          <p:cNvSpPr>
            <a:spLocks noGrp="1"/>
          </p:cNvSpPr>
          <p:nvPr>
            <p:ph type="sldNum" sz="quarter" idx="113"/>
          </p:nvPr>
        </p:nvSpPr>
        <p:spPr/>
        <p:txBody>
          <a:bodyPr>
            <a:noAutofit/>
          </a:bodyPr>
          <a:lstStyle/>
          <a:p>
            <a:fld id="{BB07EAE1-021A-493C-B07F-6FE9E5D11BEB}" type="slidenum">
              <a:rPr lang="en-GB" smtClean="0"/>
              <a:pPr/>
              <a:t>‹#›</a:t>
            </a:fld>
            <a:endParaRPr lang="en-GB" dirty="0"/>
          </a:p>
        </p:txBody>
      </p:sp>
      <p:grpSp>
        <p:nvGrpSpPr>
          <p:cNvPr id="5" name="Group 4">
            <a:extLst>
              <a:ext uri="{FF2B5EF4-FFF2-40B4-BE49-F238E27FC236}">
                <a16:creationId xmlns:a16="http://schemas.microsoft.com/office/drawing/2014/main" id="{83137734-400D-98F2-7954-698723D419DE}"/>
              </a:ext>
            </a:extLst>
          </p:cNvPr>
          <p:cNvGrpSpPr/>
          <p:nvPr userDrawn="1"/>
        </p:nvGrpSpPr>
        <p:grpSpPr>
          <a:xfrm>
            <a:off x="12287572" y="0"/>
            <a:ext cx="2175021" cy="4839558"/>
            <a:chOff x="838200" y="1150069"/>
            <a:chExt cx="2175021" cy="4839558"/>
          </a:xfrm>
        </p:grpSpPr>
        <p:sp>
          <p:nvSpPr>
            <p:cNvPr id="6" name="Rectangle 5">
              <a:extLst>
                <a:ext uri="{FF2B5EF4-FFF2-40B4-BE49-F238E27FC236}">
                  <a16:creationId xmlns:a16="http://schemas.microsoft.com/office/drawing/2014/main" id="{7D01E421-D8A4-CE15-7D06-00F2E7261EB5}"/>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D9B294EA-AD21-B55E-7CA3-B28D403D9F7E}"/>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5" name="TextBox 14">
              <a:extLst>
                <a:ext uri="{FF2B5EF4-FFF2-40B4-BE49-F238E27FC236}">
                  <a16:creationId xmlns:a16="http://schemas.microsoft.com/office/drawing/2014/main" id="{85A915A6-A8DD-14B4-2DB9-9974466A9BDA}"/>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6" name="TextBox 15">
              <a:extLst>
                <a:ext uri="{FF2B5EF4-FFF2-40B4-BE49-F238E27FC236}">
                  <a16:creationId xmlns:a16="http://schemas.microsoft.com/office/drawing/2014/main" id="{9FF6DB8D-8D9D-9766-D0D2-CDE3B4022BF8}"/>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7" name="TextBox 16">
              <a:extLst>
                <a:ext uri="{FF2B5EF4-FFF2-40B4-BE49-F238E27FC236}">
                  <a16:creationId xmlns:a16="http://schemas.microsoft.com/office/drawing/2014/main" id="{C663DEA9-65C2-9130-CC0F-3755C2CCEF58}"/>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8" name="TextBox 17">
              <a:extLst>
                <a:ext uri="{FF2B5EF4-FFF2-40B4-BE49-F238E27FC236}">
                  <a16:creationId xmlns:a16="http://schemas.microsoft.com/office/drawing/2014/main" id="{CE0DA733-AE50-A401-73BE-D83741618A6D}"/>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9" name="TextBox 18">
              <a:extLst>
                <a:ext uri="{FF2B5EF4-FFF2-40B4-BE49-F238E27FC236}">
                  <a16:creationId xmlns:a16="http://schemas.microsoft.com/office/drawing/2014/main" id="{F6AC2269-BC1A-D51E-D3D4-E5364F079B0B}"/>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0" name="TextBox 19">
              <a:extLst>
                <a:ext uri="{FF2B5EF4-FFF2-40B4-BE49-F238E27FC236}">
                  <a16:creationId xmlns:a16="http://schemas.microsoft.com/office/drawing/2014/main" id="{4FBFC4EA-133A-020B-8829-2A0080A7815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1" name="TextBox 20">
              <a:extLst>
                <a:ext uri="{FF2B5EF4-FFF2-40B4-BE49-F238E27FC236}">
                  <a16:creationId xmlns:a16="http://schemas.microsoft.com/office/drawing/2014/main" id="{0AC31579-704F-6A14-9717-F5F6B450B793}"/>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25" name="Picture Placeholder 9">
            <a:extLst>
              <a:ext uri="{FF2B5EF4-FFF2-40B4-BE49-F238E27FC236}">
                <a16:creationId xmlns:a16="http://schemas.microsoft.com/office/drawing/2014/main" id="{9521C5CA-17D7-2F75-036A-D88E5677DAB1}"/>
              </a:ext>
            </a:extLst>
          </p:cNvPr>
          <p:cNvSpPr>
            <a:spLocks noGrp="1"/>
          </p:cNvSpPr>
          <p:nvPr>
            <p:ph type="pic" sz="quarter" idx="14" hasCustomPrompt="1"/>
          </p:nvPr>
        </p:nvSpPr>
        <p:spPr>
          <a:xfrm>
            <a:off x="4293811" y="1958346"/>
            <a:ext cx="1083953" cy="909282"/>
          </a:xfrm>
        </p:spPr>
        <p:txBody>
          <a:bodyPr/>
          <a:lstStyle>
            <a:lvl1pPr algn="ctr">
              <a:defRPr sz="800"/>
            </a:lvl1pPr>
          </a:lstStyle>
          <a:p>
            <a:r>
              <a:rPr lang="en-GB" dirty="0"/>
              <a:t>Click icon to insert image</a:t>
            </a:r>
          </a:p>
        </p:txBody>
      </p:sp>
      <p:sp>
        <p:nvSpPr>
          <p:cNvPr id="95" name="Picture Placeholder 9">
            <a:extLst>
              <a:ext uri="{FF2B5EF4-FFF2-40B4-BE49-F238E27FC236}">
                <a16:creationId xmlns:a16="http://schemas.microsoft.com/office/drawing/2014/main" id="{C6BFC79B-47CF-DCFF-EDA4-D830D4EC4944}"/>
              </a:ext>
            </a:extLst>
          </p:cNvPr>
          <p:cNvSpPr>
            <a:spLocks noGrp="1"/>
          </p:cNvSpPr>
          <p:nvPr>
            <p:ph type="pic" sz="quarter" idx="119" hasCustomPrompt="1"/>
          </p:nvPr>
        </p:nvSpPr>
        <p:spPr>
          <a:xfrm>
            <a:off x="5828870" y="1958346"/>
            <a:ext cx="1083953" cy="909282"/>
          </a:xfrm>
        </p:spPr>
        <p:txBody>
          <a:bodyPr/>
          <a:lstStyle>
            <a:lvl1pPr algn="ctr">
              <a:defRPr sz="800"/>
            </a:lvl1pPr>
          </a:lstStyle>
          <a:p>
            <a:r>
              <a:rPr lang="en-GB" dirty="0"/>
              <a:t>Click icon to insert image</a:t>
            </a:r>
          </a:p>
        </p:txBody>
      </p:sp>
      <p:sp>
        <p:nvSpPr>
          <p:cNvPr id="98" name="Picture Placeholder 9">
            <a:extLst>
              <a:ext uri="{FF2B5EF4-FFF2-40B4-BE49-F238E27FC236}">
                <a16:creationId xmlns:a16="http://schemas.microsoft.com/office/drawing/2014/main" id="{F5C14B66-9F51-D53E-BB27-9F77A2CB2F4E}"/>
              </a:ext>
            </a:extLst>
          </p:cNvPr>
          <p:cNvSpPr>
            <a:spLocks noGrp="1"/>
          </p:cNvSpPr>
          <p:nvPr>
            <p:ph type="pic" sz="quarter" idx="122" hasCustomPrompt="1"/>
          </p:nvPr>
        </p:nvSpPr>
        <p:spPr>
          <a:xfrm>
            <a:off x="7363929" y="1958346"/>
            <a:ext cx="1083953" cy="909282"/>
          </a:xfrm>
        </p:spPr>
        <p:txBody>
          <a:bodyPr/>
          <a:lstStyle>
            <a:lvl1pPr algn="ctr">
              <a:defRPr sz="800"/>
            </a:lvl1pPr>
          </a:lstStyle>
          <a:p>
            <a:r>
              <a:rPr lang="en-GB" dirty="0"/>
              <a:t>Click icon to insert image</a:t>
            </a:r>
          </a:p>
        </p:txBody>
      </p:sp>
      <p:sp>
        <p:nvSpPr>
          <p:cNvPr id="101" name="Picture Placeholder 9">
            <a:extLst>
              <a:ext uri="{FF2B5EF4-FFF2-40B4-BE49-F238E27FC236}">
                <a16:creationId xmlns:a16="http://schemas.microsoft.com/office/drawing/2014/main" id="{A8EDD4BB-2868-DA4E-9C3B-4118F0308AF3}"/>
              </a:ext>
            </a:extLst>
          </p:cNvPr>
          <p:cNvSpPr>
            <a:spLocks noGrp="1"/>
          </p:cNvSpPr>
          <p:nvPr>
            <p:ph type="pic" sz="quarter" idx="125" hasCustomPrompt="1"/>
          </p:nvPr>
        </p:nvSpPr>
        <p:spPr>
          <a:xfrm>
            <a:off x="8898988" y="1958346"/>
            <a:ext cx="1083953" cy="909282"/>
          </a:xfrm>
        </p:spPr>
        <p:txBody>
          <a:bodyPr/>
          <a:lstStyle>
            <a:lvl1pPr algn="ctr">
              <a:defRPr sz="800"/>
            </a:lvl1pPr>
          </a:lstStyle>
          <a:p>
            <a:r>
              <a:rPr lang="en-GB" dirty="0"/>
              <a:t>Click icon to insert image</a:t>
            </a:r>
          </a:p>
        </p:txBody>
      </p:sp>
      <p:sp>
        <p:nvSpPr>
          <p:cNvPr id="104" name="Picture Placeholder 9">
            <a:extLst>
              <a:ext uri="{FF2B5EF4-FFF2-40B4-BE49-F238E27FC236}">
                <a16:creationId xmlns:a16="http://schemas.microsoft.com/office/drawing/2014/main" id="{B484EC49-1699-02DB-A14A-0E10355DB487}"/>
              </a:ext>
            </a:extLst>
          </p:cNvPr>
          <p:cNvSpPr>
            <a:spLocks noGrp="1"/>
          </p:cNvSpPr>
          <p:nvPr>
            <p:ph type="pic" sz="quarter" idx="128" hasCustomPrompt="1"/>
          </p:nvPr>
        </p:nvSpPr>
        <p:spPr>
          <a:xfrm>
            <a:off x="10434047" y="1958346"/>
            <a:ext cx="1083953" cy="909282"/>
          </a:xfrm>
        </p:spPr>
        <p:txBody>
          <a:bodyPr/>
          <a:lstStyle>
            <a:lvl1pPr algn="ctr">
              <a:defRPr sz="800"/>
            </a:lvl1pPr>
          </a:lstStyle>
          <a:p>
            <a:r>
              <a:rPr lang="en-GB" dirty="0"/>
              <a:t>Click icon to insert image</a:t>
            </a:r>
          </a:p>
        </p:txBody>
      </p:sp>
      <p:sp>
        <p:nvSpPr>
          <p:cNvPr id="134" name="Text Placeholder 12">
            <a:extLst>
              <a:ext uri="{FF2B5EF4-FFF2-40B4-BE49-F238E27FC236}">
                <a16:creationId xmlns:a16="http://schemas.microsoft.com/office/drawing/2014/main" id="{03ECC5DA-483D-0E48-D1F5-BD236475FBAF}"/>
              </a:ext>
            </a:extLst>
          </p:cNvPr>
          <p:cNvSpPr>
            <a:spLocks noGrp="1"/>
          </p:cNvSpPr>
          <p:nvPr>
            <p:ph type="body" sz="quarter" idx="147" hasCustomPrompt="1"/>
          </p:nvPr>
        </p:nvSpPr>
        <p:spPr>
          <a:xfrm>
            <a:off x="4293811" y="2949115"/>
            <a:ext cx="1083953" cy="374461"/>
          </a:xfrm>
        </p:spPr>
        <p:txBody>
          <a:bodyPr lIns="0" tIns="0" rIns="0" bIns="0"/>
          <a:lstStyle>
            <a:lvl1pPr>
              <a:spcAft>
                <a:spcPts val="400"/>
              </a:spcAft>
              <a:defRPr sz="1100">
                <a:latin typeface="Gotham Medium" pitchFamily="50" charset="0"/>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lvl="0"/>
            <a:r>
              <a:rPr lang="en-GB" dirty="0"/>
              <a:t>Insert name</a:t>
            </a:r>
          </a:p>
          <a:p>
            <a:pPr lvl="1"/>
            <a:r>
              <a:rPr lang="en-GB" dirty="0"/>
              <a:t>Insert position</a:t>
            </a:r>
          </a:p>
        </p:txBody>
      </p:sp>
      <p:sp>
        <p:nvSpPr>
          <p:cNvPr id="135" name="Text Placeholder 12">
            <a:extLst>
              <a:ext uri="{FF2B5EF4-FFF2-40B4-BE49-F238E27FC236}">
                <a16:creationId xmlns:a16="http://schemas.microsoft.com/office/drawing/2014/main" id="{BD692DD5-5F68-2B30-614F-9DFA03ABB97B}"/>
              </a:ext>
            </a:extLst>
          </p:cNvPr>
          <p:cNvSpPr>
            <a:spLocks noGrp="1"/>
          </p:cNvSpPr>
          <p:nvPr>
            <p:ph type="body" sz="quarter" idx="148" hasCustomPrompt="1"/>
          </p:nvPr>
        </p:nvSpPr>
        <p:spPr>
          <a:xfrm>
            <a:off x="5828870" y="2949115"/>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136" name="Text Placeholder 12">
            <a:extLst>
              <a:ext uri="{FF2B5EF4-FFF2-40B4-BE49-F238E27FC236}">
                <a16:creationId xmlns:a16="http://schemas.microsoft.com/office/drawing/2014/main" id="{9CA64BB5-E861-C2ED-1664-51525856EE3E}"/>
              </a:ext>
            </a:extLst>
          </p:cNvPr>
          <p:cNvSpPr>
            <a:spLocks noGrp="1"/>
          </p:cNvSpPr>
          <p:nvPr>
            <p:ph type="body" sz="quarter" idx="149" hasCustomPrompt="1"/>
          </p:nvPr>
        </p:nvSpPr>
        <p:spPr>
          <a:xfrm>
            <a:off x="7363929" y="2949115"/>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137" name="Text Placeholder 12">
            <a:extLst>
              <a:ext uri="{FF2B5EF4-FFF2-40B4-BE49-F238E27FC236}">
                <a16:creationId xmlns:a16="http://schemas.microsoft.com/office/drawing/2014/main" id="{239006E8-2306-CE6E-7568-34D126C33B40}"/>
              </a:ext>
            </a:extLst>
          </p:cNvPr>
          <p:cNvSpPr>
            <a:spLocks noGrp="1"/>
          </p:cNvSpPr>
          <p:nvPr>
            <p:ph type="body" sz="quarter" idx="150" hasCustomPrompt="1"/>
          </p:nvPr>
        </p:nvSpPr>
        <p:spPr>
          <a:xfrm>
            <a:off x="8898988" y="2949115"/>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138" name="Text Placeholder 12">
            <a:extLst>
              <a:ext uri="{FF2B5EF4-FFF2-40B4-BE49-F238E27FC236}">
                <a16:creationId xmlns:a16="http://schemas.microsoft.com/office/drawing/2014/main" id="{F67D5C5D-ADDD-E2BD-4823-C76C16AC5A8A}"/>
              </a:ext>
            </a:extLst>
          </p:cNvPr>
          <p:cNvSpPr>
            <a:spLocks noGrp="1"/>
          </p:cNvSpPr>
          <p:nvPr>
            <p:ph type="body" sz="quarter" idx="151" hasCustomPrompt="1"/>
          </p:nvPr>
        </p:nvSpPr>
        <p:spPr>
          <a:xfrm>
            <a:off x="10434047" y="2949115"/>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8" name="Title 7">
            <a:extLst>
              <a:ext uri="{FF2B5EF4-FFF2-40B4-BE49-F238E27FC236}">
                <a16:creationId xmlns:a16="http://schemas.microsoft.com/office/drawing/2014/main" id="{714D4498-C622-A797-CE2F-3A8CEDBB8F77}"/>
              </a:ext>
            </a:extLst>
          </p:cNvPr>
          <p:cNvSpPr>
            <a:spLocks noGrp="1"/>
          </p:cNvSpPr>
          <p:nvPr>
            <p:ph type="title" hasCustomPrompt="1"/>
          </p:nvPr>
        </p:nvSpPr>
        <p:spPr/>
        <p:txBody>
          <a:bodyPr/>
          <a:lstStyle/>
          <a:p>
            <a:r>
              <a:rPr lang="en-US" dirty="0"/>
              <a:t>Insert title here</a:t>
            </a:r>
            <a:endParaRPr lang="en-GB" dirty="0"/>
          </a:p>
        </p:txBody>
      </p:sp>
      <p:sp>
        <p:nvSpPr>
          <p:cNvPr id="9" name="Footer Placeholder 4">
            <a:extLst>
              <a:ext uri="{FF2B5EF4-FFF2-40B4-BE49-F238E27FC236}">
                <a16:creationId xmlns:a16="http://schemas.microsoft.com/office/drawing/2014/main" id="{8E3EB652-3858-19F3-F608-B55A1C7E6AAB}"/>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4" name="Text Placeholder 3">
            <a:extLst>
              <a:ext uri="{FF2B5EF4-FFF2-40B4-BE49-F238E27FC236}">
                <a16:creationId xmlns:a16="http://schemas.microsoft.com/office/drawing/2014/main" id="{FCB7163A-47FB-E0B0-FC1D-F7CBB9CE29DC}"/>
              </a:ext>
            </a:extLst>
          </p:cNvPr>
          <p:cNvSpPr>
            <a:spLocks noGrp="1"/>
          </p:cNvSpPr>
          <p:nvPr>
            <p:ph type="body" sz="quarter" idx="157"/>
          </p:nvPr>
        </p:nvSpPr>
        <p:spPr>
          <a:xfrm>
            <a:off x="447675" y="1520825"/>
            <a:ext cx="3386138" cy="4429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3">
            <a:extLst>
              <a:ext uri="{FF2B5EF4-FFF2-40B4-BE49-F238E27FC236}">
                <a16:creationId xmlns:a16="http://schemas.microsoft.com/office/drawing/2014/main" id="{8F5D20A1-7E0E-0BFD-B55F-34464AC6529D}"/>
              </a:ext>
            </a:extLst>
          </p:cNvPr>
          <p:cNvSpPr>
            <a:spLocks noGrp="1"/>
          </p:cNvSpPr>
          <p:nvPr>
            <p:ph type="body" sz="quarter" idx="158" hasCustomPrompt="1"/>
          </p:nvPr>
        </p:nvSpPr>
        <p:spPr>
          <a:xfrm>
            <a:off x="4293811" y="1520825"/>
            <a:ext cx="3386138" cy="215444"/>
          </a:xfrm>
        </p:spPr>
        <p:txBody>
          <a:bodyPr/>
          <a:lstStyle/>
          <a:p>
            <a:pPr lvl="4"/>
            <a:r>
              <a:rPr lang="en-GB" dirty="0"/>
              <a:t>Insert text here</a:t>
            </a:r>
          </a:p>
        </p:txBody>
      </p:sp>
      <p:sp>
        <p:nvSpPr>
          <p:cNvPr id="11" name="Picture Placeholder 9">
            <a:extLst>
              <a:ext uri="{FF2B5EF4-FFF2-40B4-BE49-F238E27FC236}">
                <a16:creationId xmlns:a16="http://schemas.microsoft.com/office/drawing/2014/main" id="{B6EB2531-3BC0-71C8-F661-AC497A1808B0}"/>
              </a:ext>
            </a:extLst>
          </p:cNvPr>
          <p:cNvSpPr>
            <a:spLocks noGrp="1"/>
          </p:cNvSpPr>
          <p:nvPr>
            <p:ph type="pic" sz="quarter" idx="159" hasCustomPrompt="1"/>
          </p:nvPr>
        </p:nvSpPr>
        <p:spPr>
          <a:xfrm>
            <a:off x="4293811" y="4239633"/>
            <a:ext cx="1083953" cy="909282"/>
          </a:xfrm>
        </p:spPr>
        <p:txBody>
          <a:bodyPr/>
          <a:lstStyle>
            <a:lvl1pPr algn="ctr">
              <a:defRPr sz="800"/>
            </a:lvl1pPr>
          </a:lstStyle>
          <a:p>
            <a:r>
              <a:rPr lang="en-GB" dirty="0"/>
              <a:t>Click icon to insert image</a:t>
            </a:r>
          </a:p>
        </p:txBody>
      </p:sp>
      <p:sp>
        <p:nvSpPr>
          <p:cNvPr id="12" name="Picture Placeholder 9">
            <a:extLst>
              <a:ext uri="{FF2B5EF4-FFF2-40B4-BE49-F238E27FC236}">
                <a16:creationId xmlns:a16="http://schemas.microsoft.com/office/drawing/2014/main" id="{FEADAB11-0B04-5365-EFDC-AC07F6BE9D29}"/>
              </a:ext>
            </a:extLst>
          </p:cNvPr>
          <p:cNvSpPr>
            <a:spLocks noGrp="1"/>
          </p:cNvSpPr>
          <p:nvPr>
            <p:ph type="pic" sz="quarter" idx="160" hasCustomPrompt="1"/>
          </p:nvPr>
        </p:nvSpPr>
        <p:spPr>
          <a:xfrm>
            <a:off x="5828870" y="4239633"/>
            <a:ext cx="1083953" cy="909282"/>
          </a:xfrm>
        </p:spPr>
        <p:txBody>
          <a:bodyPr/>
          <a:lstStyle>
            <a:lvl1pPr algn="ctr">
              <a:defRPr sz="800"/>
            </a:lvl1pPr>
          </a:lstStyle>
          <a:p>
            <a:r>
              <a:rPr lang="en-GB" dirty="0"/>
              <a:t>Click icon to insert image</a:t>
            </a:r>
          </a:p>
        </p:txBody>
      </p:sp>
      <p:sp>
        <p:nvSpPr>
          <p:cNvPr id="13" name="Picture Placeholder 9">
            <a:extLst>
              <a:ext uri="{FF2B5EF4-FFF2-40B4-BE49-F238E27FC236}">
                <a16:creationId xmlns:a16="http://schemas.microsoft.com/office/drawing/2014/main" id="{D259D856-4D9D-317B-5520-B6162179E2AB}"/>
              </a:ext>
            </a:extLst>
          </p:cNvPr>
          <p:cNvSpPr>
            <a:spLocks noGrp="1"/>
          </p:cNvSpPr>
          <p:nvPr>
            <p:ph type="pic" sz="quarter" idx="161" hasCustomPrompt="1"/>
          </p:nvPr>
        </p:nvSpPr>
        <p:spPr>
          <a:xfrm>
            <a:off x="7363929" y="4239633"/>
            <a:ext cx="1083953" cy="909282"/>
          </a:xfrm>
        </p:spPr>
        <p:txBody>
          <a:bodyPr/>
          <a:lstStyle>
            <a:lvl1pPr algn="ctr">
              <a:defRPr sz="800"/>
            </a:lvl1pPr>
          </a:lstStyle>
          <a:p>
            <a:r>
              <a:rPr lang="en-GB" dirty="0"/>
              <a:t>Click icon to insert image</a:t>
            </a:r>
          </a:p>
        </p:txBody>
      </p:sp>
      <p:sp>
        <p:nvSpPr>
          <p:cNvPr id="14" name="Picture Placeholder 9">
            <a:extLst>
              <a:ext uri="{FF2B5EF4-FFF2-40B4-BE49-F238E27FC236}">
                <a16:creationId xmlns:a16="http://schemas.microsoft.com/office/drawing/2014/main" id="{9E57C393-49BC-15B0-6639-4D3EA710D06B}"/>
              </a:ext>
            </a:extLst>
          </p:cNvPr>
          <p:cNvSpPr>
            <a:spLocks noGrp="1"/>
          </p:cNvSpPr>
          <p:nvPr>
            <p:ph type="pic" sz="quarter" idx="162" hasCustomPrompt="1"/>
          </p:nvPr>
        </p:nvSpPr>
        <p:spPr>
          <a:xfrm>
            <a:off x="8898988" y="4239633"/>
            <a:ext cx="1083953" cy="909282"/>
          </a:xfrm>
        </p:spPr>
        <p:txBody>
          <a:bodyPr/>
          <a:lstStyle>
            <a:lvl1pPr algn="ctr">
              <a:defRPr sz="800"/>
            </a:lvl1pPr>
          </a:lstStyle>
          <a:p>
            <a:r>
              <a:rPr lang="en-GB" dirty="0"/>
              <a:t>Click icon to insert image</a:t>
            </a:r>
          </a:p>
        </p:txBody>
      </p:sp>
      <p:sp>
        <p:nvSpPr>
          <p:cNvPr id="23" name="Picture Placeholder 9">
            <a:extLst>
              <a:ext uri="{FF2B5EF4-FFF2-40B4-BE49-F238E27FC236}">
                <a16:creationId xmlns:a16="http://schemas.microsoft.com/office/drawing/2014/main" id="{F403B572-11BB-3B65-089E-2A23A5DDD42D}"/>
              </a:ext>
            </a:extLst>
          </p:cNvPr>
          <p:cNvSpPr>
            <a:spLocks noGrp="1"/>
          </p:cNvSpPr>
          <p:nvPr>
            <p:ph type="pic" sz="quarter" idx="163" hasCustomPrompt="1"/>
          </p:nvPr>
        </p:nvSpPr>
        <p:spPr>
          <a:xfrm>
            <a:off x="10434047" y="4239633"/>
            <a:ext cx="1083953" cy="909282"/>
          </a:xfrm>
        </p:spPr>
        <p:txBody>
          <a:bodyPr/>
          <a:lstStyle>
            <a:lvl1pPr algn="ctr">
              <a:defRPr sz="800"/>
            </a:lvl1pPr>
          </a:lstStyle>
          <a:p>
            <a:r>
              <a:rPr lang="en-GB" dirty="0"/>
              <a:t>Click icon to insert image</a:t>
            </a:r>
          </a:p>
        </p:txBody>
      </p:sp>
      <p:sp>
        <p:nvSpPr>
          <p:cNvPr id="26" name="Text Placeholder 12">
            <a:extLst>
              <a:ext uri="{FF2B5EF4-FFF2-40B4-BE49-F238E27FC236}">
                <a16:creationId xmlns:a16="http://schemas.microsoft.com/office/drawing/2014/main" id="{763A42DB-7AA2-6517-F370-5EF821672896}"/>
              </a:ext>
            </a:extLst>
          </p:cNvPr>
          <p:cNvSpPr>
            <a:spLocks noGrp="1"/>
          </p:cNvSpPr>
          <p:nvPr>
            <p:ph type="body" sz="quarter" idx="164" hasCustomPrompt="1"/>
          </p:nvPr>
        </p:nvSpPr>
        <p:spPr>
          <a:xfrm>
            <a:off x="4293811" y="5230402"/>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33" name="Text Placeholder 12">
            <a:extLst>
              <a:ext uri="{FF2B5EF4-FFF2-40B4-BE49-F238E27FC236}">
                <a16:creationId xmlns:a16="http://schemas.microsoft.com/office/drawing/2014/main" id="{A0AE5331-3929-3C23-9F4A-8995F8BEDA28}"/>
              </a:ext>
            </a:extLst>
          </p:cNvPr>
          <p:cNvSpPr>
            <a:spLocks noGrp="1"/>
          </p:cNvSpPr>
          <p:nvPr>
            <p:ph type="body" sz="quarter" idx="165" hasCustomPrompt="1"/>
          </p:nvPr>
        </p:nvSpPr>
        <p:spPr>
          <a:xfrm>
            <a:off x="5828870" y="5230402"/>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34" name="Text Placeholder 12">
            <a:extLst>
              <a:ext uri="{FF2B5EF4-FFF2-40B4-BE49-F238E27FC236}">
                <a16:creationId xmlns:a16="http://schemas.microsoft.com/office/drawing/2014/main" id="{E2AA8FF2-9661-F3D6-06A6-D4B07823A09E}"/>
              </a:ext>
            </a:extLst>
          </p:cNvPr>
          <p:cNvSpPr>
            <a:spLocks noGrp="1"/>
          </p:cNvSpPr>
          <p:nvPr>
            <p:ph type="body" sz="quarter" idx="166" hasCustomPrompt="1"/>
          </p:nvPr>
        </p:nvSpPr>
        <p:spPr>
          <a:xfrm>
            <a:off x="7363929" y="5230402"/>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35" name="Text Placeholder 12">
            <a:extLst>
              <a:ext uri="{FF2B5EF4-FFF2-40B4-BE49-F238E27FC236}">
                <a16:creationId xmlns:a16="http://schemas.microsoft.com/office/drawing/2014/main" id="{08176850-779E-891A-13B4-EF8A9D9FCD9D}"/>
              </a:ext>
            </a:extLst>
          </p:cNvPr>
          <p:cNvSpPr>
            <a:spLocks noGrp="1"/>
          </p:cNvSpPr>
          <p:nvPr>
            <p:ph type="body" sz="quarter" idx="167" hasCustomPrompt="1"/>
          </p:nvPr>
        </p:nvSpPr>
        <p:spPr>
          <a:xfrm>
            <a:off x="8898988" y="5230402"/>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36" name="Text Placeholder 12">
            <a:extLst>
              <a:ext uri="{FF2B5EF4-FFF2-40B4-BE49-F238E27FC236}">
                <a16:creationId xmlns:a16="http://schemas.microsoft.com/office/drawing/2014/main" id="{79D2D893-CB01-7363-2F17-11F596A43CD6}"/>
              </a:ext>
            </a:extLst>
          </p:cNvPr>
          <p:cNvSpPr>
            <a:spLocks noGrp="1"/>
          </p:cNvSpPr>
          <p:nvPr>
            <p:ph type="body" sz="quarter" idx="168" hasCustomPrompt="1"/>
          </p:nvPr>
        </p:nvSpPr>
        <p:spPr>
          <a:xfrm>
            <a:off x="10434047" y="5230402"/>
            <a:ext cx="1083953" cy="374461"/>
          </a:xfrm>
        </p:spPr>
        <p:txBody>
          <a:bodyPr lIns="0" tIns="0" rIns="0" bIns="0"/>
          <a:lstStyle>
            <a:lvl1pPr>
              <a:spcAft>
                <a:spcPts val="400"/>
              </a:spcAft>
              <a:defRPr lang="en-GB" sz="1100" kern="1200" dirty="0">
                <a:solidFill>
                  <a:schemeClr val="tx1"/>
                </a:solidFill>
                <a:latin typeface="Gotham Medium" pitchFamily="50" charset="0"/>
                <a:ea typeface="+mn-ea"/>
                <a:cs typeface="+mn-cs"/>
              </a:defRPr>
            </a:lvl1pPr>
            <a:lvl2pPr marL="0" indent="0">
              <a:spcAft>
                <a:spcPts val="400"/>
              </a:spcAft>
              <a:buNone/>
              <a:defRPr sz="1000">
                <a:latin typeface="+mj-lt"/>
              </a:defRPr>
            </a:lvl2pPr>
            <a:lvl3pPr>
              <a:defRPr sz="700">
                <a:latin typeface="Gotham Bold" pitchFamily="50" charset="0"/>
              </a:defRPr>
            </a:lvl3pPr>
            <a:lvl4pPr>
              <a:defRPr sz="600">
                <a:latin typeface="Gotham Bold" pitchFamily="50" charset="0"/>
              </a:defRPr>
            </a:lvl4pPr>
            <a:lvl5pPr>
              <a:defRPr sz="600">
                <a:latin typeface="Gotham Bold" pitchFamily="50" charset="0"/>
              </a:defRPr>
            </a:lvl5pPr>
          </a:lstStyle>
          <a:p>
            <a:pPr marL="0" lvl="0" indent="0" algn="l" defTabSz="914400" rtl="0" eaLnBrk="1" latinLnBrk="0" hangingPunct="1">
              <a:lnSpc>
                <a:spcPct val="100000"/>
              </a:lnSpc>
              <a:spcBef>
                <a:spcPts val="0"/>
              </a:spcBef>
              <a:spcAft>
                <a:spcPts val="400"/>
              </a:spcAft>
              <a:buFont typeface="Arial" panose="020B0604020202020204" pitchFamily="34" charset="0"/>
              <a:buNone/>
            </a:pPr>
            <a:r>
              <a:rPr lang="en-GB" dirty="0"/>
              <a:t>Insert name</a:t>
            </a:r>
          </a:p>
          <a:p>
            <a:pPr lvl="1"/>
            <a:r>
              <a:rPr lang="en-GB" dirty="0"/>
              <a:t>Insert position</a:t>
            </a:r>
          </a:p>
        </p:txBody>
      </p:sp>
      <p:sp>
        <p:nvSpPr>
          <p:cNvPr id="37" name="Text Placeholder 3">
            <a:extLst>
              <a:ext uri="{FF2B5EF4-FFF2-40B4-BE49-F238E27FC236}">
                <a16:creationId xmlns:a16="http://schemas.microsoft.com/office/drawing/2014/main" id="{5DA0D9B7-519F-C045-C2B4-7C4C966BEC06}"/>
              </a:ext>
            </a:extLst>
          </p:cNvPr>
          <p:cNvSpPr>
            <a:spLocks noGrp="1"/>
          </p:cNvSpPr>
          <p:nvPr>
            <p:ph type="body" sz="quarter" idx="169" hasCustomPrompt="1"/>
          </p:nvPr>
        </p:nvSpPr>
        <p:spPr>
          <a:xfrm>
            <a:off x="4293811" y="3802112"/>
            <a:ext cx="3386138" cy="215444"/>
          </a:xfrm>
        </p:spPr>
        <p:txBody>
          <a:bodyPr/>
          <a:lstStyle/>
          <a:p>
            <a:pPr lvl="4"/>
            <a:r>
              <a:rPr lang="en-GB" dirty="0"/>
              <a:t>Insert text here</a:t>
            </a:r>
          </a:p>
        </p:txBody>
      </p:sp>
    </p:spTree>
    <p:custDataLst>
      <p:tags r:id="rId1"/>
    </p:custDataLst>
    <p:extLst>
      <p:ext uri="{BB962C8B-B14F-4D97-AF65-F5344CB8AC3E}">
        <p14:creationId xmlns:p14="http://schemas.microsoft.com/office/powerpoint/2010/main" val="2066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posal summary (1)">
    <p:spTree>
      <p:nvGrpSpPr>
        <p:cNvPr id="1" name=""/>
        <p:cNvGrpSpPr/>
        <p:nvPr/>
      </p:nvGrpSpPr>
      <p:grpSpPr>
        <a:xfrm>
          <a:off x="0" y="0"/>
          <a:ext cx="0" cy="0"/>
          <a:chOff x="0" y="0"/>
          <a:chExt cx="0" cy="0"/>
        </a:xfrm>
      </p:grpSpPr>
      <p:sp>
        <p:nvSpPr>
          <p:cNvPr id="42" name="Text Placeholder 41">
            <a:extLst>
              <a:ext uri="{FF2B5EF4-FFF2-40B4-BE49-F238E27FC236}">
                <a16:creationId xmlns:a16="http://schemas.microsoft.com/office/drawing/2014/main" id="{E4242A1E-3EBE-79D3-CC01-79979ABB9024}"/>
              </a:ext>
            </a:extLst>
          </p:cNvPr>
          <p:cNvSpPr>
            <a:spLocks noGrp="1"/>
          </p:cNvSpPr>
          <p:nvPr>
            <p:ph type="body" sz="quarter" idx="82"/>
          </p:nvPr>
        </p:nvSpPr>
        <p:spPr>
          <a:xfrm>
            <a:off x="442913" y="3256078"/>
            <a:ext cx="2047875" cy="2693872"/>
          </a:xfrm>
          <a:solidFill>
            <a:schemeClr val="accent4">
              <a:alpha val="50000"/>
            </a:schemeClr>
          </a:solidFill>
        </p:spPr>
        <p:txBody>
          <a:bodyPr lIns="180000" tIns="576000" rIns="180000" bIns="180000">
            <a:noAutofit/>
          </a:bodyPr>
          <a:lstStyle/>
          <a:p>
            <a:pPr lvl="0"/>
            <a:r>
              <a:rPr lang="en-US"/>
              <a:t>Click to edit Master text styles</a:t>
            </a:r>
          </a:p>
          <a:p>
            <a:pPr lvl="1"/>
            <a:r>
              <a:rPr lang="en-US"/>
              <a:t>Second level</a:t>
            </a:r>
          </a:p>
          <a:p>
            <a:pPr lvl="2"/>
            <a:r>
              <a:rPr lang="en-US"/>
              <a:t>Third level</a:t>
            </a:r>
          </a:p>
        </p:txBody>
      </p:sp>
      <p:sp>
        <p:nvSpPr>
          <p:cNvPr id="46" name="Text Placeholder 46">
            <a:extLst>
              <a:ext uri="{FF2B5EF4-FFF2-40B4-BE49-F238E27FC236}">
                <a16:creationId xmlns:a16="http://schemas.microsoft.com/office/drawing/2014/main" id="{37699BBF-67F5-1F14-F3D6-C10A561158C7}"/>
              </a:ext>
            </a:extLst>
          </p:cNvPr>
          <p:cNvSpPr>
            <a:spLocks noGrp="1"/>
          </p:cNvSpPr>
          <p:nvPr>
            <p:ph type="body" sz="quarter" idx="73" hasCustomPrompt="1"/>
          </p:nvPr>
        </p:nvSpPr>
        <p:spPr>
          <a:xfrm>
            <a:off x="442913" y="2034134"/>
            <a:ext cx="2048400" cy="1227137"/>
          </a:xfrm>
          <a:solidFill>
            <a:schemeClr val="accent1"/>
          </a:solidFill>
        </p:spPr>
        <p:txBody>
          <a:bodyPr>
            <a:noAutofit/>
          </a:bodyPr>
          <a:lstStyle>
            <a:lvl1pPr>
              <a:defRPr/>
            </a:lvl1pPr>
          </a:lstStyle>
          <a:p>
            <a:pPr lvl="0"/>
            <a:r>
              <a:rPr lang="en-US" dirty="0"/>
              <a:t> </a:t>
            </a:r>
            <a:endParaRPr lang="en-GB" dirty="0"/>
          </a:p>
        </p:txBody>
      </p:sp>
      <p:sp>
        <p:nvSpPr>
          <p:cNvPr id="47" name="Picture Placeholder 208">
            <a:extLst>
              <a:ext uri="{FF2B5EF4-FFF2-40B4-BE49-F238E27FC236}">
                <a16:creationId xmlns:a16="http://schemas.microsoft.com/office/drawing/2014/main" id="{9C8FA577-F71D-D8F5-8D62-4471BB5E71D8}"/>
              </a:ext>
            </a:extLst>
          </p:cNvPr>
          <p:cNvSpPr>
            <a:spLocks noGrp="1"/>
          </p:cNvSpPr>
          <p:nvPr>
            <p:ph type="pic" sz="quarter" idx="49" hasCustomPrompt="1"/>
          </p:nvPr>
        </p:nvSpPr>
        <p:spPr>
          <a:xfrm>
            <a:off x="1093895" y="2369170"/>
            <a:ext cx="746436" cy="557064"/>
          </a:xfrm>
        </p:spPr>
        <p:txBody>
          <a:bodyPr>
            <a:noAutofit/>
          </a:bodyPr>
          <a:lstStyle>
            <a:lvl1pPr algn="ctr">
              <a:defRPr sz="1100"/>
            </a:lvl1pPr>
          </a:lstStyle>
          <a:p>
            <a:r>
              <a:rPr lang="en-GB" dirty="0"/>
              <a:t>Click to insert icon</a:t>
            </a:r>
          </a:p>
        </p:txBody>
      </p:sp>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211" name="Text Placeholder 210">
            <a:extLst>
              <a:ext uri="{FF2B5EF4-FFF2-40B4-BE49-F238E27FC236}">
                <a16:creationId xmlns:a16="http://schemas.microsoft.com/office/drawing/2014/main" id="{2C4E0544-299B-A265-1A54-09C5D689AD6F}"/>
              </a:ext>
            </a:extLst>
          </p:cNvPr>
          <p:cNvSpPr>
            <a:spLocks noGrp="1"/>
          </p:cNvSpPr>
          <p:nvPr>
            <p:ph type="body" sz="quarter" idx="50" hasCustomPrompt="1"/>
          </p:nvPr>
        </p:nvSpPr>
        <p:spPr>
          <a:xfrm>
            <a:off x="442913" y="3256078"/>
            <a:ext cx="398278" cy="398278"/>
          </a:xfrm>
          <a:solidFill>
            <a:schemeClr val="accent1"/>
          </a:solidFill>
        </p:spPr>
        <p:txBody>
          <a:bodyPr anchor="ctr">
            <a:noAutofit/>
          </a:bodyPr>
          <a:lstStyle>
            <a:lvl1pPr algn="ctr">
              <a:defRPr sz="1800">
                <a:latin typeface="Gotham Medium" pitchFamily="50" charset="0"/>
              </a:defRPr>
            </a:lvl1pPr>
          </a:lstStyle>
          <a:p>
            <a:pPr lvl="0"/>
            <a:r>
              <a:rPr lang="en-GB"/>
              <a:t>1</a:t>
            </a:r>
            <a:endParaRPr lang="en-GB" dirty="0"/>
          </a:p>
        </p:txBody>
      </p:sp>
      <p:sp>
        <p:nvSpPr>
          <p:cNvPr id="240" name="Date Placeholder 239">
            <a:extLst>
              <a:ext uri="{FF2B5EF4-FFF2-40B4-BE49-F238E27FC236}">
                <a16:creationId xmlns:a16="http://schemas.microsoft.com/office/drawing/2014/main" id="{E4B06F1E-88BB-3186-FB7D-DBA45A7A1096}"/>
              </a:ext>
            </a:extLst>
          </p:cNvPr>
          <p:cNvSpPr>
            <a:spLocks noGrp="1"/>
          </p:cNvSpPr>
          <p:nvPr>
            <p:ph type="dt" sz="half" idx="64"/>
          </p:nvPr>
        </p:nvSpPr>
        <p:spPr/>
        <p:txBody>
          <a:bodyPr>
            <a:noAutofit/>
          </a:bodyPr>
          <a:lstStyle/>
          <a:p>
            <a:endParaRPr lang="en-GB" dirty="0"/>
          </a:p>
        </p:txBody>
      </p:sp>
      <p:sp>
        <p:nvSpPr>
          <p:cNvPr id="242" name="Slide Number Placeholder 241">
            <a:extLst>
              <a:ext uri="{FF2B5EF4-FFF2-40B4-BE49-F238E27FC236}">
                <a16:creationId xmlns:a16="http://schemas.microsoft.com/office/drawing/2014/main" id="{55E39F37-2C2F-F040-504A-99C2E679CB16}"/>
              </a:ext>
            </a:extLst>
          </p:cNvPr>
          <p:cNvSpPr>
            <a:spLocks noGrp="1"/>
          </p:cNvSpPr>
          <p:nvPr>
            <p:ph type="sldNum" sz="quarter" idx="66"/>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56E7736A-65A1-09AE-4864-18D2491E3572}"/>
              </a:ext>
            </a:extLst>
          </p:cNvPr>
          <p:cNvGrpSpPr/>
          <p:nvPr userDrawn="1"/>
        </p:nvGrpSpPr>
        <p:grpSpPr>
          <a:xfrm>
            <a:off x="-2178417" y="0"/>
            <a:ext cx="2116910" cy="4354799"/>
            <a:chOff x="-2170726" y="0"/>
            <a:chExt cx="2116910" cy="4354799"/>
          </a:xfrm>
        </p:grpSpPr>
        <p:grpSp>
          <p:nvGrpSpPr>
            <p:cNvPr id="4" name="Group 3">
              <a:extLst>
                <a:ext uri="{FF2B5EF4-FFF2-40B4-BE49-F238E27FC236}">
                  <a16:creationId xmlns:a16="http://schemas.microsoft.com/office/drawing/2014/main" id="{4D8DBC6F-1E03-BE56-D024-EFFD2AD79501}"/>
                </a:ext>
              </a:extLst>
            </p:cNvPr>
            <p:cNvGrpSpPr/>
            <p:nvPr userDrawn="1"/>
          </p:nvGrpSpPr>
          <p:grpSpPr>
            <a:xfrm>
              <a:off x="-2170726" y="0"/>
              <a:ext cx="2116910" cy="4354799"/>
              <a:chOff x="1841345" y="1593847"/>
              <a:chExt cx="2116910" cy="4354799"/>
            </a:xfrm>
          </p:grpSpPr>
          <p:sp>
            <p:nvSpPr>
              <p:cNvPr id="29" name="Rectangle 28">
                <a:extLst>
                  <a:ext uri="{FF2B5EF4-FFF2-40B4-BE49-F238E27FC236}">
                    <a16:creationId xmlns:a16="http://schemas.microsoft.com/office/drawing/2014/main" id="{290D1D23-8EB4-DDD2-A898-78CC228B8DD6}"/>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0" name="Rectangle 29">
                <a:extLst>
                  <a:ext uri="{FF2B5EF4-FFF2-40B4-BE49-F238E27FC236}">
                    <a16:creationId xmlns:a16="http://schemas.microsoft.com/office/drawing/2014/main" id="{61F6CF1D-67DA-757C-6B4B-275D2391C581}"/>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1" name="TextBox 30">
                <a:extLst>
                  <a:ext uri="{FF2B5EF4-FFF2-40B4-BE49-F238E27FC236}">
                    <a16:creationId xmlns:a16="http://schemas.microsoft.com/office/drawing/2014/main" id="{D2C687A2-01D2-3211-3818-7FAAB64CEF86}"/>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2" name="TextBox 31">
                <a:extLst>
                  <a:ext uri="{FF2B5EF4-FFF2-40B4-BE49-F238E27FC236}">
                    <a16:creationId xmlns:a16="http://schemas.microsoft.com/office/drawing/2014/main" id="{969AF7C1-6412-A745-E173-D0AB1D2FDCBB}"/>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3" name="TextBox 32">
                <a:extLst>
                  <a:ext uri="{FF2B5EF4-FFF2-40B4-BE49-F238E27FC236}">
                    <a16:creationId xmlns:a16="http://schemas.microsoft.com/office/drawing/2014/main" id="{5CAD5736-3873-395B-F45C-71DC9949AB49}"/>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4" name="TextBox 33">
                <a:extLst>
                  <a:ext uri="{FF2B5EF4-FFF2-40B4-BE49-F238E27FC236}">
                    <a16:creationId xmlns:a16="http://schemas.microsoft.com/office/drawing/2014/main" id="{37B8061C-0619-E88D-7296-C8D654F31FCA}"/>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2" name="Picture 11">
              <a:extLst>
                <a:ext uri="{FF2B5EF4-FFF2-40B4-BE49-F238E27FC236}">
                  <a16:creationId xmlns:a16="http://schemas.microsoft.com/office/drawing/2014/main" id="{8D85419E-A4B9-450E-045D-ADDA73D665CC}"/>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2" name="Oval 21">
              <a:extLst>
                <a:ext uri="{FF2B5EF4-FFF2-40B4-BE49-F238E27FC236}">
                  <a16:creationId xmlns:a16="http://schemas.microsoft.com/office/drawing/2014/main" id="{4ED16FC4-288E-C110-C5E7-20191A6CFF6A}"/>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3" name="Picture 22">
              <a:extLst>
                <a:ext uri="{FF2B5EF4-FFF2-40B4-BE49-F238E27FC236}">
                  <a16:creationId xmlns:a16="http://schemas.microsoft.com/office/drawing/2014/main" id="{ACC47976-4498-DFB0-8FD8-996136D527D1}"/>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4" name="Oval 23">
              <a:extLst>
                <a:ext uri="{FF2B5EF4-FFF2-40B4-BE49-F238E27FC236}">
                  <a16:creationId xmlns:a16="http://schemas.microsoft.com/office/drawing/2014/main" id="{264C25EB-EA7A-176B-7EC1-9B148FA23BEC}"/>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56" name="Group 55">
            <a:extLst>
              <a:ext uri="{FF2B5EF4-FFF2-40B4-BE49-F238E27FC236}">
                <a16:creationId xmlns:a16="http://schemas.microsoft.com/office/drawing/2014/main" id="{C8E3F35B-5DD3-50CB-3AF4-4C8176D8EFD1}"/>
              </a:ext>
            </a:extLst>
          </p:cNvPr>
          <p:cNvGrpSpPr/>
          <p:nvPr userDrawn="1"/>
        </p:nvGrpSpPr>
        <p:grpSpPr>
          <a:xfrm>
            <a:off x="12338004" y="0"/>
            <a:ext cx="2094954" cy="3914775"/>
            <a:chOff x="-2178418" y="4487679"/>
            <a:chExt cx="2094954" cy="3914775"/>
          </a:xfrm>
        </p:grpSpPr>
        <p:sp>
          <p:nvSpPr>
            <p:cNvPr id="57" name="Rectangle 56">
              <a:extLst>
                <a:ext uri="{FF2B5EF4-FFF2-40B4-BE49-F238E27FC236}">
                  <a16:creationId xmlns:a16="http://schemas.microsoft.com/office/drawing/2014/main" id="{46843D09-CB8F-CD85-3597-DA7E0AE8B11C}"/>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8" name="Rectangle 57">
              <a:extLst>
                <a:ext uri="{FF2B5EF4-FFF2-40B4-BE49-F238E27FC236}">
                  <a16:creationId xmlns:a16="http://schemas.microsoft.com/office/drawing/2014/main" id="{7AB4BC25-A2F5-C834-8CE0-93F7868E4397}"/>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9" name="TextBox 58">
              <a:extLst>
                <a:ext uri="{FF2B5EF4-FFF2-40B4-BE49-F238E27FC236}">
                  <a16:creationId xmlns:a16="http://schemas.microsoft.com/office/drawing/2014/main" id="{F92CB0F6-727B-4807-49C7-86288DF46A83}"/>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60" name="TextBox 59">
              <a:extLst>
                <a:ext uri="{FF2B5EF4-FFF2-40B4-BE49-F238E27FC236}">
                  <a16:creationId xmlns:a16="http://schemas.microsoft.com/office/drawing/2014/main" id="{4A1A96E3-C6A1-2824-B418-808321495BC9}"/>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61" name="TextBox 60">
              <a:extLst>
                <a:ext uri="{FF2B5EF4-FFF2-40B4-BE49-F238E27FC236}">
                  <a16:creationId xmlns:a16="http://schemas.microsoft.com/office/drawing/2014/main" id="{B9E2D800-2BE4-1163-B059-D47FB2C5552D}"/>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62" name="TextBox 61">
              <a:extLst>
                <a:ext uri="{FF2B5EF4-FFF2-40B4-BE49-F238E27FC236}">
                  <a16:creationId xmlns:a16="http://schemas.microsoft.com/office/drawing/2014/main" id="{673B4A5C-D314-E9F2-B464-58EEDFAEC696}"/>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63" name="TextBox 62">
              <a:extLst>
                <a:ext uri="{FF2B5EF4-FFF2-40B4-BE49-F238E27FC236}">
                  <a16:creationId xmlns:a16="http://schemas.microsoft.com/office/drawing/2014/main" id="{8A8354B2-E59E-5F80-4D14-3B9054C1C03E}"/>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35" name="Title 34">
            <a:extLst>
              <a:ext uri="{FF2B5EF4-FFF2-40B4-BE49-F238E27FC236}">
                <a16:creationId xmlns:a16="http://schemas.microsoft.com/office/drawing/2014/main" id="{1767E79A-9F66-155B-AC02-405971B151F7}"/>
              </a:ext>
            </a:extLst>
          </p:cNvPr>
          <p:cNvSpPr>
            <a:spLocks noGrp="1"/>
          </p:cNvSpPr>
          <p:nvPr>
            <p:ph type="title" hasCustomPrompt="1"/>
          </p:nvPr>
        </p:nvSpPr>
        <p:spPr/>
        <p:txBody>
          <a:bodyPr/>
          <a:lstStyle/>
          <a:p>
            <a:r>
              <a:rPr lang="en-US" dirty="0"/>
              <a:t>Insert title here</a:t>
            </a:r>
            <a:endParaRPr lang="en-GB" dirty="0"/>
          </a:p>
        </p:txBody>
      </p:sp>
      <p:sp>
        <p:nvSpPr>
          <p:cNvPr id="36" name="Footer Placeholder 4">
            <a:extLst>
              <a:ext uri="{FF2B5EF4-FFF2-40B4-BE49-F238E27FC236}">
                <a16:creationId xmlns:a16="http://schemas.microsoft.com/office/drawing/2014/main" id="{78BFFAE4-8B7B-2DF6-1946-9119483C059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93" name="Text Placeholder 41">
            <a:extLst>
              <a:ext uri="{FF2B5EF4-FFF2-40B4-BE49-F238E27FC236}">
                <a16:creationId xmlns:a16="http://schemas.microsoft.com/office/drawing/2014/main" id="{7DF0A2E9-4A42-0B3C-3737-9088FA43E20F}"/>
              </a:ext>
            </a:extLst>
          </p:cNvPr>
          <p:cNvSpPr>
            <a:spLocks noGrp="1"/>
          </p:cNvSpPr>
          <p:nvPr>
            <p:ph type="body" sz="quarter" idx="83"/>
          </p:nvPr>
        </p:nvSpPr>
        <p:spPr>
          <a:xfrm>
            <a:off x="2697829" y="3256078"/>
            <a:ext cx="2047875" cy="2693872"/>
          </a:xfrm>
          <a:solidFill>
            <a:schemeClr val="accent4">
              <a:alpha val="50000"/>
            </a:schemeClr>
          </a:solidFill>
        </p:spPr>
        <p:txBody>
          <a:bodyPr lIns="180000" tIns="576000" rIns="180000" bIns="180000">
            <a:noAutofit/>
          </a:bodyPr>
          <a:lstStyle/>
          <a:p>
            <a:pPr lvl="0"/>
            <a:r>
              <a:rPr lang="en-US"/>
              <a:t>Click to edit Master text styles</a:t>
            </a:r>
          </a:p>
          <a:p>
            <a:pPr lvl="1"/>
            <a:r>
              <a:rPr lang="en-US"/>
              <a:t>Second level</a:t>
            </a:r>
          </a:p>
          <a:p>
            <a:pPr lvl="2"/>
            <a:r>
              <a:rPr lang="en-US"/>
              <a:t>Third level</a:t>
            </a:r>
          </a:p>
        </p:txBody>
      </p:sp>
      <p:sp>
        <p:nvSpPr>
          <p:cNvPr id="194" name="Text Placeholder 46">
            <a:extLst>
              <a:ext uri="{FF2B5EF4-FFF2-40B4-BE49-F238E27FC236}">
                <a16:creationId xmlns:a16="http://schemas.microsoft.com/office/drawing/2014/main" id="{74A6AA96-761F-BD94-65D7-7F1C033986EF}"/>
              </a:ext>
            </a:extLst>
          </p:cNvPr>
          <p:cNvSpPr>
            <a:spLocks noGrp="1"/>
          </p:cNvSpPr>
          <p:nvPr>
            <p:ph type="body" sz="quarter" idx="84" hasCustomPrompt="1"/>
          </p:nvPr>
        </p:nvSpPr>
        <p:spPr>
          <a:xfrm>
            <a:off x="2697829" y="2034134"/>
            <a:ext cx="2048400" cy="1227137"/>
          </a:xfrm>
          <a:solidFill>
            <a:schemeClr val="accent1"/>
          </a:solidFill>
        </p:spPr>
        <p:txBody>
          <a:bodyPr>
            <a:noAutofit/>
          </a:bodyPr>
          <a:lstStyle>
            <a:lvl1pPr>
              <a:defRPr/>
            </a:lvl1pPr>
          </a:lstStyle>
          <a:p>
            <a:pPr lvl="0"/>
            <a:r>
              <a:rPr lang="en-US" dirty="0"/>
              <a:t> </a:t>
            </a:r>
            <a:endParaRPr lang="en-GB" dirty="0"/>
          </a:p>
        </p:txBody>
      </p:sp>
      <p:sp>
        <p:nvSpPr>
          <p:cNvPr id="195" name="Picture Placeholder 208">
            <a:extLst>
              <a:ext uri="{FF2B5EF4-FFF2-40B4-BE49-F238E27FC236}">
                <a16:creationId xmlns:a16="http://schemas.microsoft.com/office/drawing/2014/main" id="{0484C291-05F3-29DF-C199-8DB67EACABCB}"/>
              </a:ext>
            </a:extLst>
          </p:cNvPr>
          <p:cNvSpPr>
            <a:spLocks noGrp="1"/>
          </p:cNvSpPr>
          <p:nvPr>
            <p:ph type="pic" sz="quarter" idx="85" hasCustomPrompt="1"/>
          </p:nvPr>
        </p:nvSpPr>
        <p:spPr>
          <a:xfrm>
            <a:off x="3348811" y="2369170"/>
            <a:ext cx="746436" cy="557064"/>
          </a:xfrm>
        </p:spPr>
        <p:txBody>
          <a:bodyPr>
            <a:noAutofit/>
          </a:bodyPr>
          <a:lstStyle>
            <a:lvl1pPr algn="ctr">
              <a:defRPr sz="1100"/>
            </a:lvl1pPr>
          </a:lstStyle>
          <a:p>
            <a:r>
              <a:rPr lang="en-GB" dirty="0"/>
              <a:t>Click to insert icon</a:t>
            </a:r>
          </a:p>
        </p:txBody>
      </p:sp>
      <p:sp>
        <p:nvSpPr>
          <p:cNvPr id="196" name="Text Placeholder 210">
            <a:extLst>
              <a:ext uri="{FF2B5EF4-FFF2-40B4-BE49-F238E27FC236}">
                <a16:creationId xmlns:a16="http://schemas.microsoft.com/office/drawing/2014/main" id="{BADF8C68-860E-A914-1FAE-57DF85C8C217}"/>
              </a:ext>
            </a:extLst>
          </p:cNvPr>
          <p:cNvSpPr>
            <a:spLocks noGrp="1"/>
          </p:cNvSpPr>
          <p:nvPr>
            <p:ph type="body" sz="quarter" idx="86" hasCustomPrompt="1"/>
          </p:nvPr>
        </p:nvSpPr>
        <p:spPr>
          <a:xfrm>
            <a:off x="2697829" y="3256078"/>
            <a:ext cx="398278" cy="398278"/>
          </a:xfrm>
          <a:solidFill>
            <a:schemeClr val="accent1"/>
          </a:solidFill>
        </p:spPr>
        <p:txBody>
          <a:bodyPr anchor="ctr">
            <a:noAutofit/>
          </a:bodyPr>
          <a:lstStyle>
            <a:lvl1pPr algn="ctr">
              <a:defRPr sz="1800">
                <a:latin typeface="Gotham Medium" pitchFamily="50" charset="0"/>
              </a:defRPr>
            </a:lvl1pPr>
          </a:lstStyle>
          <a:p>
            <a:pPr lvl="0"/>
            <a:r>
              <a:rPr lang="en-GB" dirty="0"/>
              <a:t>2</a:t>
            </a:r>
          </a:p>
        </p:txBody>
      </p:sp>
      <p:sp>
        <p:nvSpPr>
          <p:cNvPr id="197" name="Text Placeholder 41">
            <a:extLst>
              <a:ext uri="{FF2B5EF4-FFF2-40B4-BE49-F238E27FC236}">
                <a16:creationId xmlns:a16="http://schemas.microsoft.com/office/drawing/2014/main" id="{41F541A8-C720-FB01-3019-D03053838F7D}"/>
              </a:ext>
            </a:extLst>
          </p:cNvPr>
          <p:cNvSpPr>
            <a:spLocks noGrp="1"/>
          </p:cNvSpPr>
          <p:nvPr>
            <p:ph type="body" sz="quarter" idx="87"/>
          </p:nvPr>
        </p:nvSpPr>
        <p:spPr>
          <a:xfrm>
            <a:off x="4953270" y="3256078"/>
            <a:ext cx="2047875" cy="2693872"/>
          </a:xfrm>
          <a:solidFill>
            <a:schemeClr val="accent4">
              <a:alpha val="50000"/>
            </a:schemeClr>
          </a:solidFill>
        </p:spPr>
        <p:txBody>
          <a:bodyPr lIns="180000" tIns="576000" rIns="180000" bIns="180000">
            <a:noAutofit/>
          </a:bodyPr>
          <a:lstStyle/>
          <a:p>
            <a:pPr lvl="0"/>
            <a:r>
              <a:rPr lang="en-US"/>
              <a:t>Click to edit Master text styles</a:t>
            </a:r>
          </a:p>
          <a:p>
            <a:pPr lvl="1"/>
            <a:r>
              <a:rPr lang="en-US"/>
              <a:t>Second level</a:t>
            </a:r>
          </a:p>
          <a:p>
            <a:pPr lvl="2"/>
            <a:r>
              <a:rPr lang="en-US"/>
              <a:t>Third level</a:t>
            </a:r>
          </a:p>
        </p:txBody>
      </p:sp>
      <p:sp>
        <p:nvSpPr>
          <p:cNvPr id="198" name="Text Placeholder 46">
            <a:extLst>
              <a:ext uri="{FF2B5EF4-FFF2-40B4-BE49-F238E27FC236}">
                <a16:creationId xmlns:a16="http://schemas.microsoft.com/office/drawing/2014/main" id="{0CF172F3-5E15-D268-7BB8-E5AEA958026E}"/>
              </a:ext>
            </a:extLst>
          </p:cNvPr>
          <p:cNvSpPr>
            <a:spLocks noGrp="1"/>
          </p:cNvSpPr>
          <p:nvPr>
            <p:ph type="body" sz="quarter" idx="88" hasCustomPrompt="1"/>
          </p:nvPr>
        </p:nvSpPr>
        <p:spPr>
          <a:xfrm>
            <a:off x="4953270" y="2034134"/>
            <a:ext cx="2048400" cy="1227137"/>
          </a:xfrm>
          <a:solidFill>
            <a:schemeClr val="accent1"/>
          </a:solidFill>
        </p:spPr>
        <p:txBody>
          <a:bodyPr>
            <a:noAutofit/>
          </a:bodyPr>
          <a:lstStyle>
            <a:lvl1pPr>
              <a:defRPr/>
            </a:lvl1pPr>
          </a:lstStyle>
          <a:p>
            <a:pPr lvl="0"/>
            <a:r>
              <a:rPr lang="en-US" dirty="0"/>
              <a:t> </a:t>
            </a:r>
            <a:endParaRPr lang="en-GB" dirty="0"/>
          </a:p>
        </p:txBody>
      </p:sp>
      <p:sp>
        <p:nvSpPr>
          <p:cNvPr id="199" name="Picture Placeholder 208">
            <a:extLst>
              <a:ext uri="{FF2B5EF4-FFF2-40B4-BE49-F238E27FC236}">
                <a16:creationId xmlns:a16="http://schemas.microsoft.com/office/drawing/2014/main" id="{3AA49643-56AE-F162-AAA9-31D8CCD22560}"/>
              </a:ext>
            </a:extLst>
          </p:cNvPr>
          <p:cNvSpPr>
            <a:spLocks noGrp="1"/>
          </p:cNvSpPr>
          <p:nvPr>
            <p:ph type="pic" sz="quarter" idx="89" hasCustomPrompt="1"/>
          </p:nvPr>
        </p:nvSpPr>
        <p:spPr>
          <a:xfrm>
            <a:off x="5604252" y="2369170"/>
            <a:ext cx="746436" cy="557064"/>
          </a:xfrm>
        </p:spPr>
        <p:txBody>
          <a:bodyPr>
            <a:noAutofit/>
          </a:bodyPr>
          <a:lstStyle>
            <a:lvl1pPr algn="ctr">
              <a:defRPr sz="1100"/>
            </a:lvl1pPr>
          </a:lstStyle>
          <a:p>
            <a:r>
              <a:rPr lang="en-GB" dirty="0"/>
              <a:t>Click to insert icon</a:t>
            </a:r>
          </a:p>
        </p:txBody>
      </p:sp>
      <p:sp>
        <p:nvSpPr>
          <p:cNvPr id="200" name="Text Placeholder 210">
            <a:extLst>
              <a:ext uri="{FF2B5EF4-FFF2-40B4-BE49-F238E27FC236}">
                <a16:creationId xmlns:a16="http://schemas.microsoft.com/office/drawing/2014/main" id="{22F0666D-2190-45B3-4E19-6D3FF4BCBA04}"/>
              </a:ext>
            </a:extLst>
          </p:cNvPr>
          <p:cNvSpPr>
            <a:spLocks noGrp="1"/>
          </p:cNvSpPr>
          <p:nvPr>
            <p:ph type="body" sz="quarter" idx="90" hasCustomPrompt="1"/>
          </p:nvPr>
        </p:nvSpPr>
        <p:spPr>
          <a:xfrm>
            <a:off x="4953270" y="3256078"/>
            <a:ext cx="398278" cy="398278"/>
          </a:xfrm>
          <a:solidFill>
            <a:schemeClr val="accent1"/>
          </a:solidFill>
        </p:spPr>
        <p:txBody>
          <a:bodyPr anchor="ctr">
            <a:noAutofit/>
          </a:bodyPr>
          <a:lstStyle>
            <a:lvl1pPr algn="ctr">
              <a:defRPr sz="1800">
                <a:latin typeface="Gotham Medium" pitchFamily="50" charset="0"/>
              </a:defRPr>
            </a:lvl1pPr>
          </a:lstStyle>
          <a:p>
            <a:pPr lvl="0"/>
            <a:r>
              <a:rPr lang="en-GB" dirty="0"/>
              <a:t>3</a:t>
            </a:r>
          </a:p>
        </p:txBody>
      </p:sp>
      <p:sp>
        <p:nvSpPr>
          <p:cNvPr id="201" name="Text Placeholder 41">
            <a:extLst>
              <a:ext uri="{FF2B5EF4-FFF2-40B4-BE49-F238E27FC236}">
                <a16:creationId xmlns:a16="http://schemas.microsoft.com/office/drawing/2014/main" id="{ACFD51A7-9349-4A7A-B5A5-9F598711B1E5}"/>
              </a:ext>
            </a:extLst>
          </p:cNvPr>
          <p:cNvSpPr>
            <a:spLocks noGrp="1"/>
          </p:cNvSpPr>
          <p:nvPr>
            <p:ph type="body" sz="quarter" idx="91"/>
          </p:nvPr>
        </p:nvSpPr>
        <p:spPr>
          <a:xfrm>
            <a:off x="7208711" y="3256078"/>
            <a:ext cx="2047875" cy="2693872"/>
          </a:xfrm>
          <a:solidFill>
            <a:schemeClr val="accent4">
              <a:alpha val="50000"/>
            </a:schemeClr>
          </a:solidFill>
        </p:spPr>
        <p:txBody>
          <a:bodyPr lIns="180000" tIns="576000" rIns="180000" bIns="180000">
            <a:noAutofit/>
          </a:bodyPr>
          <a:lstStyle/>
          <a:p>
            <a:pPr lvl="0"/>
            <a:r>
              <a:rPr lang="en-US"/>
              <a:t>Click to edit Master text styles</a:t>
            </a:r>
          </a:p>
          <a:p>
            <a:pPr lvl="1"/>
            <a:r>
              <a:rPr lang="en-US"/>
              <a:t>Second level</a:t>
            </a:r>
          </a:p>
          <a:p>
            <a:pPr lvl="2"/>
            <a:r>
              <a:rPr lang="en-US"/>
              <a:t>Third level</a:t>
            </a:r>
          </a:p>
        </p:txBody>
      </p:sp>
      <p:sp>
        <p:nvSpPr>
          <p:cNvPr id="202" name="Text Placeholder 46">
            <a:extLst>
              <a:ext uri="{FF2B5EF4-FFF2-40B4-BE49-F238E27FC236}">
                <a16:creationId xmlns:a16="http://schemas.microsoft.com/office/drawing/2014/main" id="{E54F8FD8-70BB-D55C-CC33-091FF8A290B2}"/>
              </a:ext>
            </a:extLst>
          </p:cNvPr>
          <p:cNvSpPr>
            <a:spLocks noGrp="1"/>
          </p:cNvSpPr>
          <p:nvPr>
            <p:ph type="body" sz="quarter" idx="92" hasCustomPrompt="1"/>
          </p:nvPr>
        </p:nvSpPr>
        <p:spPr>
          <a:xfrm>
            <a:off x="7208711" y="2034134"/>
            <a:ext cx="2048400" cy="1227137"/>
          </a:xfrm>
          <a:solidFill>
            <a:schemeClr val="accent1"/>
          </a:solidFill>
        </p:spPr>
        <p:txBody>
          <a:bodyPr>
            <a:noAutofit/>
          </a:bodyPr>
          <a:lstStyle>
            <a:lvl1pPr>
              <a:defRPr/>
            </a:lvl1pPr>
          </a:lstStyle>
          <a:p>
            <a:pPr lvl="0"/>
            <a:r>
              <a:rPr lang="en-US" dirty="0"/>
              <a:t> </a:t>
            </a:r>
            <a:endParaRPr lang="en-GB" dirty="0"/>
          </a:p>
        </p:txBody>
      </p:sp>
      <p:sp>
        <p:nvSpPr>
          <p:cNvPr id="203" name="Picture Placeholder 208">
            <a:extLst>
              <a:ext uri="{FF2B5EF4-FFF2-40B4-BE49-F238E27FC236}">
                <a16:creationId xmlns:a16="http://schemas.microsoft.com/office/drawing/2014/main" id="{B0B76ECE-6874-CF6D-3424-8819280EA1F5}"/>
              </a:ext>
            </a:extLst>
          </p:cNvPr>
          <p:cNvSpPr>
            <a:spLocks noGrp="1"/>
          </p:cNvSpPr>
          <p:nvPr>
            <p:ph type="pic" sz="quarter" idx="93" hasCustomPrompt="1"/>
          </p:nvPr>
        </p:nvSpPr>
        <p:spPr>
          <a:xfrm>
            <a:off x="7859693" y="2369170"/>
            <a:ext cx="746436" cy="557064"/>
          </a:xfrm>
        </p:spPr>
        <p:txBody>
          <a:bodyPr>
            <a:noAutofit/>
          </a:bodyPr>
          <a:lstStyle>
            <a:lvl1pPr algn="ctr">
              <a:defRPr sz="1100"/>
            </a:lvl1pPr>
          </a:lstStyle>
          <a:p>
            <a:r>
              <a:rPr lang="en-GB" dirty="0"/>
              <a:t>Click to insert icon</a:t>
            </a:r>
          </a:p>
        </p:txBody>
      </p:sp>
      <p:sp>
        <p:nvSpPr>
          <p:cNvPr id="204" name="Text Placeholder 210">
            <a:extLst>
              <a:ext uri="{FF2B5EF4-FFF2-40B4-BE49-F238E27FC236}">
                <a16:creationId xmlns:a16="http://schemas.microsoft.com/office/drawing/2014/main" id="{BB3D045D-829E-3DAE-00F4-D24DE99033DE}"/>
              </a:ext>
            </a:extLst>
          </p:cNvPr>
          <p:cNvSpPr>
            <a:spLocks noGrp="1"/>
          </p:cNvSpPr>
          <p:nvPr>
            <p:ph type="body" sz="quarter" idx="94" hasCustomPrompt="1"/>
          </p:nvPr>
        </p:nvSpPr>
        <p:spPr>
          <a:xfrm>
            <a:off x="7208711" y="3256078"/>
            <a:ext cx="398278" cy="398278"/>
          </a:xfrm>
          <a:solidFill>
            <a:schemeClr val="accent1"/>
          </a:solidFill>
        </p:spPr>
        <p:txBody>
          <a:bodyPr anchor="ctr">
            <a:noAutofit/>
          </a:bodyPr>
          <a:lstStyle>
            <a:lvl1pPr algn="ctr">
              <a:defRPr sz="1800">
                <a:latin typeface="Gotham Medium" pitchFamily="50" charset="0"/>
              </a:defRPr>
            </a:lvl1pPr>
          </a:lstStyle>
          <a:p>
            <a:pPr lvl="0"/>
            <a:r>
              <a:rPr lang="en-GB" dirty="0"/>
              <a:t>4</a:t>
            </a:r>
          </a:p>
        </p:txBody>
      </p:sp>
      <p:sp>
        <p:nvSpPr>
          <p:cNvPr id="205" name="Text Placeholder 41">
            <a:extLst>
              <a:ext uri="{FF2B5EF4-FFF2-40B4-BE49-F238E27FC236}">
                <a16:creationId xmlns:a16="http://schemas.microsoft.com/office/drawing/2014/main" id="{70E883C7-1B5D-31E1-9CB2-CB972DB52548}"/>
              </a:ext>
            </a:extLst>
          </p:cNvPr>
          <p:cNvSpPr>
            <a:spLocks noGrp="1"/>
          </p:cNvSpPr>
          <p:nvPr>
            <p:ph type="body" sz="quarter" idx="95"/>
          </p:nvPr>
        </p:nvSpPr>
        <p:spPr>
          <a:xfrm>
            <a:off x="9464675" y="3256078"/>
            <a:ext cx="2047875" cy="2693872"/>
          </a:xfrm>
          <a:solidFill>
            <a:schemeClr val="accent4">
              <a:alpha val="50000"/>
            </a:schemeClr>
          </a:solidFill>
        </p:spPr>
        <p:txBody>
          <a:bodyPr lIns="180000" tIns="576000" rIns="180000" bIns="180000">
            <a:noAutofit/>
          </a:bodyPr>
          <a:lstStyle/>
          <a:p>
            <a:pPr lvl="0"/>
            <a:r>
              <a:rPr lang="en-US"/>
              <a:t>Click to edit Master text styles</a:t>
            </a:r>
          </a:p>
          <a:p>
            <a:pPr lvl="1"/>
            <a:r>
              <a:rPr lang="en-US"/>
              <a:t>Second level</a:t>
            </a:r>
          </a:p>
          <a:p>
            <a:pPr lvl="2"/>
            <a:r>
              <a:rPr lang="en-US"/>
              <a:t>Third level</a:t>
            </a:r>
          </a:p>
        </p:txBody>
      </p:sp>
      <p:sp>
        <p:nvSpPr>
          <p:cNvPr id="206" name="Text Placeholder 46">
            <a:extLst>
              <a:ext uri="{FF2B5EF4-FFF2-40B4-BE49-F238E27FC236}">
                <a16:creationId xmlns:a16="http://schemas.microsoft.com/office/drawing/2014/main" id="{14F92D9A-B6BD-CF1E-BE58-C938A35C6138}"/>
              </a:ext>
            </a:extLst>
          </p:cNvPr>
          <p:cNvSpPr>
            <a:spLocks noGrp="1"/>
          </p:cNvSpPr>
          <p:nvPr>
            <p:ph type="body" sz="quarter" idx="96" hasCustomPrompt="1"/>
          </p:nvPr>
        </p:nvSpPr>
        <p:spPr>
          <a:xfrm>
            <a:off x="9464675" y="2034134"/>
            <a:ext cx="2048400" cy="1227137"/>
          </a:xfrm>
          <a:solidFill>
            <a:schemeClr val="accent1"/>
          </a:solidFill>
        </p:spPr>
        <p:txBody>
          <a:bodyPr>
            <a:noAutofit/>
          </a:bodyPr>
          <a:lstStyle>
            <a:lvl1pPr>
              <a:defRPr/>
            </a:lvl1pPr>
          </a:lstStyle>
          <a:p>
            <a:pPr lvl="0"/>
            <a:r>
              <a:rPr lang="en-US" dirty="0"/>
              <a:t> </a:t>
            </a:r>
            <a:endParaRPr lang="en-GB" dirty="0"/>
          </a:p>
        </p:txBody>
      </p:sp>
      <p:sp>
        <p:nvSpPr>
          <p:cNvPr id="207" name="Picture Placeholder 208">
            <a:extLst>
              <a:ext uri="{FF2B5EF4-FFF2-40B4-BE49-F238E27FC236}">
                <a16:creationId xmlns:a16="http://schemas.microsoft.com/office/drawing/2014/main" id="{596CE1CB-AB3F-8234-3535-10612ED37966}"/>
              </a:ext>
            </a:extLst>
          </p:cNvPr>
          <p:cNvSpPr>
            <a:spLocks noGrp="1"/>
          </p:cNvSpPr>
          <p:nvPr>
            <p:ph type="pic" sz="quarter" idx="97" hasCustomPrompt="1"/>
          </p:nvPr>
        </p:nvSpPr>
        <p:spPr>
          <a:xfrm>
            <a:off x="10115657" y="2369170"/>
            <a:ext cx="746436" cy="557064"/>
          </a:xfrm>
        </p:spPr>
        <p:txBody>
          <a:bodyPr>
            <a:noAutofit/>
          </a:bodyPr>
          <a:lstStyle>
            <a:lvl1pPr algn="ctr">
              <a:defRPr sz="1100"/>
            </a:lvl1pPr>
          </a:lstStyle>
          <a:p>
            <a:r>
              <a:rPr lang="en-GB" dirty="0"/>
              <a:t>Click to insert icon</a:t>
            </a:r>
          </a:p>
        </p:txBody>
      </p:sp>
      <p:sp>
        <p:nvSpPr>
          <p:cNvPr id="208" name="Text Placeholder 210">
            <a:extLst>
              <a:ext uri="{FF2B5EF4-FFF2-40B4-BE49-F238E27FC236}">
                <a16:creationId xmlns:a16="http://schemas.microsoft.com/office/drawing/2014/main" id="{46B9FF64-10DD-9E13-860C-391702DD43A5}"/>
              </a:ext>
            </a:extLst>
          </p:cNvPr>
          <p:cNvSpPr>
            <a:spLocks noGrp="1"/>
          </p:cNvSpPr>
          <p:nvPr>
            <p:ph type="body" sz="quarter" idx="98" hasCustomPrompt="1"/>
          </p:nvPr>
        </p:nvSpPr>
        <p:spPr>
          <a:xfrm>
            <a:off x="9464675" y="3256078"/>
            <a:ext cx="398278" cy="398278"/>
          </a:xfrm>
          <a:solidFill>
            <a:schemeClr val="accent1"/>
          </a:solidFill>
        </p:spPr>
        <p:txBody>
          <a:bodyPr anchor="ctr">
            <a:noAutofit/>
          </a:bodyPr>
          <a:lstStyle>
            <a:lvl1pPr algn="ctr">
              <a:defRPr sz="1800">
                <a:latin typeface="Gotham Medium" pitchFamily="50" charset="0"/>
              </a:defRPr>
            </a:lvl1pPr>
          </a:lstStyle>
          <a:p>
            <a:pPr lvl="0"/>
            <a:r>
              <a:rPr lang="en-GB" dirty="0"/>
              <a:t>5</a:t>
            </a:r>
          </a:p>
        </p:txBody>
      </p:sp>
      <p:sp>
        <p:nvSpPr>
          <p:cNvPr id="5" name="Text Placeholder 27">
            <a:extLst>
              <a:ext uri="{FF2B5EF4-FFF2-40B4-BE49-F238E27FC236}">
                <a16:creationId xmlns:a16="http://schemas.microsoft.com/office/drawing/2014/main" id="{BEE49A5F-0A1E-E3A4-4EEE-5BA3796ECE82}"/>
              </a:ext>
            </a:extLst>
          </p:cNvPr>
          <p:cNvSpPr>
            <a:spLocks noGrp="1"/>
          </p:cNvSpPr>
          <p:nvPr>
            <p:ph type="body" sz="quarter" idx="81"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260047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posal summary (2)">
    <p:spTree>
      <p:nvGrpSpPr>
        <p:cNvPr id="1" name=""/>
        <p:cNvGrpSpPr/>
        <p:nvPr/>
      </p:nvGrpSpPr>
      <p:grpSpPr>
        <a:xfrm>
          <a:off x="0" y="0"/>
          <a:ext cx="0" cy="0"/>
          <a:chOff x="0" y="0"/>
          <a:chExt cx="0" cy="0"/>
        </a:xfrm>
      </p:grpSpPr>
      <p:sp>
        <p:nvSpPr>
          <p:cNvPr id="5" name="Text Placeholder 81">
            <a:extLst>
              <a:ext uri="{FF2B5EF4-FFF2-40B4-BE49-F238E27FC236}">
                <a16:creationId xmlns:a16="http://schemas.microsoft.com/office/drawing/2014/main" id="{5373006B-50D2-50BA-2194-E376115D8C02}"/>
              </a:ext>
            </a:extLst>
          </p:cNvPr>
          <p:cNvSpPr>
            <a:spLocks noGrp="1"/>
          </p:cNvSpPr>
          <p:nvPr>
            <p:ph type="body" sz="quarter" idx="31" hasCustomPrompt="1"/>
          </p:nvPr>
        </p:nvSpPr>
        <p:spPr>
          <a:xfrm>
            <a:off x="454368" y="2025650"/>
            <a:ext cx="491605" cy="491605"/>
          </a:xfrm>
          <a:solidFill>
            <a:schemeClr val="accent1"/>
          </a:solidFill>
        </p:spPr>
        <p:txBody>
          <a:bodyPr>
            <a:noAutofit/>
          </a:bodyPr>
          <a:lstStyle>
            <a:lvl1pPr>
              <a:defRPr/>
            </a:lvl1pPr>
          </a:lstStyle>
          <a:p>
            <a:pPr lvl="0"/>
            <a:r>
              <a:rPr lang="en-GB"/>
              <a:t> </a:t>
            </a:r>
            <a:endParaRPr lang="en-GB" dirty="0"/>
          </a:p>
        </p:txBody>
      </p:sp>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37" name="Picture Placeholder 79">
            <a:extLst>
              <a:ext uri="{FF2B5EF4-FFF2-40B4-BE49-F238E27FC236}">
                <a16:creationId xmlns:a16="http://schemas.microsoft.com/office/drawing/2014/main" id="{A168F1AA-43B9-4ED3-4C41-4B27DB89F4B0}"/>
              </a:ext>
            </a:extLst>
          </p:cNvPr>
          <p:cNvSpPr>
            <a:spLocks noGrp="1"/>
          </p:cNvSpPr>
          <p:nvPr>
            <p:ph type="pic" sz="quarter" idx="30" hasCustomPrompt="1"/>
          </p:nvPr>
        </p:nvSpPr>
        <p:spPr>
          <a:xfrm>
            <a:off x="516261" y="2087684"/>
            <a:ext cx="373260" cy="374108"/>
          </a:xfrm>
        </p:spPr>
        <p:txBody>
          <a:bodyPr>
            <a:noAutofit/>
          </a:bodyPr>
          <a:lstStyle>
            <a:lvl1pPr algn="ctr">
              <a:defRPr sz="1050"/>
            </a:lvl1pPr>
          </a:lstStyle>
          <a:p>
            <a:r>
              <a:rPr lang="en-GB" dirty="0"/>
              <a:t>Icon</a:t>
            </a:r>
          </a:p>
        </p:txBody>
      </p:sp>
      <p:sp>
        <p:nvSpPr>
          <p:cNvPr id="36" name="Date Placeholder 35">
            <a:extLst>
              <a:ext uri="{FF2B5EF4-FFF2-40B4-BE49-F238E27FC236}">
                <a16:creationId xmlns:a16="http://schemas.microsoft.com/office/drawing/2014/main" id="{A45D6CBD-43E7-4488-7DAF-1F7B460B9883}"/>
              </a:ext>
            </a:extLst>
          </p:cNvPr>
          <p:cNvSpPr>
            <a:spLocks noGrp="1"/>
          </p:cNvSpPr>
          <p:nvPr>
            <p:ph type="dt" sz="half" idx="75"/>
          </p:nvPr>
        </p:nvSpPr>
        <p:spPr/>
        <p:txBody>
          <a:bodyPr>
            <a:noAutofit/>
          </a:bodyPr>
          <a:lstStyle/>
          <a:p>
            <a:endParaRPr lang="en-GB" dirty="0"/>
          </a:p>
        </p:txBody>
      </p:sp>
      <p:sp>
        <p:nvSpPr>
          <p:cNvPr id="41" name="Slide Number Placeholder 40">
            <a:extLst>
              <a:ext uri="{FF2B5EF4-FFF2-40B4-BE49-F238E27FC236}">
                <a16:creationId xmlns:a16="http://schemas.microsoft.com/office/drawing/2014/main" id="{BDFF6FDA-AE3B-A2AD-B57A-34CA808B331C}"/>
              </a:ext>
            </a:extLst>
          </p:cNvPr>
          <p:cNvSpPr>
            <a:spLocks noGrp="1"/>
          </p:cNvSpPr>
          <p:nvPr>
            <p:ph type="sldNum" sz="quarter" idx="77"/>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28EED846-DF68-FCA2-8C7E-E51C1BD2DB9B}"/>
              </a:ext>
            </a:extLst>
          </p:cNvPr>
          <p:cNvGrpSpPr/>
          <p:nvPr userDrawn="1"/>
        </p:nvGrpSpPr>
        <p:grpSpPr>
          <a:xfrm>
            <a:off x="-2178417" y="0"/>
            <a:ext cx="2116910" cy="4354799"/>
            <a:chOff x="-2170726" y="0"/>
            <a:chExt cx="2116910" cy="4354799"/>
          </a:xfrm>
        </p:grpSpPr>
        <p:grpSp>
          <p:nvGrpSpPr>
            <p:cNvPr id="4" name="Group 3">
              <a:extLst>
                <a:ext uri="{FF2B5EF4-FFF2-40B4-BE49-F238E27FC236}">
                  <a16:creationId xmlns:a16="http://schemas.microsoft.com/office/drawing/2014/main" id="{0682A28A-BFA3-2910-3928-07C22D32B089}"/>
                </a:ext>
              </a:extLst>
            </p:cNvPr>
            <p:cNvGrpSpPr/>
            <p:nvPr userDrawn="1"/>
          </p:nvGrpSpPr>
          <p:grpSpPr>
            <a:xfrm>
              <a:off x="-2170726" y="0"/>
              <a:ext cx="2116910" cy="4354799"/>
              <a:chOff x="1841345" y="1593847"/>
              <a:chExt cx="2116910" cy="4354799"/>
            </a:xfrm>
          </p:grpSpPr>
          <p:sp>
            <p:nvSpPr>
              <p:cNvPr id="53" name="Rectangle 52">
                <a:extLst>
                  <a:ext uri="{FF2B5EF4-FFF2-40B4-BE49-F238E27FC236}">
                    <a16:creationId xmlns:a16="http://schemas.microsoft.com/office/drawing/2014/main" id="{DD4AC51D-EE3E-59E3-7397-E11D4ACA4E5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4" name="Rectangle 53">
                <a:extLst>
                  <a:ext uri="{FF2B5EF4-FFF2-40B4-BE49-F238E27FC236}">
                    <a16:creationId xmlns:a16="http://schemas.microsoft.com/office/drawing/2014/main" id="{ED86625A-1933-F657-5C35-210665933054}"/>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5" name="TextBox 54">
                <a:extLst>
                  <a:ext uri="{FF2B5EF4-FFF2-40B4-BE49-F238E27FC236}">
                    <a16:creationId xmlns:a16="http://schemas.microsoft.com/office/drawing/2014/main" id="{9A32F7F3-B2AF-66AE-FC11-CD40E4F87573}"/>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56" name="TextBox 55">
                <a:extLst>
                  <a:ext uri="{FF2B5EF4-FFF2-40B4-BE49-F238E27FC236}">
                    <a16:creationId xmlns:a16="http://schemas.microsoft.com/office/drawing/2014/main" id="{35BE4684-FA00-B96F-279A-EE2662434C81}"/>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57" name="TextBox 56">
                <a:extLst>
                  <a:ext uri="{FF2B5EF4-FFF2-40B4-BE49-F238E27FC236}">
                    <a16:creationId xmlns:a16="http://schemas.microsoft.com/office/drawing/2014/main" id="{3DFA349A-1A70-F881-B1E3-184C22886C06}"/>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58" name="TextBox 57">
                <a:extLst>
                  <a:ext uri="{FF2B5EF4-FFF2-40B4-BE49-F238E27FC236}">
                    <a16:creationId xmlns:a16="http://schemas.microsoft.com/office/drawing/2014/main" id="{59922710-C707-C5E9-0897-547C6CC7A9E0}"/>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47" name="Picture 46">
              <a:extLst>
                <a:ext uri="{FF2B5EF4-FFF2-40B4-BE49-F238E27FC236}">
                  <a16:creationId xmlns:a16="http://schemas.microsoft.com/office/drawing/2014/main" id="{4AB3DEEC-8317-7ADF-2D32-BC34EC39A273}"/>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48" name="Oval 47">
              <a:extLst>
                <a:ext uri="{FF2B5EF4-FFF2-40B4-BE49-F238E27FC236}">
                  <a16:creationId xmlns:a16="http://schemas.microsoft.com/office/drawing/2014/main" id="{EF049C43-1B80-57F6-8BB2-DB663802A469}"/>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51" name="Picture 50">
              <a:extLst>
                <a:ext uri="{FF2B5EF4-FFF2-40B4-BE49-F238E27FC236}">
                  <a16:creationId xmlns:a16="http://schemas.microsoft.com/office/drawing/2014/main" id="{6EE77A38-4CB2-3B19-4606-B593832FEEFE}"/>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52" name="Oval 51">
              <a:extLst>
                <a:ext uri="{FF2B5EF4-FFF2-40B4-BE49-F238E27FC236}">
                  <a16:creationId xmlns:a16="http://schemas.microsoft.com/office/drawing/2014/main" id="{C2D9DE8C-7117-150E-DA44-69D4F7DCC3E1}"/>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20" name="Group 19">
            <a:extLst>
              <a:ext uri="{FF2B5EF4-FFF2-40B4-BE49-F238E27FC236}">
                <a16:creationId xmlns:a16="http://schemas.microsoft.com/office/drawing/2014/main" id="{2DCA0AE3-5859-8438-54C4-2476BE3B5176}"/>
              </a:ext>
            </a:extLst>
          </p:cNvPr>
          <p:cNvGrpSpPr/>
          <p:nvPr userDrawn="1"/>
        </p:nvGrpSpPr>
        <p:grpSpPr>
          <a:xfrm>
            <a:off x="12338004" y="0"/>
            <a:ext cx="2094954" cy="3914775"/>
            <a:chOff x="-2178418" y="4487679"/>
            <a:chExt cx="2094954" cy="3914775"/>
          </a:xfrm>
        </p:grpSpPr>
        <p:sp>
          <p:nvSpPr>
            <p:cNvPr id="24" name="Rectangle 23">
              <a:extLst>
                <a:ext uri="{FF2B5EF4-FFF2-40B4-BE49-F238E27FC236}">
                  <a16:creationId xmlns:a16="http://schemas.microsoft.com/office/drawing/2014/main" id="{7626B70F-C4A6-AD8D-4A24-2336BDA1CFF6}"/>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58979644-7349-A1D7-E501-6DA3EE39A192}"/>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102D7232-EA49-6D92-E8ED-981C47D5E9B9}"/>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31" name="TextBox 30">
              <a:extLst>
                <a:ext uri="{FF2B5EF4-FFF2-40B4-BE49-F238E27FC236}">
                  <a16:creationId xmlns:a16="http://schemas.microsoft.com/office/drawing/2014/main" id="{0C14BB91-7583-8DBB-5BD5-24B3F529F763}"/>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32" name="TextBox 31">
              <a:extLst>
                <a:ext uri="{FF2B5EF4-FFF2-40B4-BE49-F238E27FC236}">
                  <a16:creationId xmlns:a16="http://schemas.microsoft.com/office/drawing/2014/main" id="{49A646CA-19B4-AC6B-0DBD-20CC4FCD8CE9}"/>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33" name="TextBox 32">
              <a:extLst>
                <a:ext uri="{FF2B5EF4-FFF2-40B4-BE49-F238E27FC236}">
                  <a16:creationId xmlns:a16="http://schemas.microsoft.com/office/drawing/2014/main" id="{21B6EF3C-C98E-E89C-44A1-553939B5107B}"/>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34" name="TextBox 33">
              <a:extLst>
                <a:ext uri="{FF2B5EF4-FFF2-40B4-BE49-F238E27FC236}">
                  <a16:creationId xmlns:a16="http://schemas.microsoft.com/office/drawing/2014/main" id="{90BE0909-9DD9-60A1-B46F-7C815FA3BED8}"/>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59" name="Title 58">
            <a:extLst>
              <a:ext uri="{FF2B5EF4-FFF2-40B4-BE49-F238E27FC236}">
                <a16:creationId xmlns:a16="http://schemas.microsoft.com/office/drawing/2014/main" id="{E434C124-E5AB-A2AB-6D28-FD080B1F20B7}"/>
              </a:ext>
            </a:extLst>
          </p:cNvPr>
          <p:cNvSpPr>
            <a:spLocks noGrp="1"/>
          </p:cNvSpPr>
          <p:nvPr>
            <p:ph type="title" hasCustomPrompt="1"/>
          </p:nvPr>
        </p:nvSpPr>
        <p:spPr/>
        <p:txBody>
          <a:bodyPr/>
          <a:lstStyle/>
          <a:p>
            <a:r>
              <a:rPr lang="en-US" dirty="0"/>
              <a:t>Insert title here</a:t>
            </a:r>
            <a:endParaRPr lang="en-GB" dirty="0"/>
          </a:p>
        </p:txBody>
      </p:sp>
      <p:sp>
        <p:nvSpPr>
          <p:cNvPr id="60" name="Footer Placeholder 4">
            <a:extLst>
              <a:ext uri="{FF2B5EF4-FFF2-40B4-BE49-F238E27FC236}">
                <a16:creationId xmlns:a16="http://schemas.microsoft.com/office/drawing/2014/main" id="{FB275685-4F3F-C770-4138-4BE593CBE02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0" name="Text Placeholder 49">
            <a:extLst>
              <a:ext uri="{FF2B5EF4-FFF2-40B4-BE49-F238E27FC236}">
                <a16:creationId xmlns:a16="http://schemas.microsoft.com/office/drawing/2014/main" id="{F5A36269-4986-99A8-8922-9DBF0BD1C847}"/>
              </a:ext>
            </a:extLst>
          </p:cNvPr>
          <p:cNvSpPr>
            <a:spLocks noGrp="1"/>
          </p:cNvSpPr>
          <p:nvPr>
            <p:ph type="body" sz="quarter" idx="78" hasCustomPrompt="1"/>
          </p:nvPr>
        </p:nvSpPr>
        <p:spPr>
          <a:xfrm>
            <a:off x="1096963" y="2025650"/>
            <a:ext cx="2736850" cy="276999"/>
          </a:xfrm>
        </p:spPr>
        <p:txBody>
          <a:bodyPr>
            <a:noAutofit/>
          </a:bodyPr>
          <a:lstStyle/>
          <a:p>
            <a:pPr lvl="7"/>
            <a:r>
              <a:rPr lang="en-GB" dirty="0"/>
              <a:t>Insert title</a:t>
            </a:r>
          </a:p>
        </p:txBody>
      </p:sp>
      <p:sp>
        <p:nvSpPr>
          <p:cNvPr id="128" name="Text Placeholder 127">
            <a:extLst>
              <a:ext uri="{FF2B5EF4-FFF2-40B4-BE49-F238E27FC236}">
                <a16:creationId xmlns:a16="http://schemas.microsoft.com/office/drawing/2014/main" id="{90029C4C-E017-BCCE-1861-F3A25B59B96A}"/>
              </a:ext>
            </a:extLst>
          </p:cNvPr>
          <p:cNvSpPr>
            <a:spLocks noGrp="1"/>
          </p:cNvSpPr>
          <p:nvPr>
            <p:ph type="body" sz="quarter" idx="79" hasCustomPrompt="1"/>
          </p:nvPr>
        </p:nvSpPr>
        <p:spPr>
          <a:xfrm>
            <a:off x="1091977" y="2367936"/>
            <a:ext cx="2748792" cy="584775"/>
          </a:xfrm>
        </p:spPr>
        <p:txBody>
          <a:bodyPr>
            <a:noAutofit/>
          </a:bodyPr>
          <a:lstStyle>
            <a:lvl1pPr>
              <a:defRPr/>
            </a:lvl1pPr>
          </a:lstStyle>
          <a:p>
            <a:pPr lvl="0"/>
            <a:r>
              <a:rPr lang="en-US" dirty="0"/>
              <a:t>Insert text</a:t>
            </a:r>
          </a:p>
          <a:p>
            <a:pPr lvl="1"/>
            <a:r>
              <a:rPr lang="en-US" dirty="0"/>
              <a:t>Second level</a:t>
            </a:r>
          </a:p>
        </p:txBody>
      </p:sp>
      <p:sp>
        <p:nvSpPr>
          <p:cNvPr id="140" name="Text Placeholder 81">
            <a:extLst>
              <a:ext uri="{FF2B5EF4-FFF2-40B4-BE49-F238E27FC236}">
                <a16:creationId xmlns:a16="http://schemas.microsoft.com/office/drawing/2014/main" id="{FB0EC3EC-A3EE-2271-A889-F766711EC926}"/>
              </a:ext>
            </a:extLst>
          </p:cNvPr>
          <p:cNvSpPr>
            <a:spLocks noGrp="1"/>
          </p:cNvSpPr>
          <p:nvPr>
            <p:ph type="body" sz="quarter" idx="80" hasCustomPrompt="1"/>
          </p:nvPr>
        </p:nvSpPr>
        <p:spPr>
          <a:xfrm>
            <a:off x="454368" y="3458525"/>
            <a:ext cx="491605" cy="491605"/>
          </a:xfrm>
          <a:solidFill>
            <a:schemeClr val="accent1"/>
          </a:solidFill>
        </p:spPr>
        <p:txBody>
          <a:bodyPr>
            <a:noAutofit/>
          </a:bodyPr>
          <a:lstStyle>
            <a:lvl1pPr>
              <a:defRPr/>
            </a:lvl1pPr>
          </a:lstStyle>
          <a:p>
            <a:pPr lvl="0"/>
            <a:r>
              <a:rPr lang="en-GB"/>
              <a:t> </a:t>
            </a:r>
            <a:endParaRPr lang="en-GB" dirty="0"/>
          </a:p>
        </p:txBody>
      </p:sp>
      <p:sp>
        <p:nvSpPr>
          <p:cNvPr id="141" name="Picture Placeholder 79">
            <a:extLst>
              <a:ext uri="{FF2B5EF4-FFF2-40B4-BE49-F238E27FC236}">
                <a16:creationId xmlns:a16="http://schemas.microsoft.com/office/drawing/2014/main" id="{457E95AD-EF4B-5D30-0A19-95F52CE663E1}"/>
              </a:ext>
            </a:extLst>
          </p:cNvPr>
          <p:cNvSpPr>
            <a:spLocks noGrp="1"/>
          </p:cNvSpPr>
          <p:nvPr>
            <p:ph type="pic" sz="quarter" idx="81" hasCustomPrompt="1"/>
          </p:nvPr>
        </p:nvSpPr>
        <p:spPr>
          <a:xfrm>
            <a:off x="516261" y="3520559"/>
            <a:ext cx="373260" cy="374108"/>
          </a:xfrm>
        </p:spPr>
        <p:txBody>
          <a:bodyPr>
            <a:noAutofit/>
          </a:bodyPr>
          <a:lstStyle>
            <a:lvl1pPr algn="ctr">
              <a:defRPr sz="1050"/>
            </a:lvl1pPr>
          </a:lstStyle>
          <a:p>
            <a:r>
              <a:rPr lang="en-GB" dirty="0"/>
              <a:t>Icon</a:t>
            </a:r>
          </a:p>
        </p:txBody>
      </p:sp>
      <p:sp>
        <p:nvSpPr>
          <p:cNvPr id="142" name="Text Placeholder 49">
            <a:extLst>
              <a:ext uri="{FF2B5EF4-FFF2-40B4-BE49-F238E27FC236}">
                <a16:creationId xmlns:a16="http://schemas.microsoft.com/office/drawing/2014/main" id="{6A26288C-0BDB-D71F-8AF6-FDF8E460EBEC}"/>
              </a:ext>
            </a:extLst>
          </p:cNvPr>
          <p:cNvSpPr>
            <a:spLocks noGrp="1"/>
          </p:cNvSpPr>
          <p:nvPr>
            <p:ph type="body" sz="quarter" idx="82" hasCustomPrompt="1"/>
          </p:nvPr>
        </p:nvSpPr>
        <p:spPr>
          <a:xfrm>
            <a:off x="1096963" y="3458525"/>
            <a:ext cx="2736850" cy="276999"/>
          </a:xfrm>
        </p:spPr>
        <p:txBody>
          <a:bodyPr>
            <a:noAutofit/>
          </a:bodyPr>
          <a:lstStyle/>
          <a:p>
            <a:pPr lvl="7"/>
            <a:r>
              <a:rPr lang="en-GB" dirty="0"/>
              <a:t>Insert title</a:t>
            </a:r>
          </a:p>
        </p:txBody>
      </p:sp>
      <p:sp>
        <p:nvSpPr>
          <p:cNvPr id="143" name="Text Placeholder 127">
            <a:extLst>
              <a:ext uri="{FF2B5EF4-FFF2-40B4-BE49-F238E27FC236}">
                <a16:creationId xmlns:a16="http://schemas.microsoft.com/office/drawing/2014/main" id="{D9B7AB65-4DD9-A71D-5FEC-E90521C147BD}"/>
              </a:ext>
            </a:extLst>
          </p:cNvPr>
          <p:cNvSpPr>
            <a:spLocks noGrp="1"/>
          </p:cNvSpPr>
          <p:nvPr>
            <p:ph type="body" sz="quarter" idx="83" hasCustomPrompt="1"/>
          </p:nvPr>
        </p:nvSpPr>
        <p:spPr>
          <a:xfrm>
            <a:off x="1091977" y="3800811"/>
            <a:ext cx="2748792" cy="584775"/>
          </a:xfrm>
        </p:spPr>
        <p:txBody>
          <a:bodyPr>
            <a:noAutofit/>
          </a:bodyPr>
          <a:lstStyle>
            <a:lvl1pPr>
              <a:defRPr/>
            </a:lvl1pPr>
          </a:lstStyle>
          <a:p>
            <a:pPr lvl="0"/>
            <a:r>
              <a:rPr lang="en-US" dirty="0"/>
              <a:t>Insert text</a:t>
            </a:r>
          </a:p>
          <a:p>
            <a:pPr lvl="1"/>
            <a:r>
              <a:rPr lang="en-US" dirty="0"/>
              <a:t>Second level</a:t>
            </a:r>
          </a:p>
        </p:txBody>
      </p:sp>
      <p:sp>
        <p:nvSpPr>
          <p:cNvPr id="144" name="Text Placeholder 81">
            <a:extLst>
              <a:ext uri="{FF2B5EF4-FFF2-40B4-BE49-F238E27FC236}">
                <a16:creationId xmlns:a16="http://schemas.microsoft.com/office/drawing/2014/main" id="{D169AE73-2F50-AC12-76C8-B776545672D0}"/>
              </a:ext>
            </a:extLst>
          </p:cNvPr>
          <p:cNvSpPr>
            <a:spLocks noGrp="1"/>
          </p:cNvSpPr>
          <p:nvPr>
            <p:ph type="body" sz="quarter" idx="84" hasCustomPrompt="1"/>
          </p:nvPr>
        </p:nvSpPr>
        <p:spPr>
          <a:xfrm>
            <a:off x="454368" y="4891400"/>
            <a:ext cx="491605" cy="491605"/>
          </a:xfrm>
          <a:solidFill>
            <a:schemeClr val="accent1"/>
          </a:solidFill>
        </p:spPr>
        <p:txBody>
          <a:bodyPr>
            <a:noAutofit/>
          </a:bodyPr>
          <a:lstStyle>
            <a:lvl1pPr>
              <a:defRPr/>
            </a:lvl1pPr>
          </a:lstStyle>
          <a:p>
            <a:pPr lvl="0"/>
            <a:r>
              <a:rPr lang="en-GB"/>
              <a:t> </a:t>
            </a:r>
            <a:endParaRPr lang="en-GB" dirty="0"/>
          </a:p>
        </p:txBody>
      </p:sp>
      <p:sp>
        <p:nvSpPr>
          <p:cNvPr id="145" name="Picture Placeholder 79">
            <a:extLst>
              <a:ext uri="{FF2B5EF4-FFF2-40B4-BE49-F238E27FC236}">
                <a16:creationId xmlns:a16="http://schemas.microsoft.com/office/drawing/2014/main" id="{E5F70741-C590-4066-323A-91D5721E6F8D}"/>
              </a:ext>
            </a:extLst>
          </p:cNvPr>
          <p:cNvSpPr>
            <a:spLocks noGrp="1"/>
          </p:cNvSpPr>
          <p:nvPr>
            <p:ph type="pic" sz="quarter" idx="85" hasCustomPrompt="1"/>
          </p:nvPr>
        </p:nvSpPr>
        <p:spPr>
          <a:xfrm>
            <a:off x="516261" y="4953434"/>
            <a:ext cx="373260" cy="374108"/>
          </a:xfrm>
        </p:spPr>
        <p:txBody>
          <a:bodyPr>
            <a:noAutofit/>
          </a:bodyPr>
          <a:lstStyle>
            <a:lvl1pPr algn="ctr">
              <a:defRPr sz="1050"/>
            </a:lvl1pPr>
          </a:lstStyle>
          <a:p>
            <a:r>
              <a:rPr lang="en-GB" dirty="0"/>
              <a:t>Icon</a:t>
            </a:r>
          </a:p>
        </p:txBody>
      </p:sp>
      <p:sp>
        <p:nvSpPr>
          <p:cNvPr id="146" name="Text Placeholder 49">
            <a:extLst>
              <a:ext uri="{FF2B5EF4-FFF2-40B4-BE49-F238E27FC236}">
                <a16:creationId xmlns:a16="http://schemas.microsoft.com/office/drawing/2014/main" id="{E79DEC48-1F0D-462E-746F-5DF747D78B8C}"/>
              </a:ext>
            </a:extLst>
          </p:cNvPr>
          <p:cNvSpPr>
            <a:spLocks noGrp="1"/>
          </p:cNvSpPr>
          <p:nvPr>
            <p:ph type="body" sz="quarter" idx="86" hasCustomPrompt="1"/>
          </p:nvPr>
        </p:nvSpPr>
        <p:spPr>
          <a:xfrm>
            <a:off x="1096963" y="4891400"/>
            <a:ext cx="2736850" cy="276999"/>
          </a:xfrm>
        </p:spPr>
        <p:txBody>
          <a:bodyPr>
            <a:noAutofit/>
          </a:bodyPr>
          <a:lstStyle/>
          <a:p>
            <a:pPr lvl="7"/>
            <a:r>
              <a:rPr lang="en-GB" dirty="0"/>
              <a:t>Insert title</a:t>
            </a:r>
          </a:p>
        </p:txBody>
      </p:sp>
      <p:sp>
        <p:nvSpPr>
          <p:cNvPr id="147" name="Text Placeholder 127">
            <a:extLst>
              <a:ext uri="{FF2B5EF4-FFF2-40B4-BE49-F238E27FC236}">
                <a16:creationId xmlns:a16="http://schemas.microsoft.com/office/drawing/2014/main" id="{F59F7CE6-704F-27E7-0761-2AF96DCDEB7C}"/>
              </a:ext>
            </a:extLst>
          </p:cNvPr>
          <p:cNvSpPr>
            <a:spLocks noGrp="1"/>
          </p:cNvSpPr>
          <p:nvPr>
            <p:ph type="body" sz="quarter" idx="87" hasCustomPrompt="1"/>
          </p:nvPr>
        </p:nvSpPr>
        <p:spPr>
          <a:xfrm>
            <a:off x="1091977" y="5233686"/>
            <a:ext cx="2748792" cy="584775"/>
          </a:xfrm>
        </p:spPr>
        <p:txBody>
          <a:bodyPr>
            <a:noAutofit/>
          </a:bodyPr>
          <a:lstStyle>
            <a:lvl1pPr>
              <a:defRPr/>
            </a:lvl1pPr>
          </a:lstStyle>
          <a:p>
            <a:pPr lvl="0"/>
            <a:r>
              <a:rPr lang="en-US" dirty="0"/>
              <a:t>Insert text</a:t>
            </a:r>
          </a:p>
          <a:p>
            <a:pPr lvl="1"/>
            <a:r>
              <a:rPr lang="en-US" dirty="0"/>
              <a:t>Second level</a:t>
            </a:r>
          </a:p>
        </p:txBody>
      </p:sp>
      <p:sp>
        <p:nvSpPr>
          <p:cNvPr id="148" name="Text Placeholder 81">
            <a:extLst>
              <a:ext uri="{FF2B5EF4-FFF2-40B4-BE49-F238E27FC236}">
                <a16:creationId xmlns:a16="http://schemas.microsoft.com/office/drawing/2014/main" id="{F7404A72-E161-4F4A-8920-4C14B203E202}"/>
              </a:ext>
            </a:extLst>
          </p:cNvPr>
          <p:cNvSpPr>
            <a:spLocks noGrp="1"/>
          </p:cNvSpPr>
          <p:nvPr>
            <p:ph type="body" sz="quarter" idx="88" hasCustomPrompt="1"/>
          </p:nvPr>
        </p:nvSpPr>
        <p:spPr>
          <a:xfrm>
            <a:off x="4291077" y="2025650"/>
            <a:ext cx="491605" cy="491605"/>
          </a:xfrm>
          <a:solidFill>
            <a:schemeClr val="accent1"/>
          </a:solidFill>
        </p:spPr>
        <p:txBody>
          <a:bodyPr>
            <a:noAutofit/>
          </a:bodyPr>
          <a:lstStyle>
            <a:lvl1pPr>
              <a:defRPr/>
            </a:lvl1pPr>
          </a:lstStyle>
          <a:p>
            <a:pPr lvl="0"/>
            <a:r>
              <a:rPr lang="en-GB"/>
              <a:t> </a:t>
            </a:r>
            <a:endParaRPr lang="en-GB" dirty="0"/>
          </a:p>
        </p:txBody>
      </p:sp>
      <p:sp>
        <p:nvSpPr>
          <p:cNvPr id="149" name="Picture Placeholder 79">
            <a:extLst>
              <a:ext uri="{FF2B5EF4-FFF2-40B4-BE49-F238E27FC236}">
                <a16:creationId xmlns:a16="http://schemas.microsoft.com/office/drawing/2014/main" id="{A9336367-C8AF-B533-5704-2EC9B324F9C7}"/>
              </a:ext>
            </a:extLst>
          </p:cNvPr>
          <p:cNvSpPr>
            <a:spLocks noGrp="1"/>
          </p:cNvSpPr>
          <p:nvPr>
            <p:ph type="pic" sz="quarter" idx="89" hasCustomPrompt="1"/>
          </p:nvPr>
        </p:nvSpPr>
        <p:spPr>
          <a:xfrm>
            <a:off x="4352970" y="2087684"/>
            <a:ext cx="373260" cy="374108"/>
          </a:xfrm>
        </p:spPr>
        <p:txBody>
          <a:bodyPr>
            <a:noAutofit/>
          </a:bodyPr>
          <a:lstStyle>
            <a:lvl1pPr algn="ctr">
              <a:defRPr sz="1050"/>
            </a:lvl1pPr>
          </a:lstStyle>
          <a:p>
            <a:r>
              <a:rPr lang="en-GB" dirty="0"/>
              <a:t>Icon</a:t>
            </a:r>
          </a:p>
        </p:txBody>
      </p:sp>
      <p:sp>
        <p:nvSpPr>
          <p:cNvPr id="150" name="Text Placeholder 49">
            <a:extLst>
              <a:ext uri="{FF2B5EF4-FFF2-40B4-BE49-F238E27FC236}">
                <a16:creationId xmlns:a16="http://schemas.microsoft.com/office/drawing/2014/main" id="{F6117F07-AD71-D446-500C-C0CA97474E4E}"/>
              </a:ext>
            </a:extLst>
          </p:cNvPr>
          <p:cNvSpPr>
            <a:spLocks noGrp="1"/>
          </p:cNvSpPr>
          <p:nvPr>
            <p:ph type="body" sz="quarter" idx="90" hasCustomPrompt="1"/>
          </p:nvPr>
        </p:nvSpPr>
        <p:spPr>
          <a:xfrm>
            <a:off x="4933672" y="2025650"/>
            <a:ext cx="2736850" cy="276999"/>
          </a:xfrm>
        </p:spPr>
        <p:txBody>
          <a:bodyPr>
            <a:noAutofit/>
          </a:bodyPr>
          <a:lstStyle/>
          <a:p>
            <a:pPr lvl="7"/>
            <a:r>
              <a:rPr lang="en-GB" dirty="0"/>
              <a:t>Insert title</a:t>
            </a:r>
          </a:p>
        </p:txBody>
      </p:sp>
      <p:sp>
        <p:nvSpPr>
          <p:cNvPr id="151" name="Text Placeholder 127">
            <a:extLst>
              <a:ext uri="{FF2B5EF4-FFF2-40B4-BE49-F238E27FC236}">
                <a16:creationId xmlns:a16="http://schemas.microsoft.com/office/drawing/2014/main" id="{DE04101D-0B59-E271-3542-F43075EDF761}"/>
              </a:ext>
            </a:extLst>
          </p:cNvPr>
          <p:cNvSpPr>
            <a:spLocks noGrp="1"/>
          </p:cNvSpPr>
          <p:nvPr>
            <p:ph type="body" sz="quarter" idx="91" hasCustomPrompt="1"/>
          </p:nvPr>
        </p:nvSpPr>
        <p:spPr>
          <a:xfrm>
            <a:off x="4928686" y="2367936"/>
            <a:ext cx="2748792" cy="584775"/>
          </a:xfrm>
        </p:spPr>
        <p:txBody>
          <a:bodyPr>
            <a:noAutofit/>
          </a:bodyPr>
          <a:lstStyle>
            <a:lvl1pPr>
              <a:defRPr/>
            </a:lvl1pPr>
          </a:lstStyle>
          <a:p>
            <a:pPr lvl="0"/>
            <a:r>
              <a:rPr lang="en-US" dirty="0"/>
              <a:t>Insert text</a:t>
            </a:r>
          </a:p>
          <a:p>
            <a:pPr lvl="1"/>
            <a:r>
              <a:rPr lang="en-US" dirty="0"/>
              <a:t>Second level</a:t>
            </a:r>
          </a:p>
        </p:txBody>
      </p:sp>
      <p:sp>
        <p:nvSpPr>
          <p:cNvPr id="152" name="Text Placeholder 81">
            <a:extLst>
              <a:ext uri="{FF2B5EF4-FFF2-40B4-BE49-F238E27FC236}">
                <a16:creationId xmlns:a16="http://schemas.microsoft.com/office/drawing/2014/main" id="{78DA82D7-45F1-2C00-D757-12D4F614711B}"/>
              </a:ext>
            </a:extLst>
          </p:cNvPr>
          <p:cNvSpPr>
            <a:spLocks noGrp="1"/>
          </p:cNvSpPr>
          <p:nvPr>
            <p:ph type="body" sz="quarter" idx="92" hasCustomPrompt="1"/>
          </p:nvPr>
        </p:nvSpPr>
        <p:spPr>
          <a:xfrm>
            <a:off x="4291077" y="3458525"/>
            <a:ext cx="491605" cy="491605"/>
          </a:xfrm>
          <a:solidFill>
            <a:schemeClr val="accent1"/>
          </a:solidFill>
        </p:spPr>
        <p:txBody>
          <a:bodyPr>
            <a:noAutofit/>
          </a:bodyPr>
          <a:lstStyle>
            <a:lvl1pPr>
              <a:defRPr/>
            </a:lvl1pPr>
          </a:lstStyle>
          <a:p>
            <a:pPr lvl="0"/>
            <a:r>
              <a:rPr lang="en-GB"/>
              <a:t> </a:t>
            </a:r>
            <a:endParaRPr lang="en-GB" dirty="0"/>
          </a:p>
        </p:txBody>
      </p:sp>
      <p:sp>
        <p:nvSpPr>
          <p:cNvPr id="153" name="Picture Placeholder 79">
            <a:extLst>
              <a:ext uri="{FF2B5EF4-FFF2-40B4-BE49-F238E27FC236}">
                <a16:creationId xmlns:a16="http://schemas.microsoft.com/office/drawing/2014/main" id="{E468199D-AD0C-8CE5-7D3A-FE7DBEEE257D}"/>
              </a:ext>
            </a:extLst>
          </p:cNvPr>
          <p:cNvSpPr>
            <a:spLocks noGrp="1"/>
          </p:cNvSpPr>
          <p:nvPr>
            <p:ph type="pic" sz="quarter" idx="93" hasCustomPrompt="1"/>
          </p:nvPr>
        </p:nvSpPr>
        <p:spPr>
          <a:xfrm>
            <a:off x="4352970" y="3520559"/>
            <a:ext cx="373260" cy="374108"/>
          </a:xfrm>
        </p:spPr>
        <p:txBody>
          <a:bodyPr>
            <a:noAutofit/>
          </a:bodyPr>
          <a:lstStyle>
            <a:lvl1pPr algn="ctr">
              <a:defRPr sz="1050"/>
            </a:lvl1pPr>
          </a:lstStyle>
          <a:p>
            <a:r>
              <a:rPr lang="en-GB" dirty="0"/>
              <a:t>Icon</a:t>
            </a:r>
          </a:p>
        </p:txBody>
      </p:sp>
      <p:sp>
        <p:nvSpPr>
          <p:cNvPr id="154" name="Text Placeholder 49">
            <a:extLst>
              <a:ext uri="{FF2B5EF4-FFF2-40B4-BE49-F238E27FC236}">
                <a16:creationId xmlns:a16="http://schemas.microsoft.com/office/drawing/2014/main" id="{F51E1D2D-D574-A9E8-B6EE-0E43A10A5698}"/>
              </a:ext>
            </a:extLst>
          </p:cNvPr>
          <p:cNvSpPr>
            <a:spLocks noGrp="1"/>
          </p:cNvSpPr>
          <p:nvPr>
            <p:ph type="body" sz="quarter" idx="94" hasCustomPrompt="1"/>
          </p:nvPr>
        </p:nvSpPr>
        <p:spPr>
          <a:xfrm>
            <a:off x="4933672" y="3458525"/>
            <a:ext cx="2736850" cy="276999"/>
          </a:xfrm>
        </p:spPr>
        <p:txBody>
          <a:bodyPr>
            <a:noAutofit/>
          </a:bodyPr>
          <a:lstStyle/>
          <a:p>
            <a:pPr lvl="7"/>
            <a:r>
              <a:rPr lang="en-GB" dirty="0"/>
              <a:t>Insert title</a:t>
            </a:r>
          </a:p>
        </p:txBody>
      </p:sp>
      <p:sp>
        <p:nvSpPr>
          <p:cNvPr id="155" name="Text Placeholder 127">
            <a:extLst>
              <a:ext uri="{FF2B5EF4-FFF2-40B4-BE49-F238E27FC236}">
                <a16:creationId xmlns:a16="http://schemas.microsoft.com/office/drawing/2014/main" id="{501D99C9-8C95-7CD7-A777-FA08ABAAA408}"/>
              </a:ext>
            </a:extLst>
          </p:cNvPr>
          <p:cNvSpPr>
            <a:spLocks noGrp="1"/>
          </p:cNvSpPr>
          <p:nvPr>
            <p:ph type="body" sz="quarter" idx="95" hasCustomPrompt="1"/>
          </p:nvPr>
        </p:nvSpPr>
        <p:spPr>
          <a:xfrm>
            <a:off x="4928686" y="3800811"/>
            <a:ext cx="2748792" cy="584775"/>
          </a:xfrm>
        </p:spPr>
        <p:txBody>
          <a:bodyPr>
            <a:noAutofit/>
          </a:bodyPr>
          <a:lstStyle>
            <a:lvl1pPr>
              <a:defRPr/>
            </a:lvl1pPr>
          </a:lstStyle>
          <a:p>
            <a:pPr lvl="0"/>
            <a:r>
              <a:rPr lang="en-US" dirty="0"/>
              <a:t>Insert text</a:t>
            </a:r>
          </a:p>
          <a:p>
            <a:pPr lvl="1"/>
            <a:r>
              <a:rPr lang="en-US" dirty="0"/>
              <a:t>Second level</a:t>
            </a:r>
          </a:p>
        </p:txBody>
      </p:sp>
      <p:sp>
        <p:nvSpPr>
          <p:cNvPr id="156" name="Text Placeholder 81">
            <a:extLst>
              <a:ext uri="{FF2B5EF4-FFF2-40B4-BE49-F238E27FC236}">
                <a16:creationId xmlns:a16="http://schemas.microsoft.com/office/drawing/2014/main" id="{B73EF100-3287-A89A-2615-728F3EE2FECA}"/>
              </a:ext>
            </a:extLst>
          </p:cNvPr>
          <p:cNvSpPr>
            <a:spLocks noGrp="1"/>
          </p:cNvSpPr>
          <p:nvPr>
            <p:ph type="body" sz="quarter" idx="96" hasCustomPrompt="1"/>
          </p:nvPr>
        </p:nvSpPr>
        <p:spPr>
          <a:xfrm>
            <a:off x="4291077" y="4891400"/>
            <a:ext cx="491605" cy="491605"/>
          </a:xfrm>
          <a:solidFill>
            <a:schemeClr val="accent1"/>
          </a:solidFill>
        </p:spPr>
        <p:txBody>
          <a:bodyPr>
            <a:noAutofit/>
          </a:bodyPr>
          <a:lstStyle>
            <a:lvl1pPr>
              <a:defRPr/>
            </a:lvl1pPr>
          </a:lstStyle>
          <a:p>
            <a:pPr lvl="0"/>
            <a:r>
              <a:rPr lang="en-GB"/>
              <a:t> </a:t>
            </a:r>
            <a:endParaRPr lang="en-GB" dirty="0"/>
          </a:p>
        </p:txBody>
      </p:sp>
      <p:sp>
        <p:nvSpPr>
          <p:cNvPr id="157" name="Picture Placeholder 79">
            <a:extLst>
              <a:ext uri="{FF2B5EF4-FFF2-40B4-BE49-F238E27FC236}">
                <a16:creationId xmlns:a16="http://schemas.microsoft.com/office/drawing/2014/main" id="{95C6F335-066C-3269-50EF-C77D60FFBB6E}"/>
              </a:ext>
            </a:extLst>
          </p:cNvPr>
          <p:cNvSpPr>
            <a:spLocks noGrp="1"/>
          </p:cNvSpPr>
          <p:nvPr>
            <p:ph type="pic" sz="quarter" idx="97" hasCustomPrompt="1"/>
          </p:nvPr>
        </p:nvSpPr>
        <p:spPr>
          <a:xfrm>
            <a:off x="4352970" y="4953434"/>
            <a:ext cx="373260" cy="374108"/>
          </a:xfrm>
        </p:spPr>
        <p:txBody>
          <a:bodyPr>
            <a:noAutofit/>
          </a:bodyPr>
          <a:lstStyle>
            <a:lvl1pPr algn="ctr">
              <a:defRPr sz="1050"/>
            </a:lvl1pPr>
          </a:lstStyle>
          <a:p>
            <a:r>
              <a:rPr lang="en-GB" dirty="0"/>
              <a:t>Icon</a:t>
            </a:r>
          </a:p>
        </p:txBody>
      </p:sp>
      <p:sp>
        <p:nvSpPr>
          <p:cNvPr id="158" name="Text Placeholder 49">
            <a:extLst>
              <a:ext uri="{FF2B5EF4-FFF2-40B4-BE49-F238E27FC236}">
                <a16:creationId xmlns:a16="http://schemas.microsoft.com/office/drawing/2014/main" id="{04E6214D-A0FA-C55C-9BE8-4D7203F7ED44}"/>
              </a:ext>
            </a:extLst>
          </p:cNvPr>
          <p:cNvSpPr>
            <a:spLocks noGrp="1"/>
          </p:cNvSpPr>
          <p:nvPr>
            <p:ph type="body" sz="quarter" idx="98" hasCustomPrompt="1"/>
          </p:nvPr>
        </p:nvSpPr>
        <p:spPr>
          <a:xfrm>
            <a:off x="4933672" y="4891400"/>
            <a:ext cx="2736850" cy="276999"/>
          </a:xfrm>
        </p:spPr>
        <p:txBody>
          <a:bodyPr>
            <a:noAutofit/>
          </a:bodyPr>
          <a:lstStyle/>
          <a:p>
            <a:pPr lvl="7"/>
            <a:r>
              <a:rPr lang="en-GB" dirty="0"/>
              <a:t>Insert title</a:t>
            </a:r>
          </a:p>
        </p:txBody>
      </p:sp>
      <p:sp>
        <p:nvSpPr>
          <p:cNvPr id="159" name="Text Placeholder 127">
            <a:extLst>
              <a:ext uri="{FF2B5EF4-FFF2-40B4-BE49-F238E27FC236}">
                <a16:creationId xmlns:a16="http://schemas.microsoft.com/office/drawing/2014/main" id="{CF81C4CF-D703-E15E-4CA0-A1C22C2362BB}"/>
              </a:ext>
            </a:extLst>
          </p:cNvPr>
          <p:cNvSpPr>
            <a:spLocks noGrp="1"/>
          </p:cNvSpPr>
          <p:nvPr>
            <p:ph type="body" sz="quarter" idx="99" hasCustomPrompt="1"/>
          </p:nvPr>
        </p:nvSpPr>
        <p:spPr>
          <a:xfrm>
            <a:off x="4928686" y="5233686"/>
            <a:ext cx="2748792" cy="584775"/>
          </a:xfrm>
        </p:spPr>
        <p:txBody>
          <a:bodyPr>
            <a:noAutofit/>
          </a:bodyPr>
          <a:lstStyle>
            <a:lvl1pPr>
              <a:defRPr/>
            </a:lvl1pPr>
          </a:lstStyle>
          <a:p>
            <a:pPr lvl="0"/>
            <a:r>
              <a:rPr lang="en-US" dirty="0"/>
              <a:t>Insert text</a:t>
            </a:r>
          </a:p>
          <a:p>
            <a:pPr lvl="1"/>
            <a:r>
              <a:rPr lang="en-US" dirty="0"/>
              <a:t>Second level</a:t>
            </a:r>
          </a:p>
        </p:txBody>
      </p:sp>
      <p:sp>
        <p:nvSpPr>
          <p:cNvPr id="160" name="Text Placeholder 81">
            <a:extLst>
              <a:ext uri="{FF2B5EF4-FFF2-40B4-BE49-F238E27FC236}">
                <a16:creationId xmlns:a16="http://schemas.microsoft.com/office/drawing/2014/main" id="{B6372291-F50F-7554-985E-5985689B3A9A}"/>
              </a:ext>
            </a:extLst>
          </p:cNvPr>
          <p:cNvSpPr>
            <a:spLocks noGrp="1"/>
          </p:cNvSpPr>
          <p:nvPr>
            <p:ph type="body" sz="quarter" idx="100" hasCustomPrompt="1"/>
          </p:nvPr>
        </p:nvSpPr>
        <p:spPr>
          <a:xfrm>
            <a:off x="8127786" y="2025650"/>
            <a:ext cx="491605" cy="491605"/>
          </a:xfrm>
          <a:solidFill>
            <a:schemeClr val="accent1"/>
          </a:solidFill>
        </p:spPr>
        <p:txBody>
          <a:bodyPr>
            <a:noAutofit/>
          </a:bodyPr>
          <a:lstStyle>
            <a:lvl1pPr>
              <a:defRPr/>
            </a:lvl1pPr>
          </a:lstStyle>
          <a:p>
            <a:pPr lvl="0"/>
            <a:r>
              <a:rPr lang="en-GB"/>
              <a:t> </a:t>
            </a:r>
            <a:endParaRPr lang="en-GB" dirty="0"/>
          </a:p>
        </p:txBody>
      </p:sp>
      <p:sp>
        <p:nvSpPr>
          <p:cNvPr id="161" name="Picture Placeholder 79">
            <a:extLst>
              <a:ext uri="{FF2B5EF4-FFF2-40B4-BE49-F238E27FC236}">
                <a16:creationId xmlns:a16="http://schemas.microsoft.com/office/drawing/2014/main" id="{FFEF31CB-984D-4FF6-3740-666EC1EB6B57}"/>
              </a:ext>
            </a:extLst>
          </p:cNvPr>
          <p:cNvSpPr>
            <a:spLocks noGrp="1"/>
          </p:cNvSpPr>
          <p:nvPr>
            <p:ph type="pic" sz="quarter" idx="101" hasCustomPrompt="1"/>
          </p:nvPr>
        </p:nvSpPr>
        <p:spPr>
          <a:xfrm>
            <a:off x="8189679" y="2087684"/>
            <a:ext cx="373260" cy="374108"/>
          </a:xfrm>
        </p:spPr>
        <p:txBody>
          <a:bodyPr>
            <a:noAutofit/>
          </a:bodyPr>
          <a:lstStyle>
            <a:lvl1pPr algn="ctr">
              <a:defRPr sz="1050"/>
            </a:lvl1pPr>
          </a:lstStyle>
          <a:p>
            <a:r>
              <a:rPr lang="en-GB" dirty="0"/>
              <a:t>Icon</a:t>
            </a:r>
          </a:p>
        </p:txBody>
      </p:sp>
      <p:sp>
        <p:nvSpPr>
          <p:cNvPr id="162" name="Text Placeholder 49">
            <a:extLst>
              <a:ext uri="{FF2B5EF4-FFF2-40B4-BE49-F238E27FC236}">
                <a16:creationId xmlns:a16="http://schemas.microsoft.com/office/drawing/2014/main" id="{3CD49E86-CC00-A1A3-9305-C366757500A0}"/>
              </a:ext>
            </a:extLst>
          </p:cNvPr>
          <p:cNvSpPr>
            <a:spLocks noGrp="1"/>
          </p:cNvSpPr>
          <p:nvPr>
            <p:ph type="body" sz="quarter" idx="102" hasCustomPrompt="1"/>
          </p:nvPr>
        </p:nvSpPr>
        <p:spPr>
          <a:xfrm>
            <a:off x="8770381" y="2025650"/>
            <a:ext cx="2736850" cy="276999"/>
          </a:xfrm>
        </p:spPr>
        <p:txBody>
          <a:bodyPr>
            <a:noAutofit/>
          </a:bodyPr>
          <a:lstStyle/>
          <a:p>
            <a:pPr lvl="7"/>
            <a:r>
              <a:rPr lang="en-GB" dirty="0"/>
              <a:t>Insert title</a:t>
            </a:r>
          </a:p>
        </p:txBody>
      </p:sp>
      <p:sp>
        <p:nvSpPr>
          <p:cNvPr id="166" name="Text Placeholder 127">
            <a:extLst>
              <a:ext uri="{FF2B5EF4-FFF2-40B4-BE49-F238E27FC236}">
                <a16:creationId xmlns:a16="http://schemas.microsoft.com/office/drawing/2014/main" id="{48E9B0B3-DEE4-3666-92E5-507B7B83FEC7}"/>
              </a:ext>
            </a:extLst>
          </p:cNvPr>
          <p:cNvSpPr>
            <a:spLocks noGrp="1"/>
          </p:cNvSpPr>
          <p:nvPr>
            <p:ph type="body" sz="quarter" idx="103" hasCustomPrompt="1"/>
          </p:nvPr>
        </p:nvSpPr>
        <p:spPr>
          <a:xfrm>
            <a:off x="8765395" y="2367936"/>
            <a:ext cx="2748792" cy="584775"/>
          </a:xfrm>
        </p:spPr>
        <p:txBody>
          <a:bodyPr>
            <a:noAutofit/>
          </a:bodyPr>
          <a:lstStyle>
            <a:lvl1pPr>
              <a:defRPr/>
            </a:lvl1pPr>
          </a:lstStyle>
          <a:p>
            <a:pPr lvl="0"/>
            <a:r>
              <a:rPr lang="en-US" dirty="0"/>
              <a:t>Insert text</a:t>
            </a:r>
          </a:p>
          <a:p>
            <a:pPr lvl="1"/>
            <a:r>
              <a:rPr lang="en-US" dirty="0"/>
              <a:t>Second level</a:t>
            </a:r>
          </a:p>
        </p:txBody>
      </p:sp>
      <p:sp>
        <p:nvSpPr>
          <p:cNvPr id="167" name="Text Placeholder 81">
            <a:extLst>
              <a:ext uri="{FF2B5EF4-FFF2-40B4-BE49-F238E27FC236}">
                <a16:creationId xmlns:a16="http://schemas.microsoft.com/office/drawing/2014/main" id="{E2E5BDDD-4755-A01A-92DF-EC87E3E5303F}"/>
              </a:ext>
            </a:extLst>
          </p:cNvPr>
          <p:cNvSpPr>
            <a:spLocks noGrp="1"/>
          </p:cNvSpPr>
          <p:nvPr>
            <p:ph type="body" sz="quarter" idx="104" hasCustomPrompt="1"/>
          </p:nvPr>
        </p:nvSpPr>
        <p:spPr>
          <a:xfrm>
            <a:off x="8127786" y="3458525"/>
            <a:ext cx="491605" cy="491605"/>
          </a:xfrm>
          <a:solidFill>
            <a:schemeClr val="accent1"/>
          </a:solidFill>
        </p:spPr>
        <p:txBody>
          <a:bodyPr>
            <a:noAutofit/>
          </a:bodyPr>
          <a:lstStyle>
            <a:lvl1pPr>
              <a:defRPr/>
            </a:lvl1pPr>
          </a:lstStyle>
          <a:p>
            <a:pPr lvl="0"/>
            <a:r>
              <a:rPr lang="en-GB"/>
              <a:t> </a:t>
            </a:r>
            <a:endParaRPr lang="en-GB" dirty="0"/>
          </a:p>
        </p:txBody>
      </p:sp>
      <p:sp>
        <p:nvSpPr>
          <p:cNvPr id="168" name="Picture Placeholder 79">
            <a:extLst>
              <a:ext uri="{FF2B5EF4-FFF2-40B4-BE49-F238E27FC236}">
                <a16:creationId xmlns:a16="http://schemas.microsoft.com/office/drawing/2014/main" id="{839912A2-419C-B934-1C19-CF6D32BE6A73}"/>
              </a:ext>
            </a:extLst>
          </p:cNvPr>
          <p:cNvSpPr>
            <a:spLocks noGrp="1"/>
          </p:cNvSpPr>
          <p:nvPr>
            <p:ph type="pic" sz="quarter" idx="105" hasCustomPrompt="1"/>
          </p:nvPr>
        </p:nvSpPr>
        <p:spPr>
          <a:xfrm>
            <a:off x="8189679" y="3520559"/>
            <a:ext cx="373260" cy="374108"/>
          </a:xfrm>
        </p:spPr>
        <p:txBody>
          <a:bodyPr>
            <a:noAutofit/>
          </a:bodyPr>
          <a:lstStyle>
            <a:lvl1pPr algn="ctr">
              <a:defRPr sz="1050"/>
            </a:lvl1pPr>
          </a:lstStyle>
          <a:p>
            <a:r>
              <a:rPr lang="en-GB" dirty="0"/>
              <a:t>Icon</a:t>
            </a:r>
          </a:p>
        </p:txBody>
      </p:sp>
      <p:sp>
        <p:nvSpPr>
          <p:cNvPr id="169" name="Text Placeholder 49">
            <a:extLst>
              <a:ext uri="{FF2B5EF4-FFF2-40B4-BE49-F238E27FC236}">
                <a16:creationId xmlns:a16="http://schemas.microsoft.com/office/drawing/2014/main" id="{EC89D041-86E7-60D9-18D4-46A6C87431BE}"/>
              </a:ext>
            </a:extLst>
          </p:cNvPr>
          <p:cNvSpPr>
            <a:spLocks noGrp="1"/>
          </p:cNvSpPr>
          <p:nvPr>
            <p:ph type="body" sz="quarter" idx="106" hasCustomPrompt="1"/>
          </p:nvPr>
        </p:nvSpPr>
        <p:spPr>
          <a:xfrm>
            <a:off x="8770381" y="3458525"/>
            <a:ext cx="2736850" cy="276999"/>
          </a:xfrm>
        </p:spPr>
        <p:txBody>
          <a:bodyPr>
            <a:noAutofit/>
          </a:bodyPr>
          <a:lstStyle/>
          <a:p>
            <a:pPr lvl="7"/>
            <a:r>
              <a:rPr lang="en-GB" dirty="0"/>
              <a:t>Insert title</a:t>
            </a:r>
          </a:p>
        </p:txBody>
      </p:sp>
      <p:sp>
        <p:nvSpPr>
          <p:cNvPr id="170" name="Text Placeholder 127">
            <a:extLst>
              <a:ext uri="{FF2B5EF4-FFF2-40B4-BE49-F238E27FC236}">
                <a16:creationId xmlns:a16="http://schemas.microsoft.com/office/drawing/2014/main" id="{FB05DB8A-8AEA-6DC7-E042-CC5D4CADD58E}"/>
              </a:ext>
            </a:extLst>
          </p:cNvPr>
          <p:cNvSpPr>
            <a:spLocks noGrp="1"/>
          </p:cNvSpPr>
          <p:nvPr>
            <p:ph type="body" sz="quarter" idx="107" hasCustomPrompt="1"/>
          </p:nvPr>
        </p:nvSpPr>
        <p:spPr>
          <a:xfrm>
            <a:off x="8765395" y="3800811"/>
            <a:ext cx="2748792" cy="584775"/>
          </a:xfrm>
        </p:spPr>
        <p:txBody>
          <a:bodyPr>
            <a:noAutofit/>
          </a:bodyPr>
          <a:lstStyle>
            <a:lvl1pPr>
              <a:defRPr/>
            </a:lvl1pPr>
          </a:lstStyle>
          <a:p>
            <a:pPr lvl="0"/>
            <a:r>
              <a:rPr lang="en-US" dirty="0"/>
              <a:t>Insert text</a:t>
            </a:r>
          </a:p>
          <a:p>
            <a:pPr lvl="1"/>
            <a:r>
              <a:rPr lang="en-US" dirty="0"/>
              <a:t>Second level</a:t>
            </a:r>
          </a:p>
        </p:txBody>
      </p:sp>
      <p:sp>
        <p:nvSpPr>
          <p:cNvPr id="171" name="Text Placeholder 81">
            <a:extLst>
              <a:ext uri="{FF2B5EF4-FFF2-40B4-BE49-F238E27FC236}">
                <a16:creationId xmlns:a16="http://schemas.microsoft.com/office/drawing/2014/main" id="{E3A9171F-DDBB-AB4E-8106-8540CEDE42FD}"/>
              </a:ext>
            </a:extLst>
          </p:cNvPr>
          <p:cNvSpPr>
            <a:spLocks noGrp="1"/>
          </p:cNvSpPr>
          <p:nvPr>
            <p:ph type="body" sz="quarter" idx="108" hasCustomPrompt="1"/>
          </p:nvPr>
        </p:nvSpPr>
        <p:spPr>
          <a:xfrm>
            <a:off x="8127786" y="4891400"/>
            <a:ext cx="491605" cy="491605"/>
          </a:xfrm>
          <a:solidFill>
            <a:schemeClr val="accent1"/>
          </a:solidFill>
        </p:spPr>
        <p:txBody>
          <a:bodyPr>
            <a:noAutofit/>
          </a:bodyPr>
          <a:lstStyle>
            <a:lvl1pPr>
              <a:defRPr/>
            </a:lvl1pPr>
          </a:lstStyle>
          <a:p>
            <a:pPr lvl="0"/>
            <a:r>
              <a:rPr lang="en-GB"/>
              <a:t> </a:t>
            </a:r>
            <a:endParaRPr lang="en-GB" dirty="0"/>
          </a:p>
        </p:txBody>
      </p:sp>
      <p:sp>
        <p:nvSpPr>
          <p:cNvPr id="175" name="Picture Placeholder 79">
            <a:extLst>
              <a:ext uri="{FF2B5EF4-FFF2-40B4-BE49-F238E27FC236}">
                <a16:creationId xmlns:a16="http://schemas.microsoft.com/office/drawing/2014/main" id="{7F9949F5-9768-6276-0B40-C0B4CEB83E1D}"/>
              </a:ext>
            </a:extLst>
          </p:cNvPr>
          <p:cNvSpPr>
            <a:spLocks noGrp="1"/>
          </p:cNvSpPr>
          <p:nvPr>
            <p:ph type="pic" sz="quarter" idx="109" hasCustomPrompt="1"/>
          </p:nvPr>
        </p:nvSpPr>
        <p:spPr>
          <a:xfrm>
            <a:off x="8189679" y="4953434"/>
            <a:ext cx="373260" cy="374108"/>
          </a:xfrm>
        </p:spPr>
        <p:txBody>
          <a:bodyPr>
            <a:noAutofit/>
          </a:bodyPr>
          <a:lstStyle>
            <a:lvl1pPr algn="ctr">
              <a:defRPr sz="1050"/>
            </a:lvl1pPr>
          </a:lstStyle>
          <a:p>
            <a:r>
              <a:rPr lang="en-GB" dirty="0"/>
              <a:t>Icon</a:t>
            </a:r>
          </a:p>
        </p:txBody>
      </p:sp>
      <p:sp>
        <p:nvSpPr>
          <p:cNvPr id="176" name="Text Placeholder 49">
            <a:extLst>
              <a:ext uri="{FF2B5EF4-FFF2-40B4-BE49-F238E27FC236}">
                <a16:creationId xmlns:a16="http://schemas.microsoft.com/office/drawing/2014/main" id="{71C71032-DF8D-8D59-12C9-6F3134AD9EFE}"/>
              </a:ext>
            </a:extLst>
          </p:cNvPr>
          <p:cNvSpPr>
            <a:spLocks noGrp="1"/>
          </p:cNvSpPr>
          <p:nvPr>
            <p:ph type="body" sz="quarter" idx="110" hasCustomPrompt="1"/>
          </p:nvPr>
        </p:nvSpPr>
        <p:spPr>
          <a:xfrm>
            <a:off x="8770381" y="4891400"/>
            <a:ext cx="2736850" cy="276999"/>
          </a:xfrm>
        </p:spPr>
        <p:txBody>
          <a:bodyPr>
            <a:noAutofit/>
          </a:bodyPr>
          <a:lstStyle/>
          <a:p>
            <a:pPr lvl="7"/>
            <a:r>
              <a:rPr lang="en-GB" dirty="0"/>
              <a:t>Insert title</a:t>
            </a:r>
          </a:p>
        </p:txBody>
      </p:sp>
      <p:sp>
        <p:nvSpPr>
          <p:cNvPr id="177" name="Text Placeholder 127">
            <a:extLst>
              <a:ext uri="{FF2B5EF4-FFF2-40B4-BE49-F238E27FC236}">
                <a16:creationId xmlns:a16="http://schemas.microsoft.com/office/drawing/2014/main" id="{08D6E5B7-349C-1BAF-D8A6-01FC6CD4AE30}"/>
              </a:ext>
            </a:extLst>
          </p:cNvPr>
          <p:cNvSpPr>
            <a:spLocks noGrp="1"/>
          </p:cNvSpPr>
          <p:nvPr>
            <p:ph type="body" sz="quarter" idx="111" hasCustomPrompt="1"/>
          </p:nvPr>
        </p:nvSpPr>
        <p:spPr>
          <a:xfrm>
            <a:off x="8765395" y="5233686"/>
            <a:ext cx="2748792" cy="584775"/>
          </a:xfrm>
        </p:spPr>
        <p:txBody>
          <a:bodyPr>
            <a:noAutofit/>
          </a:bodyPr>
          <a:lstStyle>
            <a:lvl1pPr>
              <a:defRPr/>
            </a:lvl1pPr>
          </a:lstStyle>
          <a:p>
            <a:pPr lvl="0"/>
            <a:r>
              <a:rPr lang="en-US" dirty="0"/>
              <a:t>Insert text</a:t>
            </a:r>
          </a:p>
          <a:p>
            <a:pPr lvl="1"/>
            <a:r>
              <a:rPr lang="en-US" dirty="0"/>
              <a:t>Second level</a:t>
            </a:r>
          </a:p>
        </p:txBody>
      </p:sp>
      <p:sp>
        <p:nvSpPr>
          <p:cNvPr id="12" name="Text Placeholder 27">
            <a:extLst>
              <a:ext uri="{FF2B5EF4-FFF2-40B4-BE49-F238E27FC236}">
                <a16:creationId xmlns:a16="http://schemas.microsoft.com/office/drawing/2014/main" id="{7E54CD5E-F988-BA80-D1BF-8646BC7FE1B4}"/>
              </a:ext>
            </a:extLst>
          </p:cNvPr>
          <p:cNvSpPr>
            <a:spLocks noGrp="1"/>
          </p:cNvSpPr>
          <p:nvPr>
            <p:ph type="body" sz="quarter" idx="112"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258954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roposal summary (3)">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4" name="Text Placeholder 13">
            <a:extLst>
              <a:ext uri="{FF2B5EF4-FFF2-40B4-BE49-F238E27FC236}">
                <a16:creationId xmlns:a16="http://schemas.microsoft.com/office/drawing/2014/main" id="{A283A142-6C78-42FC-C88F-62F269BE39CE}"/>
              </a:ext>
            </a:extLst>
          </p:cNvPr>
          <p:cNvSpPr>
            <a:spLocks noGrp="1"/>
          </p:cNvSpPr>
          <p:nvPr>
            <p:ph type="body" sz="quarter" idx="61" hasCustomPrompt="1"/>
          </p:nvPr>
        </p:nvSpPr>
        <p:spPr>
          <a:xfrm>
            <a:off x="450850" y="2024136"/>
            <a:ext cx="3382963" cy="1944000"/>
          </a:xfrm>
          <a:solidFill>
            <a:schemeClr val="accent4">
              <a:alpha val="50000"/>
            </a:schemeClr>
          </a:solidFill>
        </p:spPr>
        <p:txBody>
          <a:bodyPr>
            <a:noAutofit/>
          </a:bodyPr>
          <a:lstStyle>
            <a:lvl1pPr>
              <a:defRPr/>
            </a:lvl1pPr>
          </a:lstStyle>
          <a:p>
            <a:pPr lvl="0"/>
            <a:r>
              <a:rPr lang="en-US" dirty="0"/>
              <a:t>  </a:t>
            </a:r>
          </a:p>
        </p:txBody>
      </p:sp>
      <p:sp>
        <p:nvSpPr>
          <p:cNvPr id="61" name="Picture Placeholder 60">
            <a:extLst>
              <a:ext uri="{FF2B5EF4-FFF2-40B4-BE49-F238E27FC236}">
                <a16:creationId xmlns:a16="http://schemas.microsoft.com/office/drawing/2014/main" id="{B6958C43-8DB7-B5F9-284F-8029B3F89165}"/>
              </a:ext>
            </a:extLst>
          </p:cNvPr>
          <p:cNvSpPr>
            <a:spLocks noGrp="1"/>
          </p:cNvSpPr>
          <p:nvPr>
            <p:ph type="pic" sz="quarter" idx="51" hasCustomPrompt="1"/>
          </p:nvPr>
        </p:nvSpPr>
        <p:spPr>
          <a:xfrm>
            <a:off x="456699" y="3968136"/>
            <a:ext cx="3382963" cy="1944000"/>
          </a:xfrm>
        </p:spPr>
        <p:txBody>
          <a:bodyPr>
            <a:noAutofit/>
          </a:bodyPr>
          <a:lstStyle>
            <a:lvl1pPr algn="ctr">
              <a:defRPr sz="1100"/>
            </a:lvl1pPr>
          </a:lstStyle>
          <a:p>
            <a:r>
              <a:rPr lang="en-GB" dirty="0"/>
              <a:t>Click to insert image</a:t>
            </a:r>
          </a:p>
        </p:txBody>
      </p:sp>
      <p:grpSp>
        <p:nvGrpSpPr>
          <p:cNvPr id="20" name="Group 19">
            <a:extLst>
              <a:ext uri="{FF2B5EF4-FFF2-40B4-BE49-F238E27FC236}">
                <a16:creationId xmlns:a16="http://schemas.microsoft.com/office/drawing/2014/main" id="{BF939A27-BDBC-50F5-3A18-83F48E599DA2}"/>
              </a:ext>
            </a:extLst>
          </p:cNvPr>
          <p:cNvGrpSpPr/>
          <p:nvPr/>
        </p:nvGrpSpPr>
        <p:grpSpPr>
          <a:xfrm>
            <a:off x="12287572" y="0"/>
            <a:ext cx="2175021" cy="4839558"/>
            <a:chOff x="838200" y="1150069"/>
            <a:chExt cx="2175021" cy="4839558"/>
          </a:xfrm>
        </p:grpSpPr>
        <p:sp>
          <p:nvSpPr>
            <p:cNvPr id="24" name="Rectangle 23">
              <a:extLst>
                <a:ext uri="{FF2B5EF4-FFF2-40B4-BE49-F238E27FC236}">
                  <a16:creationId xmlns:a16="http://schemas.microsoft.com/office/drawing/2014/main" id="{67867839-47C4-2D4E-6C6C-AB8431CB0CC7}"/>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ABA8E887-E466-3907-2B6A-57B52514EDBE}"/>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4C90F210-DE16-F3FF-72FA-91F4649F7D2F}"/>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31" name="TextBox 30">
              <a:extLst>
                <a:ext uri="{FF2B5EF4-FFF2-40B4-BE49-F238E27FC236}">
                  <a16:creationId xmlns:a16="http://schemas.microsoft.com/office/drawing/2014/main" id="{1CEBCECC-CFC9-64DA-034D-24B11EC532F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32" name="TextBox 31">
              <a:extLst>
                <a:ext uri="{FF2B5EF4-FFF2-40B4-BE49-F238E27FC236}">
                  <a16:creationId xmlns:a16="http://schemas.microsoft.com/office/drawing/2014/main" id="{DC69DD41-E7B0-F450-83D2-B20286106546}"/>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3" name="TextBox 32">
              <a:extLst>
                <a:ext uri="{FF2B5EF4-FFF2-40B4-BE49-F238E27FC236}">
                  <a16:creationId xmlns:a16="http://schemas.microsoft.com/office/drawing/2014/main" id="{D3D918F4-8629-3CF1-9D4F-13E32DC96F47}"/>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5" name="TextBox 34">
              <a:extLst>
                <a:ext uri="{FF2B5EF4-FFF2-40B4-BE49-F238E27FC236}">
                  <a16:creationId xmlns:a16="http://schemas.microsoft.com/office/drawing/2014/main" id="{A047DC78-590F-5A00-9EA0-7DF35106637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36" name="TextBox 35">
              <a:extLst>
                <a:ext uri="{FF2B5EF4-FFF2-40B4-BE49-F238E27FC236}">
                  <a16:creationId xmlns:a16="http://schemas.microsoft.com/office/drawing/2014/main" id="{F745D85B-89BF-0B20-5A5E-D036F91E0C5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7" name="TextBox 36">
              <a:extLst>
                <a:ext uri="{FF2B5EF4-FFF2-40B4-BE49-F238E27FC236}">
                  <a16:creationId xmlns:a16="http://schemas.microsoft.com/office/drawing/2014/main" id="{0509889F-2D9B-F84F-E3B0-D90EB4767940}"/>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42" name="Date Placeholder 41">
            <a:extLst>
              <a:ext uri="{FF2B5EF4-FFF2-40B4-BE49-F238E27FC236}">
                <a16:creationId xmlns:a16="http://schemas.microsoft.com/office/drawing/2014/main" id="{98EDA20B-A561-0E43-1952-433FB776B8BA}"/>
              </a:ext>
            </a:extLst>
          </p:cNvPr>
          <p:cNvSpPr>
            <a:spLocks noGrp="1"/>
          </p:cNvSpPr>
          <p:nvPr>
            <p:ph type="dt" sz="half" idx="58"/>
          </p:nvPr>
        </p:nvSpPr>
        <p:spPr/>
        <p:txBody>
          <a:bodyPr>
            <a:noAutofit/>
          </a:bodyPr>
          <a:lstStyle/>
          <a:p>
            <a:endParaRPr lang="en-GB" dirty="0"/>
          </a:p>
        </p:txBody>
      </p:sp>
      <p:sp>
        <p:nvSpPr>
          <p:cNvPr id="44" name="Slide Number Placeholder 43">
            <a:extLst>
              <a:ext uri="{FF2B5EF4-FFF2-40B4-BE49-F238E27FC236}">
                <a16:creationId xmlns:a16="http://schemas.microsoft.com/office/drawing/2014/main" id="{705E9ADE-52CB-4FA5-45B2-417C01AD229F}"/>
              </a:ext>
            </a:extLst>
          </p:cNvPr>
          <p:cNvSpPr>
            <a:spLocks noGrp="1"/>
          </p:cNvSpPr>
          <p:nvPr>
            <p:ph type="sldNum" sz="quarter" idx="60"/>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87E2F269-47E7-8111-457F-4A5774FF3274}"/>
              </a:ext>
            </a:extLst>
          </p:cNvPr>
          <p:cNvGrpSpPr/>
          <p:nvPr userDrawn="1"/>
        </p:nvGrpSpPr>
        <p:grpSpPr>
          <a:xfrm>
            <a:off x="-2178417" y="0"/>
            <a:ext cx="2116910" cy="4354799"/>
            <a:chOff x="-2170726" y="0"/>
            <a:chExt cx="2116910" cy="4354799"/>
          </a:xfrm>
        </p:grpSpPr>
        <p:grpSp>
          <p:nvGrpSpPr>
            <p:cNvPr id="4" name="Group 3">
              <a:extLst>
                <a:ext uri="{FF2B5EF4-FFF2-40B4-BE49-F238E27FC236}">
                  <a16:creationId xmlns:a16="http://schemas.microsoft.com/office/drawing/2014/main" id="{5BA5E76E-59E8-8173-E2B4-FD9705BB79CA}"/>
                </a:ext>
              </a:extLst>
            </p:cNvPr>
            <p:cNvGrpSpPr/>
            <p:nvPr userDrawn="1"/>
          </p:nvGrpSpPr>
          <p:grpSpPr>
            <a:xfrm>
              <a:off x="-2170726" y="0"/>
              <a:ext cx="2116910" cy="4354799"/>
              <a:chOff x="1841345" y="1593847"/>
              <a:chExt cx="2116910" cy="4354799"/>
            </a:xfrm>
          </p:grpSpPr>
          <p:sp>
            <p:nvSpPr>
              <p:cNvPr id="34" name="Rectangle 33">
                <a:extLst>
                  <a:ext uri="{FF2B5EF4-FFF2-40B4-BE49-F238E27FC236}">
                    <a16:creationId xmlns:a16="http://schemas.microsoft.com/office/drawing/2014/main" id="{8F3D7D83-DDFA-5DD8-3DAE-7C05A53B7761}"/>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8" name="Rectangle 37">
                <a:extLst>
                  <a:ext uri="{FF2B5EF4-FFF2-40B4-BE49-F238E27FC236}">
                    <a16:creationId xmlns:a16="http://schemas.microsoft.com/office/drawing/2014/main" id="{CA901114-43E9-A990-D667-FA5AA2B89111}"/>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9" name="TextBox 38">
                <a:extLst>
                  <a:ext uri="{FF2B5EF4-FFF2-40B4-BE49-F238E27FC236}">
                    <a16:creationId xmlns:a16="http://schemas.microsoft.com/office/drawing/2014/main" id="{2EAD8DE9-BBEA-2DF8-422C-32FC14A5AADB}"/>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40" name="TextBox 39">
                <a:extLst>
                  <a:ext uri="{FF2B5EF4-FFF2-40B4-BE49-F238E27FC236}">
                    <a16:creationId xmlns:a16="http://schemas.microsoft.com/office/drawing/2014/main" id="{BC0C6C06-3715-173F-E4F4-47916461967D}"/>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41" name="TextBox 40">
                <a:extLst>
                  <a:ext uri="{FF2B5EF4-FFF2-40B4-BE49-F238E27FC236}">
                    <a16:creationId xmlns:a16="http://schemas.microsoft.com/office/drawing/2014/main" id="{3BB2C8B9-16BC-3BF6-E0DF-7C7542FFF0BF}"/>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45" name="TextBox 44">
                <a:extLst>
                  <a:ext uri="{FF2B5EF4-FFF2-40B4-BE49-F238E27FC236}">
                    <a16:creationId xmlns:a16="http://schemas.microsoft.com/office/drawing/2014/main" id="{26D857B0-F1D7-AA33-0A0B-059C85D63EA4}"/>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2" name="Picture 11">
              <a:extLst>
                <a:ext uri="{FF2B5EF4-FFF2-40B4-BE49-F238E27FC236}">
                  <a16:creationId xmlns:a16="http://schemas.microsoft.com/office/drawing/2014/main" id="{56327BF1-D7FB-66C0-F900-96DB95A9DE38}"/>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7E062020-DF10-40C0-03FB-85780AD7DB75}"/>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FF9937A2-1F67-48AD-5E87-6C50C03CA4B4}"/>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9C51BBCD-F567-F859-1D85-62FCD3C50022}"/>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46" name="Group 45">
            <a:extLst>
              <a:ext uri="{FF2B5EF4-FFF2-40B4-BE49-F238E27FC236}">
                <a16:creationId xmlns:a16="http://schemas.microsoft.com/office/drawing/2014/main" id="{BBEDA69E-9055-573F-ABB7-31DFCBB69080}"/>
              </a:ext>
            </a:extLst>
          </p:cNvPr>
          <p:cNvGrpSpPr/>
          <p:nvPr userDrawn="1"/>
        </p:nvGrpSpPr>
        <p:grpSpPr>
          <a:xfrm>
            <a:off x="12287572" y="0"/>
            <a:ext cx="2175021" cy="4839558"/>
            <a:chOff x="838200" y="1150069"/>
            <a:chExt cx="2175021" cy="4839558"/>
          </a:xfrm>
        </p:grpSpPr>
        <p:sp>
          <p:nvSpPr>
            <p:cNvPr id="47" name="Rectangle 46">
              <a:extLst>
                <a:ext uri="{FF2B5EF4-FFF2-40B4-BE49-F238E27FC236}">
                  <a16:creationId xmlns:a16="http://schemas.microsoft.com/office/drawing/2014/main" id="{D77AE75C-7DBC-AD5D-68C9-9E77C7737EC7}"/>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8" name="Rectangle 47">
              <a:extLst>
                <a:ext uri="{FF2B5EF4-FFF2-40B4-BE49-F238E27FC236}">
                  <a16:creationId xmlns:a16="http://schemas.microsoft.com/office/drawing/2014/main" id="{325DE32D-F31F-8C07-5E6D-DE70AD4EDD2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9" name="TextBox 48">
              <a:extLst>
                <a:ext uri="{FF2B5EF4-FFF2-40B4-BE49-F238E27FC236}">
                  <a16:creationId xmlns:a16="http://schemas.microsoft.com/office/drawing/2014/main" id="{AC560FFE-4407-8DA4-EAE6-A02C0989454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0" name="TextBox 49">
              <a:extLst>
                <a:ext uri="{FF2B5EF4-FFF2-40B4-BE49-F238E27FC236}">
                  <a16:creationId xmlns:a16="http://schemas.microsoft.com/office/drawing/2014/main" id="{0B5FCB3E-3FE8-D9F6-EBD1-5F9EA1CE57E7}"/>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1" name="TextBox 50">
              <a:extLst>
                <a:ext uri="{FF2B5EF4-FFF2-40B4-BE49-F238E27FC236}">
                  <a16:creationId xmlns:a16="http://schemas.microsoft.com/office/drawing/2014/main" id="{7056B37D-4C49-1047-F9C6-C66F9FFCC9BA}"/>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2" name="TextBox 51">
              <a:extLst>
                <a:ext uri="{FF2B5EF4-FFF2-40B4-BE49-F238E27FC236}">
                  <a16:creationId xmlns:a16="http://schemas.microsoft.com/office/drawing/2014/main" id="{E4CC6CA1-5E1F-D568-89A9-71CB4FD614B7}"/>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3" name="TextBox 52">
              <a:extLst>
                <a:ext uri="{FF2B5EF4-FFF2-40B4-BE49-F238E27FC236}">
                  <a16:creationId xmlns:a16="http://schemas.microsoft.com/office/drawing/2014/main" id="{415CC914-EB0D-0DBC-45AC-B9775A67F3C6}"/>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54" name="TextBox 53">
              <a:extLst>
                <a:ext uri="{FF2B5EF4-FFF2-40B4-BE49-F238E27FC236}">
                  <a16:creationId xmlns:a16="http://schemas.microsoft.com/office/drawing/2014/main" id="{EE6348EF-D3A1-E57B-F466-0C8F4469A26A}"/>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55" name="TextBox 54">
              <a:extLst>
                <a:ext uri="{FF2B5EF4-FFF2-40B4-BE49-F238E27FC236}">
                  <a16:creationId xmlns:a16="http://schemas.microsoft.com/office/drawing/2014/main" id="{9683C0CD-CF09-5759-DE87-C162450E61FA}"/>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60" name="Title 59">
            <a:extLst>
              <a:ext uri="{FF2B5EF4-FFF2-40B4-BE49-F238E27FC236}">
                <a16:creationId xmlns:a16="http://schemas.microsoft.com/office/drawing/2014/main" id="{F1C3A0B1-AF3E-00C2-15E7-F3D9B6F5F0F2}"/>
              </a:ext>
            </a:extLst>
          </p:cNvPr>
          <p:cNvSpPr>
            <a:spLocks noGrp="1"/>
          </p:cNvSpPr>
          <p:nvPr>
            <p:ph type="title" hasCustomPrompt="1"/>
          </p:nvPr>
        </p:nvSpPr>
        <p:spPr/>
        <p:txBody>
          <a:bodyPr/>
          <a:lstStyle/>
          <a:p>
            <a:r>
              <a:rPr lang="en-US" dirty="0"/>
              <a:t>Insert title here</a:t>
            </a:r>
            <a:endParaRPr lang="en-GB" dirty="0"/>
          </a:p>
        </p:txBody>
      </p:sp>
      <p:sp>
        <p:nvSpPr>
          <p:cNvPr id="62" name="Footer Placeholder 4">
            <a:extLst>
              <a:ext uri="{FF2B5EF4-FFF2-40B4-BE49-F238E27FC236}">
                <a16:creationId xmlns:a16="http://schemas.microsoft.com/office/drawing/2014/main" id="{EB905BE3-EBEF-DC6F-6A27-A873BDF88407}"/>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19" name="Text Placeholder 18">
            <a:extLst>
              <a:ext uri="{FF2B5EF4-FFF2-40B4-BE49-F238E27FC236}">
                <a16:creationId xmlns:a16="http://schemas.microsoft.com/office/drawing/2014/main" id="{F62E1D7D-9B12-04D1-264D-CED7AF9B9CFD}"/>
              </a:ext>
            </a:extLst>
          </p:cNvPr>
          <p:cNvSpPr>
            <a:spLocks noGrp="1"/>
          </p:cNvSpPr>
          <p:nvPr>
            <p:ph type="body" sz="quarter" idx="72" hasCustomPrompt="1"/>
          </p:nvPr>
        </p:nvSpPr>
        <p:spPr>
          <a:xfrm>
            <a:off x="702106" y="2253333"/>
            <a:ext cx="2524102" cy="276999"/>
          </a:xfrm>
        </p:spPr>
        <p:txBody>
          <a:bodyPr>
            <a:noAutofit/>
          </a:bodyPr>
          <a:lstStyle/>
          <a:p>
            <a:pPr lvl="7"/>
            <a:r>
              <a:rPr lang="en-GB" dirty="0"/>
              <a:t>Insert title</a:t>
            </a:r>
          </a:p>
        </p:txBody>
      </p:sp>
      <p:sp>
        <p:nvSpPr>
          <p:cNvPr id="43" name="Text Placeholder 18">
            <a:extLst>
              <a:ext uri="{FF2B5EF4-FFF2-40B4-BE49-F238E27FC236}">
                <a16:creationId xmlns:a16="http://schemas.microsoft.com/office/drawing/2014/main" id="{372FBCE6-3D31-FBF8-411F-A842AC465D3A}"/>
              </a:ext>
            </a:extLst>
          </p:cNvPr>
          <p:cNvSpPr>
            <a:spLocks noGrp="1"/>
          </p:cNvSpPr>
          <p:nvPr>
            <p:ph type="body" sz="quarter" idx="73" hasCustomPrompt="1"/>
          </p:nvPr>
        </p:nvSpPr>
        <p:spPr>
          <a:xfrm>
            <a:off x="702106" y="2681958"/>
            <a:ext cx="2524102" cy="215444"/>
          </a:xfrm>
        </p:spPr>
        <p:txBody>
          <a:bodyPr>
            <a:noAutofit/>
          </a:bodyPr>
          <a:lstStyle>
            <a:lvl8pPr>
              <a:defRPr/>
            </a:lvl8pPr>
          </a:lstStyle>
          <a:p>
            <a:pPr lvl="0"/>
            <a:r>
              <a:rPr lang="en-GB" dirty="0"/>
              <a:t>Insert text</a:t>
            </a:r>
          </a:p>
        </p:txBody>
      </p:sp>
      <p:sp>
        <p:nvSpPr>
          <p:cNvPr id="57" name="Text Placeholder 13">
            <a:extLst>
              <a:ext uri="{FF2B5EF4-FFF2-40B4-BE49-F238E27FC236}">
                <a16:creationId xmlns:a16="http://schemas.microsoft.com/office/drawing/2014/main" id="{8A28A415-356A-2842-478C-C2070904CDB5}"/>
              </a:ext>
            </a:extLst>
          </p:cNvPr>
          <p:cNvSpPr>
            <a:spLocks noGrp="1"/>
          </p:cNvSpPr>
          <p:nvPr>
            <p:ph type="body" sz="quarter" idx="74" hasCustomPrompt="1"/>
          </p:nvPr>
        </p:nvSpPr>
        <p:spPr>
          <a:xfrm>
            <a:off x="4286751" y="3968136"/>
            <a:ext cx="3382963" cy="1944000"/>
          </a:xfrm>
          <a:solidFill>
            <a:schemeClr val="accent4">
              <a:alpha val="50000"/>
            </a:schemeClr>
          </a:solidFill>
        </p:spPr>
        <p:txBody>
          <a:bodyPr>
            <a:noAutofit/>
          </a:bodyPr>
          <a:lstStyle>
            <a:lvl1pPr>
              <a:defRPr/>
            </a:lvl1pPr>
          </a:lstStyle>
          <a:p>
            <a:pPr lvl="0"/>
            <a:r>
              <a:rPr lang="en-US" dirty="0"/>
              <a:t>  </a:t>
            </a:r>
          </a:p>
        </p:txBody>
      </p:sp>
      <p:sp>
        <p:nvSpPr>
          <p:cNvPr id="58" name="Picture Placeholder 60">
            <a:extLst>
              <a:ext uri="{FF2B5EF4-FFF2-40B4-BE49-F238E27FC236}">
                <a16:creationId xmlns:a16="http://schemas.microsoft.com/office/drawing/2014/main" id="{3EFEACDB-E98D-451B-52B0-72BCD2B2FD73}"/>
              </a:ext>
            </a:extLst>
          </p:cNvPr>
          <p:cNvSpPr>
            <a:spLocks noGrp="1"/>
          </p:cNvSpPr>
          <p:nvPr>
            <p:ph type="pic" sz="quarter" idx="75" hasCustomPrompt="1"/>
          </p:nvPr>
        </p:nvSpPr>
        <p:spPr>
          <a:xfrm>
            <a:off x="4292600" y="2024136"/>
            <a:ext cx="3382963" cy="1944000"/>
          </a:xfrm>
        </p:spPr>
        <p:txBody>
          <a:bodyPr>
            <a:noAutofit/>
          </a:bodyPr>
          <a:lstStyle>
            <a:lvl1pPr algn="ctr">
              <a:defRPr sz="1100"/>
            </a:lvl1pPr>
          </a:lstStyle>
          <a:p>
            <a:r>
              <a:rPr lang="en-GB" dirty="0"/>
              <a:t>Click to insert image</a:t>
            </a:r>
          </a:p>
        </p:txBody>
      </p:sp>
      <p:sp>
        <p:nvSpPr>
          <p:cNvPr id="64" name="Text Placeholder 18">
            <a:extLst>
              <a:ext uri="{FF2B5EF4-FFF2-40B4-BE49-F238E27FC236}">
                <a16:creationId xmlns:a16="http://schemas.microsoft.com/office/drawing/2014/main" id="{F98C7223-F3CA-B382-94DA-D30842C10CCA}"/>
              </a:ext>
            </a:extLst>
          </p:cNvPr>
          <p:cNvSpPr>
            <a:spLocks noGrp="1"/>
          </p:cNvSpPr>
          <p:nvPr>
            <p:ph type="body" sz="quarter" idx="76" hasCustomPrompt="1"/>
          </p:nvPr>
        </p:nvSpPr>
        <p:spPr>
          <a:xfrm>
            <a:off x="4538007" y="4197333"/>
            <a:ext cx="2524102" cy="276999"/>
          </a:xfrm>
        </p:spPr>
        <p:txBody>
          <a:bodyPr>
            <a:noAutofit/>
          </a:bodyPr>
          <a:lstStyle/>
          <a:p>
            <a:pPr lvl="7"/>
            <a:r>
              <a:rPr lang="en-GB" dirty="0"/>
              <a:t>Insert title</a:t>
            </a:r>
          </a:p>
        </p:txBody>
      </p:sp>
      <p:sp>
        <p:nvSpPr>
          <p:cNvPr id="65" name="Text Placeholder 18">
            <a:extLst>
              <a:ext uri="{FF2B5EF4-FFF2-40B4-BE49-F238E27FC236}">
                <a16:creationId xmlns:a16="http://schemas.microsoft.com/office/drawing/2014/main" id="{495C2828-0C0D-493A-5D83-947EE38E38EE}"/>
              </a:ext>
            </a:extLst>
          </p:cNvPr>
          <p:cNvSpPr>
            <a:spLocks noGrp="1"/>
          </p:cNvSpPr>
          <p:nvPr>
            <p:ph type="body" sz="quarter" idx="77" hasCustomPrompt="1"/>
          </p:nvPr>
        </p:nvSpPr>
        <p:spPr>
          <a:xfrm>
            <a:off x="4538007" y="4625958"/>
            <a:ext cx="2524102" cy="215444"/>
          </a:xfrm>
        </p:spPr>
        <p:txBody>
          <a:bodyPr>
            <a:noAutofit/>
          </a:bodyPr>
          <a:lstStyle>
            <a:lvl8pPr>
              <a:defRPr/>
            </a:lvl8pPr>
          </a:lstStyle>
          <a:p>
            <a:pPr lvl="0"/>
            <a:r>
              <a:rPr lang="en-GB" dirty="0"/>
              <a:t>Insert text</a:t>
            </a:r>
          </a:p>
        </p:txBody>
      </p:sp>
      <p:sp>
        <p:nvSpPr>
          <p:cNvPr id="66" name="Text Placeholder 13">
            <a:extLst>
              <a:ext uri="{FF2B5EF4-FFF2-40B4-BE49-F238E27FC236}">
                <a16:creationId xmlns:a16="http://schemas.microsoft.com/office/drawing/2014/main" id="{1323159F-C240-D494-A5B9-5C17B88E92FB}"/>
              </a:ext>
            </a:extLst>
          </p:cNvPr>
          <p:cNvSpPr>
            <a:spLocks noGrp="1"/>
          </p:cNvSpPr>
          <p:nvPr>
            <p:ph type="body" sz="quarter" idx="78" hasCustomPrompt="1"/>
          </p:nvPr>
        </p:nvSpPr>
        <p:spPr>
          <a:xfrm>
            <a:off x="8135119" y="2024136"/>
            <a:ext cx="3382963" cy="1944000"/>
          </a:xfrm>
          <a:solidFill>
            <a:schemeClr val="accent4">
              <a:alpha val="50000"/>
            </a:schemeClr>
          </a:solidFill>
        </p:spPr>
        <p:txBody>
          <a:bodyPr>
            <a:noAutofit/>
          </a:bodyPr>
          <a:lstStyle>
            <a:lvl1pPr>
              <a:defRPr/>
            </a:lvl1pPr>
          </a:lstStyle>
          <a:p>
            <a:pPr lvl="0"/>
            <a:r>
              <a:rPr lang="en-US" dirty="0"/>
              <a:t>  </a:t>
            </a:r>
          </a:p>
        </p:txBody>
      </p:sp>
      <p:sp>
        <p:nvSpPr>
          <p:cNvPr id="67" name="Picture Placeholder 60">
            <a:extLst>
              <a:ext uri="{FF2B5EF4-FFF2-40B4-BE49-F238E27FC236}">
                <a16:creationId xmlns:a16="http://schemas.microsoft.com/office/drawing/2014/main" id="{E97DB9C3-C01F-0EDE-B37F-4F747C135369}"/>
              </a:ext>
            </a:extLst>
          </p:cNvPr>
          <p:cNvSpPr>
            <a:spLocks noGrp="1"/>
          </p:cNvSpPr>
          <p:nvPr>
            <p:ph type="pic" sz="quarter" idx="79" hasCustomPrompt="1"/>
          </p:nvPr>
        </p:nvSpPr>
        <p:spPr>
          <a:xfrm>
            <a:off x="8140968" y="3968136"/>
            <a:ext cx="3382963" cy="1944000"/>
          </a:xfrm>
        </p:spPr>
        <p:txBody>
          <a:bodyPr>
            <a:noAutofit/>
          </a:bodyPr>
          <a:lstStyle>
            <a:lvl1pPr algn="ctr">
              <a:defRPr sz="1100"/>
            </a:lvl1pPr>
          </a:lstStyle>
          <a:p>
            <a:r>
              <a:rPr lang="en-GB" dirty="0"/>
              <a:t>Click to insert image</a:t>
            </a:r>
          </a:p>
        </p:txBody>
      </p:sp>
      <p:sp>
        <p:nvSpPr>
          <p:cNvPr id="68" name="Text Placeholder 18">
            <a:extLst>
              <a:ext uri="{FF2B5EF4-FFF2-40B4-BE49-F238E27FC236}">
                <a16:creationId xmlns:a16="http://schemas.microsoft.com/office/drawing/2014/main" id="{92C88E68-6BBF-8B4A-F9C1-A400861DF867}"/>
              </a:ext>
            </a:extLst>
          </p:cNvPr>
          <p:cNvSpPr>
            <a:spLocks noGrp="1"/>
          </p:cNvSpPr>
          <p:nvPr>
            <p:ph type="body" sz="quarter" idx="80" hasCustomPrompt="1"/>
          </p:nvPr>
        </p:nvSpPr>
        <p:spPr>
          <a:xfrm>
            <a:off x="8386375" y="2253333"/>
            <a:ext cx="2524102" cy="276999"/>
          </a:xfrm>
        </p:spPr>
        <p:txBody>
          <a:bodyPr>
            <a:noAutofit/>
          </a:bodyPr>
          <a:lstStyle/>
          <a:p>
            <a:pPr lvl="7"/>
            <a:r>
              <a:rPr lang="en-GB" dirty="0"/>
              <a:t>Insert title</a:t>
            </a:r>
          </a:p>
        </p:txBody>
      </p:sp>
      <p:sp>
        <p:nvSpPr>
          <p:cNvPr id="69" name="Text Placeholder 18">
            <a:extLst>
              <a:ext uri="{FF2B5EF4-FFF2-40B4-BE49-F238E27FC236}">
                <a16:creationId xmlns:a16="http://schemas.microsoft.com/office/drawing/2014/main" id="{DA2A0E68-55F9-9EE9-201D-7F6617114709}"/>
              </a:ext>
            </a:extLst>
          </p:cNvPr>
          <p:cNvSpPr>
            <a:spLocks noGrp="1"/>
          </p:cNvSpPr>
          <p:nvPr>
            <p:ph type="body" sz="quarter" idx="81" hasCustomPrompt="1"/>
          </p:nvPr>
        </p:nvSpPr>
        <p:spPr>
          <a:xfrm>
            <a:off x="8386375" y="2681958"/>
            <a:ext cx="2524102" cy="215444"/>
          </a:xfrm>
        </p:spPr>
        <p:txBody>
          <a:bodyPr>
            <a:noAutofit/>
          </a:bodyPr>
          <a:lstStyle>
            <a:lvl8pPr>
              <a:defRPr/>
            </a:lvl8pPr>
          </a:lstStyle>
          <a:p>
            <a:pPr lvl="0"/>
            <a:r>
              <a:rPr lang="en-GB" dirty="0"/>
              <a:t>Insert text</a:t>
            </a:r>
          </a:p>
        </p:txBody>
      </p:sp>
      <p:sp>
        <p:nvSpPr>
          <p:cNvPr id="5" name="Text Placeholder 27">
            <a:extLst>
              <a:ext uri="{FF2B5EF4-FFF2-40B4-BE49-F238E27FC236}">
                <a16:creationId xmlns:a16="http://schemas.microsoft.com/office/drawing/2014/main" id="{17916D5A-A850-3673-2B14-67EA61F7B601}"/>
              </a:ext>
            </a:extLst>
          </p:cNvPr>
          <p:cNvSpPr>
            <a:spLocks noGrp="1"/>
          </p:cNvSpPr>
          <p:nvPr>
            <p:ph type="body" sz="quarter" idx="82"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76249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oposal summary (4)">
    <p:spTree>
      <p:nvGrpSpPr>
        <p:cNvPr id="1" name=""/>
        <p:cNvGrpSpPr/>
        <p:nvPr/>
      </p:nvGrpSpPr>
      <p:grpSpPr>
        <a:xfrm>
          <a:off x="0" y="0"/>
          <a:ext cx="0" cy="0"/>
          <a:chOff x="0" y="0"/>
          <a:chExt cx="0" cy="0"/>
        </a:xfrm>
      </p:grpSpPr>
      <p:sp>
        <p:nvSpPr>
          <p:cNvPr id="82" name="Text Placeholder 81">
            <a:extLst>
              <a:ext uri="{FF2B5EF4-FFF2-40B4-BE49-F238E27FC236}">
                <a16:creationId xmlns:a16="http://schemas.microsoft.com/office/drawing/2014/main" id="{36E03639-E41E-9425-8A5F-F89AAD314BF6}"/>
              </a:ext>
            </a:extLst>
          </p:cNvPr>
          <p:cNvSpPr>
            <a:spLocks noGrp="1"/>
          </p:cNvSpPr>
          <p:nvPr>
            <p:ph type="body" sz="quarter" idx="31" hasCustomPrompt="1"/>
          </p:nvPr>
        </p:nvSpPr>
        <p:spPr>
          <a:xfrm>
            <a:off x="2592478" y="2092481"/>
            <a:ext cx="1016000" cy="1016000"/>
          </a:xfrm>
          <a:solidFill>
            <a:schemeClr val="accent1"/>
          </a:solidFill>
        </p:spPr>
        <p:txBody>
          <a:bodyPr>
            <a:noAutofit/>
          </a:bodyPr>
          <a:lstStyle>
            <a:lvl1pPr>
              <a:defRPr/>
            </a:lvl1pPr>
          </a:lstStyle>
          <a:p>
            <a:pPr lvl="0"/>
            <a:r>
              <a:rPr lang="en-GB"/>
              <a:t> </a:t>
            </a:r>
            <a:endParaRPr lang="en-GB" dirty="0"/>
          </a:p>
        </p:txBody>
      </p:sp>
      <p:sp>
        <p:nvSpPr>
          <p:cNvPr id="10" name="Text Placeholder 3">
            <a:extLst>
              <a:ext uri="{FF2B5EF4-FFF2-40B4-BE49-F238E27FC236}">
                <a16:creationId xmlns:a16="http://schemas.microsoft.com/office/drawing/2014/main" id="{4E747906-4712-8E58-2969-52520451C90B}"/>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grpSp>
        <p:nvGrpSpPr>
          <p:cNvPr id="3" name="Group 2">
            <a:extLst>
              <a:ext uri="{FF2B5EF4-FFF2-40B4-BE49-F238E27FC236}">
                <a16:creationId xmlns:a16="http://schemas.microsoft.com/office/drawing/2014/main" id="{361649B1-B0E6-02C8-D336-5C901EAB35DF}"/>
              </a:ext>
            </a:extLst>
          </p:cNvPr>
          <p:cNvGrpSpPr/>
          <p:nvPr/>
        </p:nvGrpSpPr>
        <p:grpSpPr>
          <a:xfrm>
            <a:off x="-2178417" y="0"/>
            <a:ext cx="2116910" cy="4354799"/>
            <a:chOff x="-2170726" y="0"/>
            <a:chExt cx="2116910" cy="4354799"/>
          </a:xfrm>
        </p:grpSpPr>
        <p:grpSp>
          <p:nvGrpSpPr>
            <p:cNvPr id="6" name="Group 5">
              <a:extLst>
                <a:ext uri="{FF2B5EF4-FFF2-40B4-BE49-F238E27FC236}">
                  <a16:creationId xmlns:a16="http://schemas.microsoft.com/office/drawing/2014/main" id="{483901A3-B181-D7A6-9793-18564BB07F98}"/>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2B36B062-70F1-5356-0939-F1F9E2D041DB}"/>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5" name="Rectangle 14">
                <a:extLst>
                  <a:ext uri="{FF2B5EF4-FFF2-40B4-BE49-F238E27FC236}">
                    <a16:creationId xmlns:a16="http://schemas.microsoft.com/office/drawing/2014/main" id="{FDB7B393-D8A4-A867-6000-DB684BC7438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5" name="TextBox 24">
                <a:extLst>
                  <a:ext uri="{FF2B5EF4-FFF2-40B4-BE49-F238E27FC236}">
                    <a16:creationId xmlns:a16="http://schemas.microsoft.com/office/drawing/2014/main" id="{88AFD635-E0F6-C89E-7406-FAA200E0721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6" name="TextBox 25">
                <a:extLst>
                  <a:ext uri="{FF2B5EF4-FFF2-40B4-BE49-F238E27FC236}">
                    <a16:creationId xmlns:a16="http://schemas.microsoft.com/office/drawing/2014/main" id="{08583100-F845-C7A3-7AF5-2B401945B353}"/>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7" name="TextBox 26">
                <a:extLst>
                  <a:ext uri="{FF2B5EF4-FFF2-40B4-BE49-F238E27FC236}">
                    <a16:creationId xmlns:a16="http://schemas.microsoft.com/office/drawing/2014/main" id="{16D50D19-EEF9-DC24-2428-4C8953712C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8" name="TextBox 27">
                <a:extLst>
                  <a:ext uri="{FF2B5EF4-FFF2-40B4-BE49-F238E27FC236}">
                    <a16:creationId xmlns:a16="http://schemas.microsoft.com/office/drawing/2014/main" id="{AF79312B-9574-3011-05FC-26C51D6DCF4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70B82A41-675A-09F8-F908-D604A7C8C10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8" name="Oval 7">
              <a:extLst>
                <a:ext uri="{FF2B5EF4-FFF2-40B4-BE49-F238E27FC236}">
                  <a16:creationId xmlns:a16="http://schemas.microsoft.com/office/drawing/2014/main" id="{7D0BEFAE-31E8-4C78-6B91-36911C6C360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9" name="Picture 8">
              <a:extLst>
                <a:ext uri="{FF2B5EF4-FFF2-40B4-BE49-F238E27FC236}">
                  <a16:creationId xmlns:a16="http://schemas.microsoft.com/office/drawing/2014/main" id="{00980F3E-547E-8994-51A5-ACCB25A46A13}"/>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1" name="Oval 10">
              <a:extLst>
                <a:ext uri="{FF2B5EF4-FFF2-40B4-BE49-F238E27FC236}">
                  <a16:creationId xmlns:a16="http://schemas.microsoft.com/office/drawing/2014/main" id="{CB851FF3-3670-6384-35BA-50BE81178093}"/>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80" name="Picture Placeholder 79">
            <a:extLst>
              <a:ext uri="{FF2B5EF4-FFF2-40B4-BE49-F238E27FC236}">
                <a16:creationId xmlns:a16="http://schemas.microsoft.com/office/drawing/2014/main" id="{64FF5400-1113-0ED3-9C29-19968C68B0AF}"/>
              </a:ext>
            </a:extLst>
          </p:cNvPr>
          <p:cNvSpPr>
            <a:spLocks noGrp="1"/>
          </p:cNvSpPr>
          <p:nvPr>
            <p:ph type="pic" sz="quarter" idx="30" hasCustomPrompt="1"/>
          </p:nvPr>
        </p:nvSpPr>
        <p:spPr>
          <a:xfrm>
            <a:off x="2752022" y="2251231"/>
            <a:ext cx="696913" cy="698500"/>
          </a:xfrm>
        </p:spPr>
        <p:txBody>
          <a:bodyPr>
            <a:noAutofit/>
          </a:bodyPr>
          <a:lstStyle>
            <a:lvl1pPr algn="ctr">
              <a:defRPr/>
            </a:lvl1pPr>
          </a:lstStyle>
          <a:p>
            <a:r>
              <a:rPr lang="en-GB" dirty="0"/>
              <a:t>Icon</a:t>
            </a:r>
          </a:p>
        </p:txBody>
      </p:sp>
      <p:sp>
        <p:nvSpPr>
          <p:cNvPr id="85" name="Text Placeholder 81">
            <a:extLst>
              <a:ext uri="{FF2B5EF4-FFF2-40B4-BE49-F238E27FC236}">
                <a16:creationId xmlns:a16="http://schemas.microsoft.com/office/drawing/2014/main" id="{C0AAFA08-7C55-BC30-31DE-E67AFDC2BA96}"/>
              </a:ext>
            </a:extLst>
          </p:cNvPr>
          <p:cNvSpPr>
            <a:spLocks noGrp="1"/>
          </p:cNvSpPr>
          <p:nvPr>
            <p:ph type="body" sz="quarter" idx="33" hasCustomPrompt="1"/>
          </p:nvPr>
        </p:nvSpPr>
        <p:spPr>
          <a:xfrm>
            <a:off x="5470796" y="2072311"/>
            <a:ext cx="1016000" cy="1016000"/>
          </a:xfrm>
          <a:solidFill>
            <a:schemeClr val="accent1"/>
          </a:solidFill>
        </p:spPr>
        <p:txBody>
          <a:bodyPr>
            <a:noAutofit/>
          </a:bodyPr>
          <a:lstStyle>
            <a:lvl1pPr>
              <a:defRPr/>
            </a:lvl1pPr>
          </a:lstStyle>
          <a:p>
            <a:pPr lvl="0"/>
            <a:r>
              <a:rPr lang="en-GB"/>
              <a:t> </a:t>
            </a:r>
            <a:endParaRPr lang="en-GB" dirty="0"/>
          </a:p>
        </p:txBody>
      </p:sp>
      <p:sp>
        <p:nvSpPr>
          <p:cNvPr id="86" name="Picture Placeholder 79">
            <a:extLst>
              <a:ext uri="{FF2B5EF4-FFF2-40B4-BE49-F238E27FC236}">
                <a16:creationId xmlns:a16="http://schemas.microsoft.com/office/drawing/2014/main" id="{CD90919E-54AA-6C5B-C783-E987AB8E1040}"/>
              </a:ext>
            </a:extLst>
          </p:cNvPr>
          <p:cNvSpPr>
            <a:spLocks noGrp="1"/>
          </p:cNvSpPr>
          <p:nvPr>
            <p:ph type="pic" sz="quarter" idx="34" hasCustomPrompt="1"/>
          </p:nvPr>
        </p:nvSpPr>
        <p:spPr>
          <a:xfrm>
            <a:off x="5630340" y="2231061"/>
            <a:ext cx="696913" cy="698500"/>
          </a:xfrm>
        </p:spPr>
        <p:txBody>
          <a:bodyPr>
            <a:noAutofit/>
          </a:bodyPr>
          <a:lstStyle>
            <a:lvl1pPr algn="ctr">
              <a:defRPr/>
            </a:lvl1pPr>
          </a:lstStyle>
          <a:p>
            <a:r>
              <a:rPr lang="en-GB" dirty="0"/>
              <a:t>Icon</a:t>
            </a:r>
          </a:p>
        </p:txBody>
      </p:sp>
      <p:sp>
        <p:nvSpPr>
          <p:cNvPr id="88" name="Text Placeholder 81">
            <a:extLst>
              <a:ext uri="{FF2B5EF4-FFF2-40B4-BE49-F238E27FC236}">
                <a16:creationId xmlns:a16="http://schemas.microsoft.com/office/drawing/2014/main" id="{0515FEEB-E6CD-380E-9E3E-F3BAD4F30C10}"/>
              </a:ext>
            </a:extLst>
          </p:cNvPr>
          <p:cNvSpPr>
            <a:spLocks noGrp="1"/>
          </p:cNvSpPr>
          <p:nvPr>
            <p:ph type="body" sz="quarter" idx="36" hasCustomPrompt="1"/>
          </p:nvPr>
        </p:nvSpPr>
        <p:spPr>
          <a:xfrm>
            <a:off x="8349114" y="2072311"/>
            <a:ext cx="1016000" cy="1016000"/>
          </a:xfrm>
          <a:solidFill>
            <a:schemeClr val="accent1"/>
          </a:solidFill>
        </p:spPr>
        <p:txBody>
          <a:bodyPr>
            <a:noAutofit/>
          </a:bodyPr>
          <a:lstStyle>
            <a:lvl1pPr>
              <a:defRPr/>
            </a:lvl1pPr>
          </a:lstStyle>
          <a:p>
            <a:pPr lvl="0"/>
            <a:r>
              <a:rPr lang="en-GB"/>
              <a:t> </a:t>
            </a:r>
            <a:endParaRPr lang="en-GB" dirty="0"/>
          </a:p>
        </p:txBody>
      </p:sp>
      <p:sp>
        <p:nvSpPr>
          <p:cNvPr id="89" name="Picture Placeholder 79">
            <a:extLst>
              <a:ext uri="{FF2B5EF4-FFF2-40B4-BE49-F238E27FC236}">
                <a16:creationId xmlns:a16="http://schemas.microsoft.com/office/drawing/2014/main" id="{ADD8A76E-5BDB-A9D2-D714-19D5E0557C6E}"/>
              </a:ext>
            </a:extLst>
          </p:cNvPr>
          <p:cNvSpPr>
            <a:spLocks noGrp="1"/>
          </p:cNvSpPr>
          <p:nvPr>
            <p:ph type="pic" sz="quarter" idx="37" hasCustomPrompt="1"/>
          </p:nvPr>
        </p:nvSpPr>
        <p:spPr>
          <a:xfrm>
            <a:off x="8508658" y="2231061"/>
            <a:ext cx="696913" cy="698500"/>
          </a:xfrm>
        </p:spPr>
        <p:txBody>
          <a:bodyPr>
            <a:noAutofit/>
          </a:bodyPr>
          <a:lstStyle>
            <a:lvl1pPr algn="ctr">
              <a:defRPr/>
            </a:lvl1pPr>
          </a:lstStyle>
          <a:p>
            <a:r>
              <a:rPr lang="en-GB" dirty="0"/>
              <a:t>Icon</a:t>
            </a:r>
          </a:p>
        </p:txBody>
      </p:sp>
      <p:sp>
        <p:nvSpPr>
          <p:cNvPr id="91" name="Text Placeholder 81">
            <a:extLst>
              <a:ext uri="{FF2B5EF4-FFF2-40B4-BE49-F238E27FC236}">
                <a16:creationId xmlns:a16="http://schemas.microsoft.com/office/drawing/2014/main" id="{590FC6B1-9952-56A9-4D47-0ECB5EE8CF6B}"/>
              </a:ext>
            </a:extLst>
          </p:cNvPr>
          <p:cNvSpPr>
            <a:spLocks noGrp="1"/>
          </p:cNvSpPr>
          <p:nvPr>
            <p:ph type="body" sz="quarter" idx="39" hasCustomPrompt="1"/>
          </p:nvPr>
        </p:nvSpPr>
        <p:spPr>
          <a:xfrm>
            <a:off x="1153319" y="4270156"/>
            <a:ext cx="1016000" cy="1016000"/>
          </a:xfrm>
          <a:solidFill>
            <a:schemeClr val="accent1"/>
          </a:solidFill>
        </p:spPr>
        <p:txBody>
          <a:bodyPr>
            <a:noAutofit/>
          </a:bodyPr>
          <a:lstStyle>
            <a:lvl1pPr>
              <a:defRPr/>
            </a:lvl1pPr>
          </a:lstStyle>
          <a:p>
            <a:pPr lvl="0"/>
            <a:r>
              <a:rPr lang="en-GB"/>
              <a:t> </a:t>
            </a:r>
            <a:endParaRPr lang="en-GB" dirty="0"/>
          </a:p>
        </p:txBody>
      </p:sp>
      <p:sp>
        <p:nvSpPr>
          <p:cNvPr id="92" name="Picture Placeholder 79">
            <a:extLst>
              <a:ext uri="{FF2B5EF4-FFF2-40B4-BE49-F238E27FC236}">
                <a16:creationId xmlns:a16="http://schemas.microsoft.com/office/drawing/2014/main" id="{180FFD0E-8ABF-8147-7B21-0D8649D4E13C}"/>
              </a:ext>
            </a:extLst>
          </p:cNvPr>
          <p:cNvSpPr>
            <a:spLocks noGrp="1"/>
          </p:cNvSpPr>
          <p:nvPr>
            <p:ph type="pic" sz="quarter" idx="40" hasCustomPrompt="1"/>
          </p:nvPr>
        </p:nvSpPr>
        <p:spPr>
          <a:xfrm>
            <a:off x="1312863" y="4428906"/>
            <a:ext cx="696913" cy="698500"/>
          </a:xfrm>
        </p:spPr>
        <p:txBody>
          <a:bodyPr>
            <a:noAutofit/>
          </a:bodyPr>
          <a:lstStyle>
            <a:lvl1pPr algn="ctr">
              <a:defRPr/>
            </a:lvl1pPr>
          </a:lstStyle>
          <a:p>
            <a:r>
              <a:rPr lang="en-GB" dirty="0"/>
              <a:t>Icon</a:t>
            </a:r>
          </a:p>
        </p:txBody>
      </p:sp>
      <p:sp>
        <p:nvSpPr>
          <p:cNvPr id="94" name="Text Placeholder 81">
            <a:extLst>
              <a:ext uri="{FF2B5EF4-FFF2-40B4-BE49-F238E27FC236}">
                <a16:creationId xmlns:a16="http://schemas.microsoft.com/office/drawing/2014/main" id="{EB92C3E1-7E28-CED8-02BB-12F5919BE2D6}"/>
              </a:ext>
            </a:extLst>
          </p:cNvPr>
          <p:cNvSpPr>
            <a:spLocks noGrp="1"/>
          </p:cNvSpPr>
          <p:nvPr>
            <p:ph type="body" sz="quarter" idx="42" hasCustomPrompt="1"/>
          </p:nvPr>
        </p:nvSpPr>
        <p:spPr>
          <a:xfrm>
            <a:off x="4031637" y="4270156"/>
            <a:ext cx="1016000" cy="1016000"/>
          </a:xfrm>
          <a:solidFill>
            <a:schemeClr val="accent1"/>
          </a:solidFill>
        </p:spPr>
        <p:txBody>
          <a:bodyPr>
            <a:noAutofit/>
          </a:bodyPr>
          <a:lstStyle>
            <a:lvl1pPr>
              <a:defRPr/>
            </a:lvl1pPr>
          </a:lstStyle>
          <a:p>
            <a:pPr lvl="0"/>
            <a:r>
              <a:rPr lang="en-GB"/>
              <a:t> </a:t>
            </a:r>
            <a:endParaRPr lang="en-GB" dirty="0"/>
          </a:p>
        </p:txBody>
      </p:sp>
      <p:sp>
        <p:nvSpPr>
          <p:cNvPr id="95" name="Picture Placeholder 79">
            <a:extLst>
              <a:ext uri="{FF2B5EF4-FFF2-40B4-BE49-F238E27FC236}">
                <a16:creationId xmlns:a16="http://schemas.microsoft.com/office/drawing/2014/main" id="{0993C7ED-FA50-240F-E79E-4764C18BB3AF}"/>
              </a:ext>
            </a:extLst>
          </p:cNvPr>
          <p:cNvSpPr>
            <a:spLocks noGrp="1"/>
          </p:cNvSpPr>
          <p:nvPr>
            <p:ph type="pic" sz="quarter" idx="43" hasCustomPrompt="1"/>
          </p:nvPr>
        </p:nvSpPr>
        <p:spPr>
          <a:xfrm>
            <a:off x="4191181" y="4428906"/>
            <a:ext cx="696913" cy="698500"/>
          </a:xfrm>
        </p:spPr>
        <p:txBody>
          <a:bodyPr>
            <a:noAutofit/>
          </a:bodyPr>
          <a:lstStyle>
            <a:lvl1pPr algn="ctr">
              <a:defRPr/>
            </a:lvl1pPr>
          </a:lstStyle>
          <a:p>
            <a:r>
              <a:rPr lang="en-GB" dirty="0"/>
              <a:t>Icon</a:t>
            </a:r>
          </a:p>
        </p:txBody>
      </p:sp>
      <p:sp>
        <p:nvSpPr>
          <p:cNvPr id="97" name="Text Placeholder 81">
            <a:extLst>
              <a:ext uri="{FF2B5EF4-FFF2-40B4-BE49-F238E27FC236}">
                <a16:creationId xmlns:a16="http://schemas.microsoft.com/office/drawing/2014/main" id="{1225DB94-1E63-452E-C3A9-610705FD3AAB}"/>
              </a:ext>
            </a:extLst>
          </p:cNvPr>
          <p:cNvSpPr>
            <a:spLocks noGrp="1"/>
          </p:cNvSpPr>
          <p:nvPr>
            <p:ph type="body" sz="quarter" idx="45" hasCustomPrompt="1"/>
          </p:nvPr>
        </p:nvSpPr>
        <p:spPr>
          <a:xfrm>
            <a:off x="6909955" y="4270156"/>
            <a:ext cx="1016000" cy="1016000"/>
          </a:xfrm>
          <a:solidFill>
            <a:schemeClr val="accent1"/>
          </a:solidFill>
        </p:spPr>
        <p:txBody>
          <a:bodyPr>
            <a:noAutofit/>
          </a:bodyPr>
          <a:lstStyle>
            <a:lvl1pPr>
              <a:defRPr/>
            </a:lvl1pPr>
          </a:lstStyle>
          <a:p>
            <a:pPr lvl="0"/>
            <a:r>
              <a:rPr lang="en-GB"/>
              <a:t> </a:t>
            </a:r>
            <a:endParaRPr lang="en-GB" dirty="0"/>
          </a:p>
        </p:txBody>
      </p:sp>
      <p:sp>
        <p:nvSpPr>
          <p:cNvPr id="98" name="Picture Placeholder 79">
            <a:extLst>
              <a:ext uri="{FF2B5EF4-FFF2-40B4-BE49-F238E27FC236}">
                <a16:creationId xmlns:a16="http://schemas.microsoft.com/office/drawing/2014/main" id="{1654D4AC-4D5F-3B4E-7598-C187B0DA8A09}"/>
              </a:ext>
            </a:extLst>
          </p:cNvPr>
          <p:cNvSpPr>
            <a:spLocks noGrp="1"/>
          </p:cNvSpPr>
          <p:nvPr>
            <p:ph type="pic" sz="quarter" idx="46" hasCustomPrompt="1"/>
          </p:nvPr>
        </p:nvSpPr>
        <p:spPr>
          <a:xfrm>
            <a:off x="7069499" y="4428906"/>
            <a:ext cx="696913" cy="698500"/>
          </a:xfrm>
        </p:spPr>
        <p:txBody>
          <a:bodyPr>
            <a:noAutofit/>
          </a:bodyPr>
          <a:lstStyle>
            <a:lvl1pPr algn="ctr">
              <a:defRPr/>
            </a:lvl1pPr>
          </a:lstStyle>
          <a:p>
            <a:r>
              <a:rPr lang="en-GB" dirty="0"/>
              <a:t>Icon</a:t>
            </a:r>
          </a:p>
        </p:txBody>
      </p:sp>
      <p:sp>
        <p:nvSpPr>
          <p:cNvPr id="20" name="Text Placeholder 81">
            <a:extLst>
              <a:ext uri="{FF2B5EF4-FFF2-40B4-BE49-F238E27FC236}">
                <a16:creationId xmlns:a16="http://schemas.microsoft.com/office/drawing/2014/main" id="{462A3405-9461-AF65-C03E-A55A1EB1B86B}"/>
              </a:ext>
            </a:extLst>
          </p:cNvPr>
          <p:cNvSpPr>
            <a:spLocks noGrp="1"/>
          </p:cNvSpPr>
          <p:nvPr>
            <p:ph type="body" sz="quarter" idx="49" hasCustomPrompt="1"/>
          </p:nvPr>
        </p:nvSpPr>
        <p:spPr>
          <a:xfrm>
            <a:off x="9788272" y="4270156"/>
            <a:ext cx="1016000" cy="1016000"/>
          </a:xfrm>
          <a:solidFill>
            <a:schemeClr val="accent1"/>
          </a:solidFill>
        </p:spPr>
        <p:txBody>
          <a:bodyPr>
            <a:noAutofit/>
          </a:bodyPr>
          <a:lstStyle>
            <a:lvl1pPr>
              <a:defRPr/>
            </a:lvl1pPr>
          </a:lstStyle>
          <a:p>
            <a:pPr lvl="0"/>
            <a:r>
              <a:rPr lang="en-GB"/>
              <a:t> </a:t>
            </a:r>
            <a:endParaRPr lang="en-GB" dirty="0"/>
          </a:p>
        </p:txBody>
      </p:sp>
      <p:sp>
        <p:nvSpPr>
          <p:cNvPr id="24" name="Picture Placeholder 79">
            <a:extLst>
              <a:ext uri="{FF2B5EF4-FFF2-40B4-BE49-F238E27FC236}">
                <a16:creationId xmlns:a16="http://schemas.microsoft.com/office/drawing/2014/main" id="{1939CB60-5C14-40BA-788D-CE732D8BC1E9}"/>
              </a:ext>
            </a:extLst>
          </p:cNvPr>
          <p:cNvSpPr>
            <a:spLocks noGrp="1"/>
          </p:cNvSpPr>
          <p:nvPr>
            <p:ph type="pic" sz="quarter" idx="50" hasCustomPrompt="1"/>
          </p:nvPr>
        </p:nvSpPr>
        <p:spPr>
          <a:xfrm>
            <a:off x="9947816" y="4428906"/>
            <a:ext cx="696913" cy="698500"/>
          </a:xfrm>
        </p:spPr>
        <p:txBody>
          <a:bodyPr>
            <a:noAutofit/>
          </a:bodyPr>
          <a:lstStyle>
            <a:lvl1pPr algn="ctr">
              <a:defRPr/>
            </a:lvl1pPr>
          </a:lstStyle>
          <a:p>
            <a:r>
              <a:rPr lang="en-GB" dirty="0"/>
              <a:t>Icon</a:t>
            </a:r>
          </a:p>
        </p:txBody>
      </p:sp>
      <p:cxnSp>
        <p:nvCxnSpPr>
          <p:cNvPr id="42" name="Straight Connector 41">
            <a:extLst>
              <a:ext uri="{FF2B5EF4-FFF2-40B4-BE49-F238E27FC236}">
                <a16:creationId xmlns:a16="http://schemas.microsoft.com/office/drawing/2014/main" id="{0525BABD-861C-C52C-76E9-71B1D23873C7}"/>
              </a:ext>
            </a:extLst>
          </p:cNvPr>
          <p:cNvCxnSpPr>
            <a:cxnSpLocks/>
          </p:cNvCxnSpPr>
          <p:nvPr userDrawn="1"/>
        </p:nvCxnSpPr>
        <p:spPr>
          <a:xfrm>
            <a:off x="8440440" y="4023883"/>
            <a:ext cx="0" cy="1996687"/>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53" name="Date Placeholder 52">
            <a:extLst>
              <a:ext uri="{FF2B5EF4-FFF2-40B4-BE49-F238E27FC236}">
                <a16:creationId xmlns:a16="http://schemas.microsoft.com/office/drawing/2014/main" id="{02100684-0DA4-301E-7888-7550878FA034}"/>
              </a:ext>
            </a:extLst>
          </p:cNvPr>
          <p:cNvSpPr>
            <a:spLocks noGrp="1"/>
          </p:cNvSpPr>
          <p:nvPr>
            <p:ph type="dt" sz="half" idx="52"/>
          </p:nvPr>
        </p:nvSpPr>
        <p:spPr/>
        <p:txBody>
          <a:bodyPr>
            <a:noAutofit/>
          </a:bodyPr>
          <a:lstStyle/>
          <a:p>
            <a:endParaRPr lang="en-GB" dirty="0"/>
          </a:p>
        </p:txBody>
      </p:sp>
      <p:sp>
        <p:nvSpPr>
          <p:cNvPr id="55" name="Slide Number Placeholder 54">
            <a:extLst>
              <a:ext uri="{FF2B5EF4-FFF2-40B4-BE49-F238E27FC236}">
                <a16:creationId xmlns:a16="http://schemas.microsoft.com/office/drawing/2014/main" id="{2E3BB6D6-9496-4D0B-D665-9067B7CA57B7}"/>
              </a:ext>
            </a:extLst>
          </p:cNvPr>
          <p:cNvSpPr>
            <a:spLocks noGrp="1"/>
          </p:cNvSpPr>
          <p:nvPr>
            <p:ph type="sldNum" sz="quarter" idx="54"/>
          </p:nvPr>
        </p:nvSpPr>
        <p:spPr/>
        <p:txBody>
          <a:bodyPr>
            <a:noAutofit/>
          </a:bodyPr>
          <a:lstStyle/>
          <a:p>
            <a:fld id="{BB07EAE1-021A-493C-B07F-6FE9E5D11BEB}" type="slidenum">
              <a:rPr lang="en-GB" smtClean="0"/>
              <a:pPr/>
              <a:t>‹#›</a:t>
            </a:fld>
            <a:endParaRPr lang="en-GB" dirty="0"/>
          </a:p>
        </p:txBody>
      </p:sp>
      <p:cxnSp>
        <p:nvCxnSpPr>
          <p:cNvPr id="2" name="Straight Connector 1">
            <a:extLst>
              <a:ext uri="{FF2B5EF4-FFF2-40B4-BE49-F238E27FC236}">
                <a16:creationId xmlns:a16="http://schemas.microsoft.com/office/drawing/2014/main" id="{B9E9679E-51C1-E8F6-E539-072BC14B6E42}"/>
              </a:ext>
            </a:extLst>
          </p:cNvPr>
          <p:cNvCxnSpPr>
            <a:cxnSpLocks/>
          </p:cNvCxnSpPr>
          <p:nvPr userDrawn="1"/>
        </p:nvCxnSpPr>
        <p:spPr>
          <a:xfrm>
            <a:off x="450850" y="4022337"/>
            <a:ext cx="110696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FA94AD86-3AEB-6EA6-0794-B8C1BB787F3B}"/>
              </a:ext>
            </a:extLst>
          </p:cNvPr>
          <p:cNvGrpSpPr/>
          <p:nvPr userDrawn="1"/>
        </p:nvGrpSpPr>
        <p:grpSpPr>
          <a:xfrm>
            <a:off x="-2178417" y="0"/>
            <a:ext cx="2116910" cy="4354799"/>
            <a:chOff x="-2170726" y="0"/>
            <a:chExt cx="2116910" cy="4354799"/>
          </a:xfrm>
        </p:grpSpPr>
        <p:grpSp>
          <p:nvGrpSpPr>
            <p:cNvPr id="16" name="Group 15">
              <a:extLst>
                <a:ext uri="{FF2B5EF4-FFF2-40B4-BE49-F238E27FC236}">
                  <a16:creationId xmlns:a16="http://schemas.microsoft.com/office/drawing/2014/main" id="{1A252382-E032-8E21-C29E-FE66A57D2AED}"/>
                </a:ext>
              </a:extLst>
            </p:cNvPr>
            <p:cNvGrpSpPr/>
            <p:nvPr userDrawn="1"/>
          </p:nvGrpSpPr>
          <p:grpSpPr>
            <a:xfrm>
              <a:off x="-2170726" y="0"/>
              <a:ext cx="2116910" cy="4354799"/>
              <a:chOff x="1841345" y="1593847"/>
              <a:chExt cx="2116910" cy="4354799"/>
            </a:xfrm>
          </p:grpSpPr>
          <p:sp>
            <p:nvSpPr>
              <p:cNvPr id="22" name="Rectangle 21">
                <a:extLst>
                  <a:ext uri="{FF2B5EF4-FFF2-40B4-BE49-F238E27FC236}">
                    <a16:creationId xmlns:a16="http://schemas.microsoft.com/office/drawing/2014/main" id="{D3DE1DDE-A99C-45E2-3EE0-76498E74624C}"/>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87CFF2FC-A7E1-65A3-7B3B-1413A48897C4}"/>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3BBF70B0-6A24-7A30-A05B-E870F74A45EC}"/>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1" name="TextBox 30">
                <a:extLst>
                  <a:ext uri="{FF2B5EF4-FFF2-40B4-BE49-F238E27FC236}">
                    <a16:creationId xmlns:a16="http://schemas.microsoft.com/office/drawing/2014/main" id="{88D336CF-5A77-9407-EBB0-3EBC8805E6BF}"/>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4" name="TextBox 33">
                <a:extLst>
                  <a:ext uri="{FF2B5EF4-FFF2-40B4-BE49-F238E27FC236}">
                    <a16:creationId xmlns:a16="http://schemas.microsoft.com/office/drawing/2014/main" id="{CE6F45BE-2509-9F52-E099-2366E8139C79}"/>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5" name="TextBox 34">
                <a:extLst>
                  <a:ext uri="{FF2B5EF4-FFF2-40B4-BE49-F238E27FC236}">
                    <a16:creationId xmlns:a16="http://schemas.microsoft.com/office/drawing/2014/main" id="{F91C22FB-08EF-0CFB-A1AD-7032E7A350DE}"/>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7" name="Picture 16">
              <a:extLst>
                <a:ext uri="{FF2B5EF4-FFF2-40B4-BE49-F238E27FC236}">
                  <a16:creationId xmlns:a16="http://schemas.microsoft.com/office/drawing/2014/main" id="{D5936C69-0830-42A3-39F8-5A7FE72A1BFA}"/>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18" name="Oval 17">
              <a:extLst>
                <a:ext uri="{FF2B5EF4-FFF2-40B4-BE49-F238E27FC236}">
                  <a16:creationId xmlns:a16="http://schemas.microsoft.com/office/drawing/2014/main" id="{46120EB7-F814-8071-D5F1-7E425CAA9B74}"/>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9" name="Picture 18">
              <a:extLst>
                <a:ext uri="{FF2B5EF4-FFF2-40B4-BE49-F238E27FC236}">
                  <a16:creationId xmlns:a16="http://schemas.microsoft.com/office/drawing/2014/main" id="{83A9E2B0-7BEF-77DA-AC14-900508C12D08}"/>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1" name="Oval 20">
              <a:extLst>
                <a:ext uri="{FF2B5EF4-FFF2-40B4-BE49-F238E27FC236}">
                  <a16:creationId xmlns:a16="http://schemas.microsoft.com/office/drawing/2014/main" id="{10871A0E-506C-E78C-B025-EECEE6E60B8E}"/>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cxnSp>
        <p:nvCxnSpPr>
          <p:cNvPr id="38" name="Straight Connector 37">
            <a:extLst>
              <a:ext uri="{FF2B5EF4-FFF2-40B4-BE49-F238E27FC236}">
                <a16:creationId xmlns:a16="http://schemas.microsoft.com/office/drawing/2014/main" id="{8ECF4D85-67B0-CAA1-75A7-84B357D2A6E6}"/>
              </a:ext>
            </a:extLst>
          </p:cNvPr>
          <p:cNvCxnSpPr>
            <a:cxnSpLocks/>
          </p:cNvCxnSpPr>
          <p:nvPr userDrawn="1"/>
        </p:nvCxnSpPr>
        <p:spPr>
          <a:xfrm>
            <a:off x="4539637" y="2096337"/>
            <a:ext cx="0" cy="192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8D163A0-E12A-9DFF-4BCB-BEAE2A2C6D8D}"/>
              </a:ext>
            </a:extLst>
          </p:cNvPr>
          <p:cNvCxnSpPr>
            <a:cxnSpLocks/>
          </p:cNvCxnSpPr>
          <p:nvPr userDrawn="1"/>
        </p:nvCxnSpPr>
        <p:spPr>
          <a:xfrm>
            <a:off x="7417955" y="2076167"/>
            <a:ext cx="0" cy="192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7A45B45-1A95-758B-DF4D-C5534FA9C04B}"/>
              </a:ext>
            </a:extLst>
          </p:cNvPr>
          <p:cNvCxnSpPr>
            <a:cxnSpLocks/>
          </p:cNvCxnSpPr>
          <p:nvPr userDrawn="1"/>
        </p:nvCxnSpPr>
        <p:spPr>
          <a:xfrm>
            <a:off x="3100478" y="4022338"/>
            <a:ext cx="0" cy="19261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4D82864-0E4E-AAFE-715A-28189C648B05}"/>
              </a:ext>
            </a:extLst>
          </p:cNvPr>
          <p:cNvCxnSpPr>
            <a:cxnSpLocks/>
          </p:cNvCxnSpPr>
          <p:nvPr userDrawn="1"/>
        </p:nvCxnSpPr>
        <p:spPr>
          <a:xfrm>
            <a:off x="5978796" y="4022338"/>
            <a:ext cx="0" cy="19261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7D9D522-8501-0D0E-E0C0-946F3504EB7E}"/>
              </a:ext>
            </a:extLst>
          </p:cNvPr>
          <p:cNvCxnSpPr>
            <a:cxnSpLocks/>
          </p:cNvCxnSpPr>
          <p:nvPr userDrawn="1"/>
        </p:nvCxnSpPr>
        <p:spPr>
          <a:xfrm>
            <a:off x="8857114" y="4023829"/>
            <a:ext cx="0" cy="19261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B9D1DFBC-89E7-95E6-EAB9-B76CD57FC956}"/>
              </a:ext>
            </a:extLst>
          </p:cNvPr>
          <p:cNvGrpSpPr/>
          <p:nvPr userDrawn="1"/>
        </p:nvGrpSpPr>
        <p:grpSpPr>
          <a:xfrm>
            <a:off x="12338004" y="0"/>
            <a:ext cx="2094954" cy="3914775"/>
            <a:chOff x="-2178418" y="4487679"/>
            <a:chExt cx="2094954" cy="3914775"/>
          </a:xfrm>
        </p:grpSpPr>
        <p:sp>
          <p:nvSpPr>
            <p:cNvPr id="45" name="Rectangle 44">
              <a:extLst>
                <a:ext uri="{FF2B5EF4-FFF2-40B4-BE49-F238E27FC236}">
                  <a16:creationId xmlns:a16="http://schemas.microsoft.com/office/drawing/2014/main" id="{B577EA00-0321-7A7F-7ED2-3C7925DFED34}"/>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6" name="Rectangle 45">
              <a:extLst>
                <a:ext uri="{FF2B5EF4-FFF2-40B4-BE49-F238E27FC236}">
                  <a16:creationId xmlns:a16="http://schemas.microsoft.com/office/drawing/2014/main" id="{C26FAB2C-4E02-F344-7E06-9E63CFF521E8}"/>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7" name="TextBox 46">
              <a:extLst>
                <a:ext uri="{FF2B5EF4-FFF2-40B4-BE49-F238E27FC236}">
                  <a16:creationId xmlns:a16="http://schemas.microsoft.com/office/drawing/2014/main" id="{52930762-9270-CC42-5F82-0B4158CD02E3}"/>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48" name="TextBox 47">
              <a:extLst>
                <a:ext uri="{FF2B5EF4-FFF2-40B4-BE49-F238E27FC236}">
                  <a16:creationId xmlns:a16="http://schemas.microsoft.com/office/drawing/2014/main" id="{C7F632CD-A1D4-ABFD-7B52-7966DF80A818}"/>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49" name="TextBox 48">
              <a:extLst>
                <a:ext uri="{FF2B5EF4-FFF2-40B4-BE49-F238E27FC236}">
                  <a16:creationId xmlns:a16="http://schemas.microsoft.com/office/drawing/2014/main" id="{2E32B78D-0C91-9FEA-99F1-13D974F38654}"/>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50" name="TextBox 49">
              <a:extLst>
                <a:ext uri="{FF2B5EF4-FFF2-40B4-BE49-F238E27FC236}">
                  <a16:creationId xmlns:a16="http://schemas.microsoft.com/office/drawing/2014/main" id="{CAC7A5E9-56BB-973F-E200-9D3196A19EF6}"/>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51" name="TextBox 50">
              <a:extLst>
                <a:ext uri="{FF2B5EF4-FFF2-40B4-BE49-F238E27FC236}">
                  <a16:creationId xmlns:a16="http://schemas.microsoft.com/office/drawing/2014/main" id="{ED3904F4-0B9F-F7C5-F289-DC32F475BDC3}"/>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56" name="Title 55">
            <a:extLst>
              <a:ext uri="{FF2B5EF4-FFF2-40B4-BE49-F238E27FC236}">
                <a16:creationId xmlns:a16="http://schemas.microsoft.com/office/drawing/2014/main" id="{829077A5-575F-D1CA-51E4-4F19F21F85BA}"/>
              </a:ext>
            </a:extLst>
          </p:cNvPr>
          <p:cNvSpPr>
            <a:spLocks noGrp="1"/>
          </p:cNvSpPr>
          <p:nvPr userDrawn="1">
            <p:ph type="title" hasCustomPrompt="1"/>
          </p:nvPr>
        </p:nvSpPr>
        <p:spPr/>
        <p:txBody>
          <a:bodyPr/>
          <a:lstStyle/>
          <a:p>
            <a:r>
              <a:rPr lang="en-US" dirty="0"/>
              <a:t>Insert title here</a:t>
            </a:r>
            <a:endParaRPr lang="en-GB" dirty="0"/>
          </a:p>
        </p:txBody>
      </p:sp>
      <p:sp>
        <p:nvSpPr>
          <p:cNvPr id="57" name="Footer Placeholder 4">
            <a:extLst>
              <a:ext uri="{FF2B5EF4-FFF2-40B4-BE49-F238E27FC236}">
                <a16:creationId xmlns:a16="http://schemas.microsoft.com/office/drawing/2014/main" id="{D710D6F5-12BA-6FBC-05FC-140E125C4A4B}"/>
              </a:ext>
            </a:extLst>
          </p:cNvPr>
          <p:cNvSpPr>
            <a:spLocks noGrp="1"/>
          </p:cNvSpPr>
          <p:nvPr userDrawn="1">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62" name="Text Placeholder 61">
            <a:extLst>
              <a:ext uri="{FF2B5EF4-FFF2-40B4-BE49-F238E27FC236}">
                <a16:creationId xmlns:a16="http://schemas.microsoft.com/office/drawing/2014/main" id="{D57FC56A-3E49-C2EA-C792-B95A1F49EF2A}"/>
              </a:ext>
            </a:extLst>
          </p:cNvPr>
          <p:cNvSpPr>
            <a:spLocks noGrp="1"/>
          </p:cNvSpPr>
          <p:nvPr userDrawn="1">
            <p:ph type="body" sz="quarter" idx="74" hasCustomPrompt="1"/>
          </p:nvPr>
        </p:nvSpPr>
        <p:spPr>
          <a:xfrm>
            <a:off x="450850" y="5439179"/>
            <a:ext cx="2420938" cy="184666"/>
          </a:xfrm>
        </p:spPr>
        <p:txBody>
          <a:bodyPr>
            <a:noAutofit/>
          </a:bodyPr>
          <a:lstStyle>
            <a:lvl1pPr>
              <a:defRPr/>
            </a:lvl1pPr>
            <a:lvl9pPr algn="ctr">
              <a:defRPr/>
            </a:lvl9pPr>
          </a:lstStyle>
          <a:p>
            <a:pPr lvl="8"/>
            <a:r>
              <a:rPr lang="en-US" dirty="0"/>
              <a:t>Insert text</a:t>
            </a:r>
            <a:endParaRPr lang="en-GB" dirty="0"/>
          </a:p>
        </p:txBody>
      </p:sp>
      <p:sp>
        <p:nvSpPr>
          <p:cNvPr id="63" name="Text Placeholder 61">
            <a:extLst>
              <a:ext uri="{FF2B5EF4-FFF2-40B4-BE49-F238E27FC236}">
                <a16:creationId xmlns:a16="http://schemas.microsoft.com/office/drawing/2014/main" id="{7926908F-95FF-32F5-73E8-D67B2D08D6A0}"/>
              </a:ext>
            </a:extLst>
          </p:cNvPr>
          <p:cNvSpPr>
            <a:spLocks noGrp="1"/>
          </p:cNvSpPr>
          <p:nvPr userDrawn="1">
            <p:ph type="body" sz="quarter" idx="75" hasCustomPrompt="1"/>
          </p:nvPr>
        </p:nvSpPr>
        <p:spPr>
          <a:xfrm>
            <a:off x="3329168" y="5439179"/>
            <a:ext cx="2420938" cy="184666"/>
          </a:xfrm>
        </p:spPr>
        <p:txBody>
          <a:bodyPr>
            <a:noAutofit/>
          </a:bodyPr>
          <a:lstStyle>
            <a:lvl1pPr>
              <a:defRPr/>
            </a:lvl1pPr>
            <a:lvl9pPr algn="ctr">
              <a:defRPr/>
            </a:lvl9pPr>
          </a:lstStyle>
          <a:p>
            <a:pPr lvl="8"/>
            <a:r>
              <a:rPr lang="en-US" dirty="0"/>
              <a:t>Insert text</a:t>
            </a:r>
            <a:endParaRPr lang="en-GB" dirty="0"/>
          </a:p>
        </p:txBody>
      </p:sp>
      <p:sp>
        <p:nvSpPr>
          <p:cNvPr id="64" name="Text Placeholder 61">
            <a:extLst>
              <a:ext uri="{FF2B5EF4-FFF2-40B4-BE49-F238E27FC236}">
                <a16:creationId xmlns:a16="http://schemas.microsoft.com/office/drawing/2014/main" id="{D6B9ABB1-642F-7A16-3AA6-1C4E428F7F10}"/>
              </a:ext>
            </a:extLst>
          </p:cNvPr>
          <p:cNvSpPr>
            <a:spLocks noGrp="1"/>
          </p:cNvSpPr>
          <p:nvPr userDrawn="1">
            <p:ph type="body" sz="quarter" idx="76" hasCustomPrompt="1"/>
          </p:nvPr>
        </p:nvSpPr>
        <p:spPr>
          <a:xfrm>
            <a:off x="6207486" y="5439179"/>
            <a:ext cx="2420938" cy="184666"/>
          </a:xfrm>
        </p:spPr>
        <p:txBody>
          <a:bodyPr>
            <a:noAutofit/>
          </a:bodyPr>
          <a:lstStyle>
            <a:lvl1pPr>
              <a:defRPr/>
            </a:lvl1pPr>
            <a:lvl9pPr algn="ctr">
              <a:defRPr/>
            </a:lvl9pPr>
          </a:lstStyle>
          <a:p>
            <a:pPr lvl="8"/>
            <a:r>
              <a:rPr lang="en-US" dirty="0"/>
              <a:t>Insert text</a:t>
            </a:r>
            <a:endParaRPr lang="en-GB" dirty="0"/>
          </a:p>
        </p:txBody>
      </p:sp>
      <p:sp>
        <p:nvSpPr>
          <p:cNvPr id="65" name="Text Placeholder 61">
            <a:extLst>
              <a:ext uri="{FF2B5EF4-FFF2-40B4-BE49-F238E27FC236}">
                <a16:creationId xmlns:a16="http://schemas.microsoft.com/office/drawing/2014/main" id="{CCA57E9F-BE51-D337-B3D1-4F6B53D040AA}"/>
              </a:ext>
            </a:extLst>
          </p:cNvPr>
          <p:cNvSpPr>
            <a:spLocks noGrp="1"/>
          </p:cNvSpPr>
          <p:nvPr userDrawn="1">
            <p:ph type="body" sz="quarter" idx="77" hasCustomPrompt="1"/>
          </p:nvPr>
        </p:nvSpPr>
        <p:spPr>
          <a:xfrm>
            <a:off x="9085803" y="5439179"/>
            <a:ext cx="2420938" cy="184666"/>
          </a:xfrm>
        </p:spPr>
        <p:txBody>
          <a:bodyPr>
            <a:noAutofit/>
          </a:bodyPr>
          <a:lstStyle>
            <a:lvl1pPr>
              <a:defRPr/>
            </a:lvl1pPr>
            <a:lvl9pPr algn="ctr">
              <a:defRPr/>
            </a:lvl9pPr>
          </a:lstStyle>
          <a:p>
            <a:pPr lvl="8"/>
            <a:r>
              <a:rPr lang="en-US" dirty="0"/>
              <a:t>Insert text</a:t>
            </a:r>
            <a:endParaRPr lang="en-GB" dirty="0"/>
          </a:p>
        </p:txBody>
      </p:sp>
      <p:sp>
        <p:nvSpPr>
          <p:cNvPr id="66" name="Text Placeholder 61">
            <a:extLst>
              <a:ext uri="{FF2B5EF4-FFF2-40B4-BE49-F238E27FC236}">
                <a16:creationId xmlns:a16="http://schemas.microsoft.com/office/drawing/2014/main" id="{AD863116-1F00-7CC2-5961-40903DE9ECD9}"/>
              </a:ext>
            </a:extLst>
          </p:cNvPr>
          <p:cNvSpPr>
            <a:spLocks noGrp="1"/>
          </p:cNvSpPr>
          <p:nvPr userDrawn="1">
            <p:ph type="body" sz="quarter" idx="78" hasCustomPrompt="1"/>
          </p:nvPr>
        </p:nvSpPr>
        <p:spPr>
          <a:xfrm>
            <a:off x="1890009" y="3410932"/>
            <a:ext cx="2420938" cy="184666"/>
          </a:xfrm>
        </p:spPr>
        <p:txBody>
          <a:bodyPr>
            <a:noAutofit/>
          </a:bodyPr>
          <a:lstStyle>
            <a:lvl1pPr>
              <a:defRPr/>
            </a:lvl1pPr>
            <a:lvl9pPr algn="ctr">
              <a:defRPr/>
            </a:lvl9pPr>
          </a:lstStyle>
          <a:p>
            <a:pPr lvl="8"/>
            <a:r>
              <a:rPr lang="en-US" dirty="0"/>
              <a:t>Insert text</a:t>
            </a:r>
            <a:endParaRPr lang="en-GB" dirty="0"/>
          </a:p>
        </p:txBody>
      </p:sp>
      <p:sp>
        <p:nvSpPr>
          <p:cNvPr id="67" name="Text Placeholder 61">
            <a:extLst>
              <a:ext uri="{FF2B5EF4-FFF2-40B4-BE49-F238E27FC236}">
                <a16:creationId xmlns:a16="http://schemas.microsoft.com/office/drawing/2014/main" id="{81948E72-1579-9980-E37A-4965A2996040}"/>
              </a:ext>
            </a:extLst>
          </p:cNvPr>
          <p:cNvSpPr>
            <a:spLocks noGrp="1"/>
          </p:cNvSpPr>
          <p:nvPr userDrawn="1">
            <p:ph type="body" sz="quarter" idx="79" hasCustomPrompt="1"/>
          </p:nvPr>
        </p:nvSpPr>
        <p:spPr>
          <a:xfrm>
            <a:off x="7646645" y="3410932"/>
            <a:ext cx="2420938" cy="184666"/>
          </a:xfrm>
        </p:spPr>
        <p:txBody>
          <a:bodyPr>
            <a:noAutofit/>
          </a:bodyPr>
          <a:lstStyle>
            <a:lvl1pPr>
              <a:defRPr/>
            </a:lvl1pPr>
            <a:lvl9pPr algn="ctr">
              <a:defRPr/>
            </a:lvl9pPr>
          </a:lstStyle>
          <a:p>
            <a:pPr lvl="8"/>
            <a:r>
              <a:rPr lang="en-US" dirty="0"/>
              <a:t>Insert text</a:t>
            </a:r>
            <a:endParaRPr lang="en-GB" dirty="0"/>
          </a:p>
        </p:txBody>
      </p:sp>
      <p:sp>
        <p:nvSpPr>
          <p:cNvPr id="68" name="Text Placeholder 61">
            <a:extLst>
              <a:ext uri="{FF2B5EF4-FFF2-40B4-BE49-F238E27FC236}">
                <a16:creationId xmlns:a16="http://schemas.microsoft.com/office/drawing/2014/main" id="{C67DB9B5-CED0-C570-0065-D01EBD345F2E}"/>
              </a:ext>
            </a:extLst>
          </p:cNvPr>
          <p:cNvSpPr>
            <a:spLocks noGrp="1"/>
          </p:cNvSpPr>
          <p:nvPr userDrawn="1">
            <p:ph type="body" sz="quarter" idx="80" hasCustomPrompt="1"/>
          </p:nvPr>
        </p:nvSpPr>
        <p:spPr>
          <a:xfrm>
            <a:off x="4768327" y="3410932"/>
            <a:ext cx="2420938" cy="184666"/>
          </a:xfrm>
        </p:spPr>
        <p:txBody>
          <a:bodyPr>
            <a:noAutofit/>
          </a:bodyPr>
          <a:lstStyle>
            <a:lvl1pPr>
              <a:defRPr/>
            </a:lvl1pPr>
            <a:lvl9pPr algn="ctr">
              <a:defRPr/>
            </a:lvl9pPr>
          </a:lstStyle>
          <a:p>
            <a:pPr lvl="8"/>
            <a:r>
              <a:rPr lang="en-US" dirty="0"/>
              <a:t>Insert text</a:t>
            </a:r>
            <a:endParaRPr lang="en-GB" dirty="0"/>
          </a:p>
        </p:txBody>
      </p:sp>
      <p:sp>
        <p:nvSpPr>
          <p:cNvPr id="69" name="Text Placeholder 27">
            <a:extLst>
              <a:ext uri="{FF2B5EF4-FFF2-40B4-BE49-F238E27FC236}">
                <a16:creationId xmlns:a16="http://schemas.microsoft.com/office/drawing/2014/main" id="{338657AB-BFC4-E938-ED46-FD875B757564}"/>
              </a:ext>
            </a:extLst>
          </p:cNvPr>
          <p:cNvSpPr>
            <a:spLocks noGrp="1"/>
          </p:cNvSpPr>
          <p:nvPr>
            <p:ph type="body" sz="quarter" idx="81" hasCustomPrompt="1"/>
          </p:nvPr>
        </p:nvSpPr>
        <p:spPr>
          <a:xfrm>
            <a:off x="449263" y="1125735"/>
            <a:ext cx="10037764"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407936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ient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BFEA8AC-C4CC-DF12-50FE-67A15430AAB9}"/>
              </a:ext>
            </a:extLst>
          </p:cNvPr>
          <p:cNvSpPr>
            <a:spLocks noGrp="1"/>
          </p:cNvSpPr>
          <p:nvPr>
            <p:ph type="body" sz="quarter" idx="40" hasCustomPrompt="1"/>
          </p:nvPr>
        </p:nvSpPr>
        <p:spPr>
          <a:xfrm>
            <a:off x="447675" y="5110949"/>
            <a:ext cx="5450861" cy="839001"/>
          </a:xfrm>
          <a:prstGeom prst="homePlate">
            <a:avLst>
              <a:gd name="adj" fmla="val 39367"/>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lvl1pPr>
              <a:defRPr lang="en-GB" sz="1800" dirty="0">
                <a:solidFill>
                  <a:schemeClr val="lt1"/>
                </a:solidFill>
              </a:defRPr>
            </a:lvl1pPr>
          </a:lstStyle>
          <a:p>
            <a:pPr lvl="0" algn="ctr"/>
            <a:r>
              <a:rPr lang="en-US" dirty="0"/>
              <a:t> </a:t>
            </a:r>
            <a:endParaRPr lang="en-GB" dirty="0"/>
          </a:p>
        </p:txBody>
      </p:sp>
      <p:sp>
        <p:nvSpPr>
          <p:cNvPr id="49" name="Text Placeholder 3">
            <a:extLst>
              <a:ext uri="{FF2B5EF4-FFF2-40B4-BE49-F238E27FC236}">
                <a16:creationId xmlns:a16="http://schemas.microsoft.com/office/drawing/2014/main" id="{D3A40236-6052-257F-6537-D5D5EC90F13F}"/>
              </a:ext>
            </a:extLst>
          </p:cNvPr>
          <p:cNvSpPr>
            <a:spLocks noGrp="1"/>
          </p:cNvSpPr>
          <p:nvPr>
            <p:ph type="body" sz="quarter" idx="31"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38" name="Text Placeholder 37">
            <a:extLst>
              <a:ext uri="{FF2B5EF4-FFF2-40B4-BE49-F238E27FC236}">
                <a16:creationId xmlns:a16="http://schemas.microsoft.com/office/drawing/2014/main" id="{42C7EEC9-0DE1-83F6-0861-3616C906FF4A}"/>
              </a:ext>
            </a:extLst>
          </p:cNvPr>
          <p:cNvSpPr>
            <a:spLocks noGrp="1"/>
          </p:cNvSpPr>
          <p:nvPr>
            <p:ph type="body" sz="quarter" idx="38" hasCustomPrompt="1"/>
          </p:nvPr>
        </p:nvSpPr>
        <p:spPr>
          <a:xfrm>
            <a:off x="532956" y="5159664"/>
            <a:ext cx="1646620" cy="138499"/>
          </a:xfrm>
        </p:spPr>
        <p:txBody>
          <a:bodyPr>
            <a:noAutofit/>
          </a:bodyPr>
          <a:lstStyle>
            <a:lvl1pPr>
              <a:defRPr sz="900"/>
            </a:lvl1pPr>
          </a:lstStyle>
          <a:p>
            <a:pPr lvl="0"/>
            <a:r>
              <a:rPr lang="en-GB" dirty="0"/>
              <a:t>Total size: </a:t>
            </a:r>
          </a:p>
        </p:txBody>
      </p:sp>
      <p:sp>
        <p:nvSpPr>
          <p:cNvPr id="36" name="Text Placeholder 35">
            <a:extLst>
              <a:ext uri="{FF2B5EF4-FFF2-40B4-BE49-F238E27FC236}">
                <a16:creationId xmlns:a16="http://schemas.microsoft.com/office/drawing/2014/main" id="{BB1A3855-731F-113C-373E-24B841F9A478}"/>
              </a:ext>
            </a:extLst>
          </p:cNvPr>
          <p:cNvSpPr>
            <a:spLocks noGrp="1"/>
          </p:cNvSpPr>
          <p:nvPr>
            <p:ph type="body" sz="quarter" idx="24" hasCustomPrompt="1"/>
          </p:nvPr>
        </p:nvSpPr>
        <p:spPr>
          <a:xfrm>
            <a:off x="532956" y="5305239"/>
            <a:ext cx="1646621" cy="607100"/>
          </a:xfrm>
        </p:spPr>
        <p:txBody>
          <a:bodyPr>
            <a:noAutofit/>
          </a:bodyPr>
          <a:lstStyle>
            <a:lvl1pPr>
              <a:defRPr sz="3400">
                <a:latin typeface="Gotham Medium" pitchFamily="50" charset="0"/>
              </a:defRPr>
            </a:lvl1pPr>
          </a:lstStyle>
          <a:p>
            <a:pPr lvl="0"/>
            <a:r>
              <a:rPr lang="en-GB" dirty="0"/>
              <a:t>XXXX</a:t>
            </a:r>
          </a:p>
        </p:txBody>
      </p:sp>
      <p:sp>
        <p:nvSpPr>
          <p:cNvPr id="37" name="Text Placeholder 35">
            <a:extLst>
              <a:ext uri="{FF2B5EF4-FFF2-40B4-BE49-F238E27FC236}">
                <a16:creationId xmlns:a16="http://schemas.microsoft.com/office/drawing/2014/main" id="{AFED206B-A76C-7683-042E-583A026ECAD2}"/>
              </a:ext>
            </a:extLst>
          </p:cNvPr>
          <p:cNvSpPr>
            <a:spLocks noGrp="1"/>
          </p:cNvSpPr>
          <p:nvPr>
            <p:ph type="body" sz="quarter" idx="25" hasCustomPrompt="1"/>
          </p:nvPr>
        </p:nvSpPr>
        <p:spPr>
          <a:xfrm>
            <a:off x="2338388" y="5305239"/>
            <a:ext cx="2002576" cy="607100"/>
          </a:xfrm>
        </p:spPr>
        <p:txBody>
          <a:bodyPr>
            <a:noAutofit/>
          </a:bodyPr>
          <a:lstStyle>
            <a:lvl1pPr>
              <a:defRPr sz="3400">
                <a:latin typeface="Gotham Medium" pitchFamily="50" charset="0"/>
              </a:defRPr>
            </a:lvl1pPr>
          </a:lstStyle>
          <a:p>
            <a:pPr lvl="0"/>
            <a:r>
              <a:rPr lang="en-GB" dirty="0"/>
              <a:t>£XXXX</a:t>
            </a:r>
          </a:p>
        </p:txBody>
      </p:sp>
      <p:sp>
        <p:nvSpPr>
          <p:cNvPr id="39" name="Picture Placeholder 38">
            <a:extLst>
              <a:ext uri="{FF2B5EF4-FFF2-40B4-BE49-F238E27FC236}">
                <a16:creationId xmlns:a16="http://schemas.microsoft.com/office/drawing/2014/main" id="{A854E122-CFBE-30F1-4CC1-AE8C3912F937}"/>
              </a:ext>
            </a:extLst>
          </p:cNvPr>
          <p:cNvSpPr>
            <a:spLocks noGrp="1"/>
          </p:cNvSpPr>
          <p:nvPr>
            <p:ph type="pic" sz="quarter" idx="26" hasCustomPrompt="1"/>
          </p:nvPr>
        </p:nvSpPr>
        <p:spPr>
          <a:xfrm>
            <a:off x="6209920" y="0"/>
            <a:ext cx="5775742" cy="6887104"/>
          </a:xfrm>
        </p:spPr>
        <p:txBody>
          <a:bodyPr/>
          <a:lstStyle>
            <a:lvl1pPr algn="ctr">
              <a:defRPr/>
            </a:lvl1pPr>
          </a:lstStyle>
          <a:p>
            <a:r>
              <a:rPr lang="en-GB" dirty="0"/>
              <a:t>Click icon to insert image &gt; Right click &gt; Send to Back</a:t>
            </a:r>
          </a:p>
        </p:txBody>
      </p:sp>
      <p:sp>
        <p:nvSpPr>
          <p:cNvPr id="5" name="Text Placeholder 5">
            <a:extLst>
              <a:ext uri="{FF2B5EF4-FFF2-40B4-BE49-F238E27FC236}">
                <a16:creationId xmlns:a16="http://schemas.microsoft.com/office/drawing/2014/main" id="{C8F692FD-C95F-C539-C779-F131DADAAE92}"/>
              </a:ext>
            </a:extLst>
          </p:cNvPr>
          <p:cNvSpPr>
            <a:spLocks noGrp="1"/>
          </p:cNvSpPr>
          <p:nvPr>
            <p:ph type="body" sz="quarter" idx="94" hasCustomPrompt="1"/>
          </p:nvPr>
        </p:nvSpPr>
        <p:spPr>
          <a:xfrm>
            <a:off x="450474" y="2035029"/>
            <a:ext cx="369374" cy="369374"/>
          </a:xfrm>
          <a:solidFill>
            <a:schemeClr val="accent1"/>
          </a:solidFill>
        </p:spPr>
        <p:txBody>
          <a:bodyPr>
            <a:noAutofit/>
          </a:bodyPr>
          <a:lstStyle>
            <a:lvl1pPr>
              <a:defRPr>
                <a:solidFill>
                  <a:schemeClr val="tx1"/>
                </a:solidFill>
              </a:defRPr>
            </a:lvl1pPr>
          </a:lstStyle>
          <a:p>
            <a:pPr lvl="0"/>
            <a:r>
              <a:rPr lang="en-US" dirty="0"/>
              <a:t> </a:t>
            </a:r>
            <a:endParaRPr lang="en-GB" dirty="0"/>
          </a:p>
        </p:txBody>
      </p:sp>
      <p:sp>
        <p:nvSpPr>
          <p:cNvPr id="9" name="Text Placeholder 5">
            <a:extLst>
              <a:ext uri="{FF2B5EF4-FFF2-40B4-BE49-F238E27FC236}">
                <a16:creationId xmlns:a16="http://schemas.microsoft.com/office/drawing/2014/main" id="{26A00AEF-D1E5-DC24-6802-94AE9AB7542F}"/>
              </a:ext>
            </a:extLst>
          </p:cNvPr>
          <p:cNvSpPr>
            <a:spLocks noGrp="1"/>
          </p:cNvSpPr>
          <p:nvPr>
            <p:ph type="body" sz="quarter" idx="96" hasCustomPrompt="1"/>
          </p:nvPr>
        </p:nvSpPr>
        <p:spPr>
          <a:xfrm>
            <a:off x="2338388" y="2027955"/>
            <a:ext cx="369374" cy="369374"/>
          </a:xfrm>
          <a:solidFill>
            <a:schemeClr val="accent1"/>
          </a:solidFill>
        </p:spPr>
        <p:txBody>
          <a:bodyPr>
            <a:noAutofit/>
          </a:bodyPr>
          <a:lstStyle>
            <a:lvl1pPr>
              <a:defRPr>
                <a:solidFill>
                  <a:schemeClr val="tx1"/>
                </a:solidFill>
              </a:defRPr>
            </a:lvl1pPr>
          </a:lstStyle>
          <a:p>
            <a:pPr lvl="0"/>
            <a:r>
              <a:rPr lang="en-US" dirty="0"/>
              <a:t> </a:t>
            </a:r>
            <a:endParaRPr lang="en-GB" dirty="0"/>
          </a:p>
        </p:txBody>
      </p:sp>
      <p:sp>
        <p:nvSpPr>
          <p:cNvPr id="29" name="Text Placeholder 5">
            <a:extLst>
              <a:ext uri="{FF2B5EF4-FFF2-40B4-BE49-F238E27FC236}">
                <a16:creationId xmlns:a16="http://schemas.microsoft.com/office/drawing/2014/main" id="{DA278EC5-AFA9-5302-FF87-30D057B1BDAF}"/>
              </a:ext>
            </a:extLst>
          </p:cNvPr>
          <p:cNvSpPr>
            <a:spLocks noGrp="1"/>
          </p:cNvSpPr>
          <p:nvPr>
            <p:ph type="body" sz="quarter" idx="98" hasCustomPrompt="1"/>
          </p:nvPr>
        </p:nvSpPr>
        <p:spPr>
          <a:xfrm>
            <a:off x="4229100" y="2020881"/>
            <a:ext cx="369374" cy="369374"/>
          </a:xfrm>
          <a:solidFill>
            <a:schemeClr val="accent1"/>
          </a:solidFill>
        </p:spPr>
        <p:txBody>
          <a:bodyPr>
            <a:noAutofit/>
          </a:bodyPr>
          <a:lstStyle>
            <a:lvl1pPr>
              <a:defRPr>
                <a:solidFill>
                  <a:schemeClr val="tx1"/>
                </a:solidFill>
              </a:defRPr>
            </a:lvl1pPr>
          </a:lstStyle>
          <a:p>
            <a:pPr lvl="0"/>
            <a:r>
              <a:rPr lang="en-US" dirty="0"/>
              <a:t> </a:t>
            </a:r>
            <a:endParaRPr lang="en-GB" dirty="0"/>
          </a:p>
        </p:txBody>
      </p:sp>
      <p:grpSp>
        <p:nvGrpSpPr>
          <p:cNvPr id="3" name="Group 2">
            <a:extLst>
              <a:ext uri="{FF2B5EF4-FFF2-40B4-BE49-F238E27FC236}">
                <a16:creationId xmlns:a16="http://schemas.microsoft.com/office/drawing/2014/main" id="{414721C6-8029-5B78-2A98-34E0E7FD5F12}"/>
              </a:ext>
            </a:extLst>
          </p:cNvPr>
          <p:cNvGrpSpPr/>
          <p:nvPr/>
        </p:nvGrpSpPr>
        <p:grpSpPr>
          <a:xfrm>
            <a:off x="-2178417" y="0"/>
            <a:ext cx="2116910" cy="4354799"/>
            <a:chOff x="-2170726" y="0"/>
            <a:chExt cx="2116910" cy="4354799"/>
          </a:xfrm>
        </p:grpSpPr>
        <p:grpSp>
          <p:nvGrpSpPr>
            <p:cNvPr id="7" name="Group 6">
              <a:extLst>
                <a:ext uri="{FF2B5EF4-FFF2-40B4-BE49-F238E27FC236}">
                  <a16:creationId xmlns:a16="http://schemas.microsoft.com/office/drawing/2014/main" id="{609FEDC3-CBD5-4DDF-F77C-FAA7E289E3F3}"/>
                </a:ext>
              </a:extLst>
            </p:cNvPr>
            <p:cNvGrpSpPr/>
            <p:nvPr/>
          </p:nvGrpSpPr>
          <p:grpSpPr>
            <a:xfrm>
              <a:off x="-2170726" y="0"/>
              <a:ext cx="2116910" cy="4354799"/>
              <a:chOff x="1841345" y="1593847"/>
              <a:chExt cx="2116910" cy="4354799"/>
            </a:xfrm>
          </p:grpSpPr>
          <p:sp>
            <p:nvSpPr>
              <p:cNvPr id="17" name="Rectangle 16">
                <a:extLst>
                  <a:ext uri="{FF2B5EF4-FFF2-40B4-BE49-F238E27FC236}">
                    <a16:creationId xmlns:a16="http://schemas.microsoft.com/office/drawing/2014/main" id="{3826D871-CA5C-48E1-F319-743E85A13194}"/>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8" name="Rectangle 17">
                <a:extLst>
                  <a:ext uri="{FF2B5EF4-FFF2-40B4-BE49-F238E27FC236}">
                    <a16:creationId xmlns:a16="http://schemas.microsoft.com/office/drawing/2014/main" id="{A0489AC6-9796-BE97-F606-08B195BB557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0" name="TextBox 19">
                <a:extLst>
                  <a:ext uri="{FF2B5EF4-FFF2-40B4-BE49-F238E27FC236}">
                    <a16:creationId xmlns:a16="http://schemas.microsoft.com/office/drawing/2014/main" id="{35EF149B-BA27-7217-ED0F-AC9106979A05}"/>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1" name="TextBox 20">
                <a:extLst>
                  <a:ext uri="{FF2B5EF4-FFF2-40B4-BE49-F238E27FC236}">
                    <a16:creationId xmlns:a16="http://schemas.microsoft.com/office/drawing/2014/main" id="{8131EA54-E166-D6CA-7459-BBAC37E2DE9F}"/>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4" name="TextBox 23">
                <a:extLst>
                  <a:ext uri="{FF2B5EF4-FFF2-40B4-BE49-F238E27FC236}">
                    <a16:creationId xmlns:a16="http://schemas.microsoft.com/office/drawing/2014/main" id="{EBC21469-CC8D-8FB0-C7CC-22E5B997D3BA}"/>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7" name="TextBox 26">
                <a:extLst>
                  <a:ext uri="{FF2B5EF4-FFF2-40B4-BE49-F238E27FC236}">
                    <a16:creationId xmlns:a16="http://schemas.microsoft.com/office/drawing/2014/main" id="{798403A0-7EFA-E31F-C145-3E0ECD86CEDE}"/>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1" name="Picture 10">
              <a:extLst>
                <a:ext uri="{FF2B5EF4-FFF2-40B4-BE49-F238E27FC236}">
                  <a16:creationId xmlns:a16="http://schemas.microsoft.com/office/drawing/2014/main" id="{55F7001B-3FB9-1975-68F6-E3469CBACBB5}"/>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13" name="Oval 12">
              <a:extLst>
                <a:ext uri="{FF2B5EF4-FFF2-40B4-BE49-F238E27FC236}">
                  <a16:creationId xmlns:a16="http://schemas.microsoft.com/office/drawing/2014/main" id="{55E152E7-F1F0-AB3E-B972-E9F83D05058F}"/>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4" name="Picture 13">
              <a:extLst>
                <a:ext uri="{FF2B5EF4-FFF2-40B4-BE49-F238E27FC236}">
                  <a16:creationId xmlns:a16="http://schemas.microsoft.com/office/drawing/2014/main" id="{F7CBA47C-85FC-7DC2-2D88-BFF91E078870}"/>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5" name="Oval 14">
              <a:extLst>
                <a:ext uri="{FF2B5EF4-FFF2-40B4-BE49-F238E27FC236}">
                  <a16:creationId xmlns:a16="http://schemas.microsoft.com/office/drawing/2014/main" id="{781ADFBD-D304-158C-25DE-3ADDB646324E}"/>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48" name="Text Placeholder 47">
            <a:extLst>
              <a:ext uri="{FF2B5EF4-FFF2-40B4-BE49-F238E27FC236}">
                <a16:creationId xmlns:a16="http://schemas.microsoft.com/office/drawing/2014/main" id="{A6F89A15-5038-B155-65DA-BC5E6EB05756}"/>
              </a:ext>
            </a:extLst>
          </p:cNvPr>
          <p:cNvSpPr>
            <a:spLocks noGrp="1"/>
          </p:cNvSpPr>
          <p:nvPr>
            <p:ph type="body" sz="quarter" idx="30" hasCustomPrompt="1"/>
          </p:nvPr>
        </p:nvSpPr>
        <p:spPr>
          <a:xfrm>
            <a:off x="6734399" y="522243"/>
            <a:ext cx="2375282" cy="3225837"/>
          </a:xfrm>
          <a:solidFill>
            <a:schemeClr val="accent1"/>
          </a:solidFill>
        </p:spPr>
        <p:txBody>
          <a:bodyPr>
            <a:noAutofit/>
          </a:bodyPr>
          <a:lstStyle>
            <a:lvl1pPr>
              <a:defRPr/>
            </a:lvl1pPr>
          </a:lstStyle>
          <a:p>
            <a:pPr lvl="0"/>
            <a:r>
              <a:rPr lang="en-GB"/>
              <a:t> </a:t>
            </a:r>
            <a:endParaRPr lang="en-GB" dirty="0"/>
          </a:p>
        </p:txBody>
      </p:sp>
      <p:sp>
        <p:nvSpPr>
          <p:cNvPr id="69" name="Date Placeholder 68">
            <a:extLst>
              <a:ext uri="{FF2B5EF4-FFF2-40B4-BE49-F238E27FC236}">
                <a16:creationId xmlns:a16="http://schemas.microsoft.com/office/drawing/2014/main" id="{42284646-862D-4EC7-6E32-D40BEEC99BF4}"/>
              </a:ext>
            </a:extLst>
          </p:cNvPr>
          <p:cNvSpPr>
            <a:spLocks noGrp="1"/>
          </p:cNvSpPr>
          <p:nvPr>
            <p:ph type="dt" sz="half" idx="32"/>
          </p:nvPr>
        </p:nvSpPr>
        <p:spPr/>
        <p:txBody>
          <a:bodyPr>
            <a:noAutofit/>
          </a:bodyPr>
          <a:lstStyle/>
          <a:p>
            <a:endParaRPr lang="en-GB" dirty="0"/>
          </a:p>
        </p:txBody>
      </p:sp>
      <p:sp>
        <p:nvSpPr>
          <p:cNvPr id="71" name="Slide Number Placeholder 70">
            <a:extLst>
              <a:ext uri="{FF2B5EF4-FFF2-40B4-BE49-F238E27FC236}">
                <a16:creationId xmlns:a16="http://schemas.microsoft.com/office/drawing/2014/main" id="{AFC00A14-9725-FCD7-03DE-BC626B798775}"/>
              </a:ext>
            </a:extLst>
          </p:cNvPr>
          <p:cNvSpPr>
            <a:spLocks noGrp="1"/>
          </p:cNvSpPr>
          <p:nvPr>
            <p:ph type="sldNum" sz="quarter" idx="34"/>
          </p:nvPr>
        </p:nvSpPr>
        <p:spPr/>
        <p:txBody>
          <a:bodyPr>
            <a:noAutofit/>
          </a:bodyPr>
          <a:lstStyle/>
          <a:p>
            <a:fld id="{BB07EAE1-021A-493C-B07F-6FE9E5D11BEB}" type="slidenum">
              <a:rPr lang="en-GB" smtClean="0"/>
              <a:pPr/>
              <a:t>‹#›</a:t>
            </a:fld>
            <a:endParaRPr lang="en-GB" dirty="0"/>
          </a:p>
        </p:txBody>
      </p:sp>
      <p:sp>
        <p:nvSpPr>
          <p:cNvPr id="40" name="Text Placeholder 37">
            <a:extLst>
              <a:ext uri="{FF2B5EF4-FFF2-40B4-BE49-F238E27FC236}">
                <a16:creationId xmlns:a16="http://schemas.microsoft.com/office/drawing/2014/main" id="{A0F2DCA5-C663-2A60-C9EC-181FF72426D6}"/>
              </a:ext>
            </a:extLst>
          </p:cNvPr>
          <p:cNvSpPr>
            <a:spLocks noGrp="1"/>
          </p:cNvSpPr>
          <p:nvPr>
            <p:ph type="body" sz="quarter" idx="39" hasCustomPrompt="1"/>
          </p:nvPr>
        </p:nvSpPr>
        <p:spPr>
          <a:xfrm>
            <a:off x="2338388" y="5159664"/>
            <a:ext cx="2002574" cy="138499"/>
          </a:xfrm>
        </p:spPr>
        <p:txBody>
          <a:bodyPr>
            <a:noAutofit/>
          </a:bodyPr>
          <a:lstStyle>
            <a:lvl1pPr>
              <a:defRPr sz="900"/>
            </a:lvl1pPr>
          </a:lstStyle>
          <a:p>
            <a:pPr lvl="0"/>
            <a:r>
              <a:rPr lang="en-GB" dirty="0"/>
              <a:t>Total value: </a:t>
            </a:r>
          </a:p>
        </p:txBody>
      </p:sp>
      <p:sp>
        <p:nvSpPr>
          <p:cNvPr id="6" name="Picture Placeholder 16">
            <a:extLst>
              <a:ext uri="{FF2B5EF4-FFF2-40B4-BE49-F238E27FC236}">
                <a16:creationId xmlns:a16="http://schemas.microsoft.com/office/drawing/2014/main" id="{623A9293-4010-A746-AACE-E960303E30DB}"/>
              </a:ext>
            </a:extLst>
          </p:cNvPr>
          <p:cNvSpPr>
            <a:spLocks noGrp="1"/>
          </p:cNvSpPr>
          <p:nvPr>
            <p:ph type="pic" sz="quarter" idx="95" hasCustomPrompt="1"/>
          </p:nvPr>
        </p:nvSpPr>
        <p:spPr>
          <a:xfrm>
            <a:off x="486792" y="2071347"/>
            <a:ext cx="296738" cy="296738"/>
          </a:xfrm>
        </p:spPr>
        <p:txBody>
          <a:bodyPr lIns="0" rIns="0">
            <a:noAutofit/>
          </a:bodyPr>
          <a:lstStyle>
            <a:lvl1pPr algn="ctr">
              <a:defRPr sz="700">
                <a:solidFill>
                  <a:schemeClr val="tx1"/>
                </a:solidFill>
              </a:defRPr>
            </a:lvl1pPr>
          </a:lstStyle>
          <a:p>
            <a:r>
              <a:rPr lang="en-GB" dirty="0"/>
              <a:t>Icon</a:t>
            </a:r>
          </a:p>
        </p:txBody>
      </p:sp>
      <p:sp>
        <p:nvSpPr>
          <p:cNvPr id="12" name="Picture Placeholder 16">
            <a:extLst>
              <a:ext uri="{FF2B5EF4-FFF2-40B4-BE49-F238E27FC236}">
                <a16:creationId xmlns:a16="http://schemas.microsoft.com/office/drawing/2014/main" id="{1C57B144-A8D9-EF7E-AF0A-A19807C14B91}"/>
              </a:ext>
            </a:extLst>
          </p:cNvPr>
          <p:cNvSpPr>
            <a:spLocks noGrp="1"/>
          </p:cNvSpPr>
          <p:nvPr>
            <p:ph type="pic" sz="quarter" idx="97" hasCustomPrompt="1"/>
          </p:nvPr>
        </p:nvSpPr>
        <p:spPr>
          <a:xfrm>
            <a:off x="2374706" y="2064273"/>
            <a:ext cx="296738" cy="296738"/>
          </a:xfrm>
        </p:spPr>
        <p:txBody>
          <a:bodyPr lIns="0" rIns="0">
            <a:noAutofit/>
          </a:bodyPr>
          <a:lstStyle>
            <a:lvl1pPr algn="ctr">
              <a:defRPr sz="700">
                <a:solidFill>
                  <a:schemeClr val="tx1"/>
                </a:solidFill>
              </a:defRPr>
            </a:lvl1pPr>
          </a:lstStyle>
          <a:p>
            <a:r>
              <a:rPr lang="en-GB" dirty="0"/>
              <a:t>Icon</a:t>
            </a:r>
          </a:p>
        </p:txBody>
      </p:sp>
      <p:sp>
        <p:nvSpPr>
          <p:cNvPr id="30" name="Picture Placeholder 16">
            <a:extLst>
              <a:ext uri="{FF2B5EF4-FFF2-40B4-BE49-F238E27FC236}">
                <a16:creationId xmlns:a16="http://schemas.microsoft.com/office/drawing/2014/main" id="{3B485BE3-A14A-E8E5-22FE-55CA6207992D}"/>
              </a:ext>
            </a:extLst>
          </p:cNvPr>
          <p:cNvSpPr>
            <a:spLocks noGrp="1"/>
          </p:cNvSpPr>
          <p:nvPr>
            <p:ph type="pic" sz="quarter" idx="99" hasCustomPrompt="1"/>
          </p:nvPr>
        </p:nvSpPr>
        <p:spPr>
          <a:xfrm>
            <a:off x="4265418" y="2057199"/>
            <a:ext cx="296738" cy="296738"/>
          </a:xfrm>
        </p:spPr>
        <p:txBody>
          <a:bodyPr lIns="0" rIns="0">
            <a:noAutofit/>
          </a:bodyPr>
          <a:lstStyle>
            <a:lvl1pPr algn="ctr">
              <a:defRPr sz="700">
                <a:solidFill>
                  <a:schemeClr val="tx1"/>
                </a:solidFill>
              </a:defRPr>
            </a:lvl1pPr>
          </a:lstStyle>
          <a:p>
            <a:r>
              <a:rPr lang="en-GB" dirty="0"/>
              <a:t>Icon</a:t>
            </a:r>
          </a:p>
        </p:txBody>
      </p:sp>
      <p:cxnSp>
        <p:nvCxnSpPr>
          <p:cNvPr id="2" name="Straight Connector 1">
            <a:extLst>
              <a:ext uri="{FF2B5EF4-FFF2-40B4-BE49-F238E27FC236}">
                <a16:creationId xmlns:a16="http://schemas.microsoft.com/office/drawing/2014/main" id="{771E0C03-6C1C-ECD9-96DF-092A6B1F1397}"/>
              </a:ext>
            </a:extLst>
          </p:cNvPr>
          <p:cNvCxnSpPr>
            <a:cxnSpLocks/>
          </p:cNvCxnSpPr>
          <p:nvPr userDrawn="1"/>
        </p:nvCxnSpPr>
        <p:spPr>
          <a:xfrm>
            <a:off x="2162969" y="2023826"/>
            <a:ext cx="0" cy="269998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55B544A-91DB-80CB-83BB-3C5D0F8C1049}"/>
              </a:ext>
            </a:extLst>
          </p:cNvPr>
          <p:cNvCxnSpPr>
            <a:cxnSpLocks/>
          </p:cNvCxnSpPr>
          <p:nvPr userDrawn="1"/>
        </p:nvCxnSpPr>
        <p:spPr>
          <a:xfrm>
            <a:off x="4053682" y="2023826"/>
            <a:ext cx="0" cy="269998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436A54FB-551F-A185-0E7C-EF86CB3D206B}"/>
              </a:ext>
            </a:extLst>
          </p:cNvPr>
          <p:cNvGrpSpPr/>
          <p:nvPr userDrawn="1"/>
        </p:nvGrpSpPr>
        <p:grpSpPr>
          <a:xfrm>
            <a:off x="-2178417" y="0"/>
            <a:ext cx="2116910" cy="4354799"/>
            <a:chOff x="-2170726" y="0"/>
            <a:chExt cx="2116910" cy="4354799"/>
          </a:xfrm>
        </p:grpSpPr>
        <p:grpSp>
          <p:nvGrpSpPr>
            <p:cNvPr id="33" name="Group 32">
              <a:extLst>
                <a:ext uri="{FF2B5EF4-FFF2-40B4-BE49-F238E27FC236}">
                  <a16:creationId xmlns:a16="http://schemas.microsoft.com/office/drawing/2014/main" id="{59C63A0E-FE2A-756C-5979-50DD8784AB3D}"/>
                </a:ext>
              </a:extLst>
            </p:cNvPr>
            <p:cNvGrpSpPr/>
            <p:nvPr userDrawn="1"/>
          </p:nvGrpSpPr>
          <p:grpSpPr>
            <a:xfrm>
              <a:off x="-2170726" y="0"/>
              <a:ext cx="2116910" cy="4354799"/>
              <a:chOff x="1841345" y="1593847"/>
              <a:chExt cx="2116910" cy="4354799"/>
            </a:xfrm>
          </p:grpSpPr>
          <p:sp>
            <p:nvSpPr>
              <p:cNvPr id="46" name="Rectangle 45">
                <a:extLst>
                  <a:ext uri="{FF2B5EF4-FFF2-40B4-BE49-F238E27FC236}">
                    <a16:creationId xmlns:a16="http://schemas.microsoft.com/office/drawing/2014/main" id="{2B39368D-7DD6-F7D7-53A8-6220BB1ADBB4}"/>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7" name="Rectangle 46">
                <a:extLst>
                  <a:ext uri="{FF2B5EF4-FFF2-40B4-BE49-F238E27FC236}">
                    <a16:creationId xmlns:a16="http://schemas.microsoft.com/office/drawing/2014/main" id="{5A56329F-DF62-FBF9-2648-762D0BD703E2}"/>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1" name="TextBox 50">
                <a:extLst>
                  <a:ext uri="{FF2B5EF4-FFF2-40B4-BE49-F238E27FC236}">
                    <a16:creationId xmlns:a16="http://schemas.microsoft.com/office/drawing/2014/main" id="{574BE71D-04DF-F2BB-6913-3E936505BC7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52" name="TextBox 51">
                <a:extLst>
                  <a:ext uri="{FF2B5EF4-FFF2-40B4-BE49-F238E27FC236}">
                    <a16:creationId xmlns:a16="http://schemas.microsoft.com/office/drawing/2014/main" id="{4932EEDE-CBC3-47CC-7BC6-90DC3B51FAF5}"/>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53" name="TextBox 52">
                <a:extLst>
                  <a:ext uri="{FF2B5EF4-FFF2-40B4-BE49-F238E27FC236}">
                    <a16:creationId xmlns:a16="http://schemas.microsoft.com/office/drawing/2014/main" id="{D17D7841-5FC9-F6A0-6CEA-30D08214BAB8}"/>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54" name="TextBox 53">
                <a:extLst>
                  <a:ext uri="{FF2B5EF4-FFF2-40B4-BE49-F238E27FC236}">
                    <a16:creationId xmlns:a16="http://schemas.microsoft.com/office/drawing/2014/main" id="{09911A80-0245-8E0E-B958-77B192B5ABA2}"/>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34" name="Picture 33">
              <a:extLst>
                <a:ext uri="{FF2B5EF4-FFF2-40B4-BE49-F238E27FC236}">
                  <a16:creationId xmlns:a16="http://schemas.microsoft.com/office/drawing/2014/main" id="{738A8C25-1D04-5429-96F7-60A8C65CF7AB}"/>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35" name="Oval 34">
              <a:extLst>
                <a:ext uri="{FF2B5EF4-FFF2-40B4-BE49-F238E27FC236}">
                  <a16:creationId xmlns:a16="http://schemas.microsoft.com/office/drawing/2014/main" id="{46FAD559-799D-E679-34DC-4E56F3515682}"/>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43" name="Picture 42">
              <a:extLst>
                <a:ext uri="{FF2B5EF4-FFF2-40B4-BE49-F238E27FC236}">
                  <a16:creationId xmlns:a16="http://schemas.microsoft.com/office/drawing/2014/main" id="{353AF0C0-37FB-16AA-02D8-DA1E1B9AD233}"/>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45" name="Oval 44">
              <a:extLst>
                <a:ext uri="{FF2B5EF4-FFF2-40B4-BE49-F238E27FC236}">
                  <a16:creationId xmlns:a16="http://schemas.microsoft.com/office/drawing/2014/main" id="{D19B1BCC-9EF4-2A9F-13E3-EF8706279C33}"/>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108" name="Group 107">
            <a:extLst>
              <a:ext uri="{FF2B5EF4-FFF2-40B4-BE49-F238E27FC236}">
                <a16:creationId xmlns:a16="http://schemas.microsoft.com/office/drawing/2014/main" id="{CEED74DF-19C1-C859-A9BF-117851AE09A6}"/>
              </a:ext>
            </a:extLst>
          </p:cNvPr>
          <p:cNvGrpSpPr/>
          <p:nvPr userDrawn="1"/>
        </p:nvGrpSpPr>
        <p:grpSpPr>
          <a:xfrm>
            <a:off x="12287572" y="0"/>
            <a:ext cx="2175021" cy="5486150"/>
            <a:chOff x="12287572" y="0"/>
            <a:chExt cx="2175021" cy="5486150"/>
          </a:xfrm>
        </p:grpSpPr>
        <p:grpSp>
          <p:nvGrpSpPr>
            <p:cNvPr id="109" name="Group 108">
              <a:extLst>
                <a:ext uri="{FF2B5EF4-FFF2-40B4-BE49-F238E27FC236}">
                  <a16:creationId xmlns:a16="http://schemas.microsoft.com/office/drawing/2014/main" id="{72D3427B-4F16-330F-3C4C-3C65819B5F02}"/>
                </a:ext>
              </a:extLst>
            </p:cNvPr>
            <p:cNvGrpSpPr/>
            <p:nvPr/>
          </p:nvGrpSpPr>
          <p:grpSpPr>
            <a:xfrm>
              <a:off x="12287572" y="0"/>
              <a:ext cx="2175021" cy="4839558"/>
              <a:chOff x="838200" y="1150069"/>
              <a:chExt cx="2175021" cy="4839558"/>
            </a:xfrm>
          </p:grpSpPr>
          <p:sp>
            <p:nvSpPr>
              <p:cNvPr id="121" name="Rectangle 120">
                <a:extLst>
                  <a:ext uri="{FF2B5EF4-FFF2-40B4-BE49-F238E27FC236}">
                    <a16:creationId xmlns:a16="http://schemas.microsoft.com/office/drawing/2014/main" id="{397AA223-53F8-98D1-AD57-5C71D3A9F7D1}"/>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2" name="Rectangle 121">
                <a:extLst>
                  <a:ext uri="{FF2B5EF4-FFF2-40B4-BE49-F238E27FC236}">
                    <a16:creationId xmlns:a16="http://schemas.microsoft.com/office/drawing/2014/main" id="{48814F47-BFEE-30B3-9E58-1E38B20659D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23" name="TextBox 122">
                <a:extLst>
                  <a:ext uri="{FF2B5EF4-FFF2-40B4-BE49-F238E27FC236}">
                    <a16:creationId xmlns:a16="http://schemas.microsoft.com/office/drawing/2014/main" id="{3BDC9DDF-FAA8-24C2-2D48-12307AAAD93E}"/>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24" name="TextBox 123">
                <a:extLst>
                  <a:ext uri="{FF2B5EF4-FFF2-40B4-BE49-F238E27FC236}">
                    <a16:creationId xmlns:a16="http://schemas.microsoft.com/office/drawing/2014/main" id="{708A672F-69B7-7564-DEB5-3E4D965E9B4D}"/>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25" name="TextBox 124">
                <a:extLst>
                  <a:ext uri="{FF2B5EF4-FFF2-40B4-BE49-F238E27FC236}">
                    <a16:creationId xmlns:a16="http://schemas.microsoft.com/office/drawing/2014/main" id="{3BBD364C-E247-3EDE-8D66-EA79EC068527}"/>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26" name="TextBox 125">
                <a:extLst>
                  <a:ext uri="{FF2B5EF4-FFF2-40B4-BE49-F238E27FC236}">
                    <a16:creationId xmlns:a16="http://schemas.microsoft.com/office/drawing/2014/main" id="{C4D38E0F-85B6-4D57-C549-D99B5215F3B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27" name="TextBox 126">
                <a:extLst>
                  <a:ext uri="{FF2B5EF4-FFF2-40B4-BE49-F238E27FC236}">
                    <a16:creationId xmlns:a16="http://schemas.microsoft.com/office/drawing/2014/main" id="{BB0E6C17-6C03-7F40-2AC7-1232E373B8DE}"/>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28" name="TextBox 127">
                <a:extLst>
                  <a:ext uri="{FF2B5EF4-FFF2-40B4-BE49-F238E27FC236}">
                    <a16:creationId xmlns:a16="http://schemas.microsoft.com/office/drawing/2014/main" id="{612A755F-A764-0180-B609-E81C354FA86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29" name="TextBox 128">
                <a:extLst>
                  <a:ext uri="{FF2B5EF4-FFF2-40B4-BE49-F238E27FC236}">
                    <a16:creationId xmlns:a16="http://schemas.microsoft.com/office/drawing/2014/main" id="{E47077B1-8362-B468-8781-09AD9EF24312}"/>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110" name="Group 109">
              <a:extLst>
                <a:ext uri="{FF2B5EF4-FFF2-40B4-BE49-F238E27FC236}">
                  <a16:creationId xmlns:a16="http://schemas.microsoft.com/office/drawing/2014/main" id="{535B8C4B-16BF-D542-170E-5159F6E53522}"/>
                </a:ext>
              </a:extLst>
            </p:cNvPr>
            <p:cNvGrpSpPr/>
            <p:nvPr userDrawn="1"/>
          </p:nvGrpSpPr>
          <p:grpSpPr>
            <a:xfrm>
              <a:off x="12287572" y="0"/>
              <a:ext cx="2175021" cy="5486150"/>
              <a:chOff x="838200" y="1150069"/>
              <a:chExt cx="2175021" cy="5486150"/>
            </a:xfrm>
          </p:grpSpPr>
          <p:sp>
            <p:nvSpPr>
              <p:cNvPr id="112" name="Rectangle 111">
                <a:extLst>
                  <a:ext uri="{FF2B5EF4-FFF2-40B4-BE49-F238E27FC236}">
                    <a16:creationId xmlns:a16="http://schemas.microsoft.com/office/drawing/2014/main" id="{04DA9924-0D30-0A87-A7FA-BB7B9004A95F}"/>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13" name="Rectangle 112">
                <a:extLst>
                  <a:ext uri="{FF2B5EF4-FFF2-40B4-BE49-F238E27FC236}">
                    <a16:creationId xmlns:a16="http://schemas.microsoft.com/office/drawing/2014/main" id="{16893199-3E73-8B6E-6B9D-7547EE8EE43C}"/>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14" name="TextBox 113">
                <a:extLst>
                  <a:ext uri="{FF2B5EF4-FFF2-40B4-BE49-F238E27FC236}">
                    <a16:creationId xmlns:a16="http://schemas.microsoft.com/office/drawing/2014/main" id="{18FB24AB-13F5-23DF-AECF-71E3BA51615E}"/>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15" name="TextBox 114">
                <a:extLst>
                  <a:ext uri="{FF2B5EF4-FFF2-40B4-BE49-F238E27FC236}">
                    <a16:creationId xmlns:a16="http://schemas.microsoft.com/office/drawing/2014/main" id="{09781C1B-6ABD-D898-AEE6-6111C8E7C7A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16" name="TextBox 115">
                <a:extLst>
                  <a:ext uri="{FF2B5EF4-FFF2-40B4-BE49-F238E27FC236}">
                    <a16:creationId xmlns:a16="http://schemas.microsoft.com/office/drawing/2014/main" id="{801BC7FC-FCF6-0807-451E-F19A54882534}"/>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17" name="TextBox 116">
                <a:extLst>
                  <a:ext uri="{FF2B5EF4-FFF2-40B4-BE49-F238E27FC236}">
                    <a16:creationId xmlns:a16="http://schemas.microsoft.com/office/drawing/2014/main" id="{25B45501-6499-8161-9790-97D98D50D216}"/>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18" name="TextBox 117">
                <a:extLst>
                  <a:ext uri="{FF2B5EF4-FFF2-40B4-BE49-F238E27FC236}">
                    <a16:creationId xmlns:a16="http://schemas.microsoft.com/office/drawing/2014/main" id="{F275C180-DA1F-32AD-B30D-762DFA7FE37E}"/>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119" name="TextBox 118">
                <a:extLst>
                  <a:ext uri="{FF2B5EF4-FFF2-40B4-BE49-F238E27FC236}">
                    <a16:creationId xmlns:a16="http://schemas.microsoft.com/office/drawing/2014/main" id="{8A4CF255-DC88-7195-DDF2-6BF84A02BE3F}"/>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120" name="TextBox 119">
                <a:extLst>
                  <a:ext uri="{FF2B5EF4-FFF2-40B4-BE49-F238E27FC236}">
                    <a16:creationId xmlns:a16="http://schemas.microsoft.com/office/drawing/2014/main" id="{5757D6D0-6519-FA61-3D16-19398F405941}"/>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11" name="TextBox 110">
              <a:extLst>
                <a:ext uri="{FF2B5EF4-FFF2-40B4-BE49-F238E27FC236}">
                  <a16:creationId xmlns:a16="http://schemas.microsoft.com/office/drawing/2014/main" id="{10DF4732-FFDD-EBC5-8B59-A082C643F864}"/>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55" name="Group 54">
            <a:extLst>
              <a:ext uri="{FF2B5EF4-FFF2-40B4-BE49-F238E27FC236}">
                <a16:creationId xmlns:a16="http://schemas.microsoft.com/office/drawing/2014/main" id="{A2FD7EFA-58BF-C572-1165-893C23C37272}"/>
              </a:ext>
            </a:extLst>
          </p:cNvPr>
          <p:cNvGrpSpPr/>
          <p:nvPr userDrawn="1"/>
        </p:nvGrpSpPr>
        <p:grpSpPr>
          <a:xfrm>
            <a:off x="-2194492" y="4457972"/>
            <a:ext cx="2094954" cy="3914775"/>
            <a:chOff x="-2178418" y="4487679"/>
            <a:chExt cx="2094954" cy="3914775"/>
          </a:xfrm>
        </p:grpSpPr>
        <p:sp>
          <p:nvSpPr>
            <p:cNvPr id="56" name="Rectangle 55">
              <a:extLst>
                <a:ext uri="{FF2B5EF4-FFF2-40B4-BE49-F238E27FC236}">
                  <a16:creationId xmlns:a16="http://schemas.microsoft.com/office/drawing/2014/main" id="{2771D536-4D45-2DED-D493-ABE31A487867}"/>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43F1811D-8A96-B271-940D-A126F8C9B15B}"/>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6E91C123-CE09-DE02-3EB2-BD4A665C073E}"/>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59" name="TextBox 58">
              <a:extLst>
                <a:ext uri="{FF2B5EF4-FFF2-40B4-BE49-F238E27FC236}">
                  <a16:creationId xmlns:a16="http://schemas.microsoft.com/office/drawing/2014/main" id="{971AAE0C-4A2E-17DC-6BBF-715FDC91AA6A}"/>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60" name="TextBox 59">
              <a:extLst>
                <a:ext uri="{FF2B5EF4-FFF2-40B4-BE49-F238E27FC236}">
                  <a16:creationId xmlns:a16="http://schemas.microsoft.com/office/drawing/2014/main" id="{9317D4E8-7A30-D367-C959-7D3171392EBB}"/>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61" name="TextBox 60">
              <a:extLst>
                <a:ext uri="{FF2B5EF4-FFF2-40B4-BE49-F238E27FC236}">
                  <a16:creationId xmlns:a16="http://schemas.microsoft.com/office/drawing/2014/main" id="{9507B5A5-40AF-982F-D946-CC0D23582638}"/>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62" name="TextBox 61">
              <a:extLst>
                <a:ext uri="{FF2B5EF4-FFF2-40B4-BE49-F238E27FC236}">
                  <a16:creationId xmlns:a16="http://schemas.microsoft.com/office/drawing/2014/main" id="{661C7D0D-67D7-B443-8426-026630A2BD41}"/>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63" name="Title 62">
            <a:extLst>
              <a:ext uri="{FF2B5EF4-FFF2-40B4-BE49-F238E27FC236}">
                <a16:creationId xmlns:a16="http://schemas.microsoft.com/office/drawing/2014/main" id="{333A3E8B-E151-B1F2-DC15-37DE0AD950EA}"/>
              </a:ext>
            </a:extLst>
          </p:cNvPr>
          <p:cNvSpPr>
            <a:spLocks noGrp="1"/>
          </p:cNvSpPr>
          <p:nvPr userDrawn="1">
            <p:ph type="title" hasCustomPrompt="1"/>
          </p:nvPr>
        </p:nvSpPr>
        <p:spPr>
          <a:xfrm>
            <a:off x="450850" y="517402"/>
            <a:ext cx="5318125" cy="498598"/>
          </a:xfrm>
        </p:spPr>
        <p:txBody>
          <a:bodyPr/>
          <a:lstStyle/>
          <a:p>
            <a:r>
              <a:rPr lang="en-US" dirty="0"/>
              <a:t>Insert title here</a:t>
            </a:r>
            <a:endParaRPr lang="en-GB" dirty="0"/>
          </a:p>
        </p:txBody>
      </p:sp>
      <p:sp>
        <p:nvSpPr>
          <p:cNvPr id="64" name="Footer Placeholder 4">
            <a:extLst>
              <a:ext uri="{FF2B5EF4-FFF2-40B4-BE49-F238E27FC236}">
                <a16:creationId xmlns:a16="http://schemas.microsoft.com/office/drawing/2014/main" id="{D3762C8F-E6C4-1C46-4387-C28BEA668E58}"/>
              </a:ext>
            </a:extLst>
          </p:cNvPr>
          <p:cNvSpPr>
            <a:spLocks noGrp="1"/>
          </p:cNvSpPr>
          <p:nvPr userDrawn="1">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65" name="Text Placeholder 8">
            <a:extLst>
              <a:ext uri="{FF2B5EF4-FFF2-40B4-BE49-F238E27FC236}">
                <a16:creationId xmlns:a16="http://schemas.microsoft.com/office/drawing/2014/main" id="{F06DA14B-8C57-B2EF-EBE7-216123D6ED14}"/>
              </a:ext>
            </a:extLst>
          </p:cNvPr>
          <p:cNvSpPr>
            <a:spLocks noGrp="1"/>
          </p:cNvSpPr>
          <p:nvPr userDrawn="1">
            <p:ph type="body" sz="quarter" idx="100" hasCustomPrompt="1"/>
          </p:nvPr>
        </p:nvSpPr>
        <p:spPr>
          <a:xfrm>
            <a:off x="447675" y="1520825"/>
            <a:ext cx="850160" cy="195814"/>
          </a:xfrm>
          <a:solidFill>
            <a:schemeClr val="accent1"/>
          </a:solidFill>
        </p:spPr>
        <p:txBody>
          <a:bodyPr wrap="none" lIns="36000" tIns="36000" rIns="36000" bIns="36000" anchor="ctr">
            <a:noAutofit/>
          </a:bodyPr>
          <a:lstStyle>
            <a:lvl1pPr algn="l">
              <a:defRPr sz="800" cap="all" spc="70" baseline="0">
                <a:solidFill>
                  <a:schemeClr val="tx1"/>
                </a:solidFill>
                <a:latin typeface="+mj-lt"/>
              </a:defRPr>
            </a:lvl1pPr>
          </a:lstStyle>
          <a:p>
            <a:pPr lvl="0"/>
            <a:r>
              <a:rPr lang="en-GB" dirty="0"/>
              <a:t>CASE STUDY</a:t>
            </a:r>
          </a:p>
        </p:txBody>
      </p:sp>
      <p:sp>
        <p:nvSpPr>
          <p:cNvPr id="66" name="Text Placeholder 65">
            <a:extLst>
              <a:ext uri="{FF2B5EF4-FFF2-40B4-BE49-F238E27FC236}">
                <a16:creationId xmlns:a16="http://schemas.microsoft.com/office/drawing/2014/main" id="{124A5EEF-0BEB-0CB5-D337-8FD8AF3CC820}"/>
              </a:ext>
            </a:extLst>
          </p:cNvPr>
          <p:cNvSpPr>
            <a:spLocks noGrp="1"/>
          </p:cNvSpPr>
          <p:nvPr userDrawn="1">
            <p:ph type="body" sz="quarter" idx="101" hasCustomPrompt="1"/>
          </p:nvPr>
        </p:nvSpPr>
        <p:spPr>
          <a:xfrm>
            <a:off x="447675" y="2550569"/>
            <a:ext cx="1539875" cy="553998"/>
          </a:xfrm>
        </p:spPr>
        <p:txBody>
          <a:bodyPr>
            <a:noAutofit/>
          </a:bodyPr>
          <a:lstStyle>
            <a:lvl1pPr>
              <a:defRPr/>
            </a:lvl1pPr>
            <a:lvl8pPr>
              <a:defRPr/>
            </a:lvl8pPr>
          </a:lstStyle>
          <a:p>
            <a:pPr lvl="8"/>
            <a:r>
              <a:rPr lang="en-US" dirty="0"/>
              <a:t>Challenges</a:t>
            </a:r>
          </a:p>
          <a:p>
            <a:pPr lvl="0"/>
            <a:r>
              <a:rPr lang="en-US" dirty="0"/>
              <a:t>Insert text</a:t>
            </a:r>
            <a:endParaRPr lang="en-GB" dirty="0"/>
          </a:p>
        </p:txBody>
      </p:sp>
      <p:sp>
        <p:nvSpPr>
          <p:cNvPr id="67" name="Text Placeholder 65">
            <a:extLst>
              <a:ext uri="{FF2B5EF4-FFF2-40B4-BE49-F238E27FC236}">
                <a16:creationId xmlns:a16="http://schemas.microsoft.com/office/drawing/2014/main" id="{E301424C-8A68-5BA2-C058-C8C51AC5C736}"/>
              </a:ext>
            </a:extLst>
          </p:cNvPr>
          <p:cNvSpPr>
            <a:spLocks noGrp="1"/>
          </p:cNvSpPr>
          <p:nvPr userDrawn="1">
            <p:ph type="body" sz="quarter" idx="102" hasCustomPrompt="1"/>
          </p:nvPr>
        </p:nvSpPr>
        <p:spPr>
          <a:xfrm>
            <a:off x="2338388" y="2550569"/>
            <a:ext cx="1539875" cy="553998"/>
          </a:xfrm>
        </p:spPr>
        <p:txBody>
          <a:bodyPr>
            <a:noAutofit/>
          </a:bodyPr>
          <a:lstStyle>
            <a:lvl1pPr>
              <a:defRPr/>
            </a:lvl1pPr>
            <a:lvl8pPr>
              <a:defRPr/>
            </a:lvl8pPr>
            <a:lvl9pPr>
              <a:defRPr/>
            </a:lvl9pPr>
          </a:lstStyle>
          <a:p>
            <a:pPr lvl="8"/>
            <a:r>
              <a:rPr lang="en-US" dirty="0"/>
              <a:t>Solutions</a:t>
            </a:r>
          </a:p>
          <a:p>
            <a:pPr lvl="0"/>
            <a:r>
              <a:rPr lang="en-US" dirty="0"/>
              <a:t>Insert text</a:t>
            </a:r>
            <a:endParaRPr lang="en-GB" dirty="0"/>
          </a:p>
        </p:txBody>
      </p:sp>
      <p:sp>
        <p:nvSpPr>
          <p:cNvPr id="68" name="Text Placeholder 65">
            <a:extLst>
              <a:ext uri="{FF2B5EF4-FFF2-40B4-BE49-F238E27FC236}">
                <a16:creationId xmlns:a16="http://schemas.microsoft.com/office/drawing/2014/main" id="{C90F6A27-9F42-8A57-A578-E0C832DDC882}"/>
              </a:ext>
            </a:extLst>
          </p:cNvPr>
          <p:cNvSpPr>
            <a:spLocks noGrp="1"/>
          </p:cNvSpPr>
          <p:nvPr userDrawn="1">
            <p:ph type="body" sz="quarter" idx="103" hasCustomPrompt="1"/>
          </p:nvPr>
        </p:nvSpPr>
        <p:spPr>
          <a:xfrm>
            <a:off x="4229100" y="2550569"/>
            <a:ext cx="1539875" cy="553998"/>
          </a:xfrm>
        </p:spPr>
        <p:txBody>
          <a:bodyPr>
            <a:noAutofit/>
          </a:bodyPr>
          <a:lstStyle>
            <a:lvl1pPr>
              <a:defRPr/>
            </a:lvl1pPr>
            <a:lvl8pPr>
              <a:defRPr/>
            </a:lvl8pPr>
            <a:lvl9pPr>
              <a:defRPr/>
            </a:lvl9pPr>
          </a:lstStyle>
          <a:p>
            <a:pPr lvl="8"/>
            <a:r>
              <a:rPr lang="en-US" dirty="0"/>
              <a:t>Results</a:t>
            </a:r>
          </a:p>
          <a:p>
            <a:pPr lvl="0"/>
            <a:r>
              <a:rPr lang="en-US" dirty="0"/>
              <a:t>Insert text</a:t>
            </a:r>
            <a:endParaRPr lang="en-GB" dirty="0"/>
          </a:p>
        </p:txBody>
      </p:sp>
      <p:sp>
        <p:nvSpPr>
          <p:cNvPr id="72" name="Text Placeholder 8">
            <a:extLst>
              <a:ext uri="{FF2B5EF4-FFF2-40B4-BE49-F238E27FC236}">
                <a16:creationId xmlns:a16="http://schemas.microsoft.com/office/drawing/2014/main" id="{067927A4-AF99-42B2-C931-06804A8A6E1E}"/>
              </a:ext>
            </a:extLst>
          </p:cNvPr>
          <p:cNvSpPr>
            <a:spLocks noGrp="1"/>
          </p:cNvSpPr>
          <p:nvPr>
            <p:ph type="body" sz="quarter" idx="104" hasCustomPrompt="1"/>
          </p:nvPr>
        </p:nvSpPr>
        <p:spPr>
          <a:xfrm>
            <a:off x="7002154" y="776674"/>
            <a:ext cx="850160" cy="195814"/>
          </a:xfrm>
          <a:solidFill>
            <a:schemeClr val="accent3"/>
          </a:solidFill>
        </p:spPr>
        <p:txBody>
          <a:bodyPr wrap="none" lIns="36000" tIns="36000" rIns="36000" bIns="36000" anchor="ctr">
            <a:noAutofit/>
          </a:bodyPr>
          <a:lstStyle>
            <a:lvl1pPr algn="l">
              <a:defRPr sz="800" cap="all" spc="70" baseline="0">
                <a:solidFill>
                  <a:schemeClr val="bg1"/>
                </a:solidFill>
                <a:latin typeface="+mj-lt"/>
              </a:defRPr>
            </a:lvl1pPr>
          </a:lstStyle>
          <a:p>
            <a:pPr lvl="0"/>
            <a:r>
              <a:rPr lang="en-GB" dirty="0"/>
              <a:t>CASE STUDY</a:t>
            </a:r>
          </a:p>
        </p:txBody>
      </p:sp>
      <p:sp>
        <p:nvSpPr>
          <p:cNvPr id="75" name="Text Placeholder 74">
            <a:extLst>
              <a:ext uri="{FF2B5EF4-FFF2-40B4-BE49-F238E27FC236}">
                <a16:creationId xmlns:a16="http://schemas.microsoft.com/office/drawing/2014/main" id="{BD5EE0D8-80DE-BA61-4591-3C11E6FBA714}"/>
              </a:ext>
            </a:extLst>
          </p:cNvPr>
          <p:cNvSpPr>
            <a:spLocks noGrp="1"/>
          </p:cNvSpPr>
          <p:nvPr>
            <p:ph type="body" sz="quarter" idx="105"/>
          </p:nvPr>
        </p:nvSpPr>
        <p:spPr>
          <a:xfrm>
            <a:off x="7002154" y="1141413"/>
            <a:ext cx="1788194" cy="2123658"/>
          </a:xfrm>
        </p:spPr>
        <p:txBody>
          <a:bodyPr>
            <a:noAutofit/>
          </a:bodyPr>
          <a:lstStyle>
            <a:lvl2pPr>
              <a:buClr>
                <a:schemeClr val="accent3"/>
              </a:buClr>
              <a:defRPr/>
            </a:lvl2pPr>
            <a:lvl3pPr>
              <a:buClr>
                <a:schemeClr val="accent3"/>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424574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ricing layout with table">
    <p:spTree>
      <p:nvGrpSpPr>
        <p:cNvPr id="1" name=""/>
        <p:cNvGrpSpPr/>
        <p:nvPr/>
      </p:nvGrpSpPr>
      <p:grpSpPr>
        <a:xfrm>
          <a:off x="0" y="0"/>
          <a:ext cx="0" cy="0"/>
          <a:chOff x="0" y="0"/>
          <a:chExt cx="0" cy="0"/>
        </a:xfrm>
      </p:grpSpPr>
      <p:sp>
        <p:nvSpPr>
          <p:cNvPr id="34" name="Text Placeholder 3">
            <a:extLst>
              <a:ext uri="{FF2B5EF4-FFF2-40B4-BE49-F238E27FC236}">
                <a16:creationId xmlns:a16="http://schemas.microsoft.com/office/drawing/2014/main" id="{5B2DA844-613D-FD01-A8F4-57FB2CB9E1E8}"/>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Table Placeholder 7">
            <a:extLst>
              <a:ext uri="{FF2B5EF4-FFF2-40B4-BE49-F238E27FC236}">
                <a16:creationId xmlns:a16="http://schemas.microsoft.com/office/drawing/2014/main" id="{C7D98D93-E791-19E0-38F4-D0D1A183FCE3}"/>
              </a:ext>
            </a:extLst>
          </p:cNvPr>
          <p:cNvSpPr>
            <a:spLocks noGrp="1"/>
          </p:cNvSpPr>
          <p:nvPr>
            <p:ph type="tbl" sz="quarter" idx="14" hasCustomPrompt="1"/>
          </p:nvPr>
        </p:nvSpPr>
        <p:spPr>
          <a:xfrm>
            <a:off x="450849" y="2025650"/>
            <a:ext cx="11069639" cy="3929487"/>
          </a:xfrm>
        </p:spPr>
        <p:txBody>
          <a:bodyPr/>
          <a:lstStyle>
            <a:lvl1pPr algn="ctr">
              <a:defRPr/>
            </a:lvl1pPr>
          </a:lstStyle>
          <a:p>
            <a:r>
              <a:rPr lang="en-GB" dirty="0"/>
              <a:t>Click to insert table here</a:t>
            </a:r>
          </a:p>
        </p:txBody>
      </p:sp>
      <p:grpSp>
        <p:nvGrpSpPr>
          <p:cNvPr id="3" name="Group 2">
            <a:extLst>
              <a:ext uri="{FF2B5EF4-FFF2-40B4-BE49-F238E27FC236}">
                <a16:creationId xmlns:a16="http://schemas.microsoft.com/office/drawing/2014/main" id="{D829916F-9DE4-2617-8F72-04314F1D3490}"/>
              </a:ext>
            </a:extLst>
          </p:cNvPr>
          <p:cNvGrpSpPr/>
          <p:nvPr/>
        </p:nvGrpSpPr>
        <p:grpSpPr>
          <a:xfrm>
            <a:off x="-2178417" y="0"/>
            <a:ext cx="2116910" cy="4354799"/>
            <a:chOff x="-2170726" y="0"/>
            <a:chExt cx="2116910" cy="4354799"/>
          </a:xfrm>
        </p:grpSpPr>
        <p:grpSp>
          <p:nvGrpSpPr>
            <p:cNvPr id="7" name="Group 6">
              <a:extLst>
                <a:ext uri="{FF2B5EF4-FFF2-40B4-BE49-F238E27FC236}">
                  <a16:creationId xmlns:a16="http://schemas.microsoft.com/office/drawing/2014/main" id="{9DDF1A7D-B629-704D-98FB-72CAF2A12C35}"/>
                </a:ext>
              </a:extLst>
            </p:cNvPr>
            <p:cNvGrpSpPr/>
            <p:nvPr/>
          </p:nvGrpSpPr>
          <p:grpSpPr>
            <a:xfrm>
              <a:off x="-2170726" y="0"/>
              <a:ext cx="2116910" cy="4354799"/>
              <a:chOff x="1841345" y="1593847"/>
              <a:chExt cx="2116910" cy="4354799"/>
            </a:xfrm>
          </p:grpSpPr>
          <p:sp>
            <p:nvSpPr>
              <p:cNvPr id="13" name="Rectangle 12">
                <a:extLst>
                  <a:ext uri="{FF2B5EF4-FFF2-40B4-BE49-F238E27FC236}">
                    <a16:creationId xmlns:a16="http://schemas.microsoft.com/office/drawing/2014/main" id="{13443028-0940-EA8D-C20A-74F6CFFA86D9}"/>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4" name="Rectangle 13">
                <a:extLst>
                  <a:ext uri="{FF2B5EF4-FFF2-40B4-BE49-F238E27FC236}">
                    <a16:creationId xmlns:a16="http://schemas.microsoft.com/office/drawing/2014/main" id="{FDC1882C-C5CC-33D3-8B78-E0008964C550}"/>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5" name="TextBox 14">
                <a:extLst>
                  <a:ext uri="{FF2B5EF4-FFF2-40B4-BE49-F238E27FC236}">
                    <a16:creationId xmlns:a16="http://schemas.microsoft.com/office/drawing/2014/main" id="{01B48764-5A27-FFB4-92F9-2B8E667E2783}"/>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6" name="TextBox 15">
                <a:extLst>
                  <a:ext uri="{FF2B5EF4-FFF2-40B4-BE49-F238E27FC236}">
                    <a16:creationId xmlns:a16="http://schemas.microsoft.com/office/drawing/2014/main" id="{7FDF81BE-FA69-DDB4-F7E2-5C8183F114C5}"/>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7" name="TextBox 16">
                <a:extLst>
                  <a:ext uri="{FF2B5EF4-FFF2-40B4-BE49-F238E27FC236}">
                    <a16:creationId xmlns:a16="http://schemas.microsoft.com/office/drawing/2014/main" id="{8ECCD9F1-ED38-31D6-1044-D9A085E5308C}"/>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18" name="TextBox 17">
                <a:extLst>
                  <a:ext uri="{FF2B5EF4-FFF2-40B4-BE49-F238E27FC236}">
                    <a16:creationId xmlns:a16="http://schemas.microsoft.com/office/drawing/2014/main" id="{75E91786-C286-9D48-A0FE-78FCAD4FBCA9}"/>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9" name="Picture 8">
              <a:extLst>
                <a:ext uri="{FF2B5EF4-FFF2-40B4-BE49-F238E27FC236}">
                  <a16:creationId xmlns:a16="http://schemas.microsoft.com/office/drawing/2014/main" id="{6085B769-BF9F-8410-9181-2582802097E7}"/>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10" name="Oval 9">
              <a:extLst>
                <a:ext uri="{FF2B5EF4-FFF2-40B4-BE49-F238E27FC236}">
                  <a16:creationId xmlns:a16="http://schemas.microsoft.com/office/drawing/2014/main" id="{4BEA9BE2-7D3A-16B9-E145-0513AF7A481A}"/>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1" name="Picture 10">
              <a:extLst>
                <a:ext uri="{FF2B5EF4-FFF2-40B4-BE49-F238E27FC236}">
                  <a16:creationId xmlns:a16="http://schemas.microsoft.com/office/drawing/2014/main" id="{8CEE24C2-0C18-F6BD-B19A-6497B5781D5C}"/>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2" name="Oval 11">
              <a:extLst>
                <a:ext uri="{FF2B5EF4-FFF2-40B4-BE49-F238E27FC236}">
                  <a16:creationId xmlns:a16="http://schemas.microsoft.com/office/drawing/2014/main" id="{61C55BC9-9CDE-120B-1556-BA245C1AE006}"/>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37" name="Group 36">
            <a:extLst>
              <a:ext uri="{FF2B5EF4-FFF2-40B4-BE49-F238E27FC236}">
                <a16:creationId xmlns:a16="http://schemas.microsoft.com/office/drawing/2014/main" id="{7E11F40E-D2ED-E007-85EE-982082A3CC94}"/>
              </a:ext>
            </a:extLst>
          </p:cNvPr>
          <p:cNvGrpSpPr/>
          <p:nvPr/>
        </p:nvGrpSpPr>
        <p:grpSpPr>
          <a:xfrm>
            <a:off x="12287572" y="-2519"/>
            <a:ext cx="2159455" cy="6092540"/>
            <a:chOff x="-2179314" y="4463260"/>
            <a:chExt cx="2159455" cy="6092540"/>
          </a:xfrm>
        </p:grpSpPr>
        <p:sp>
          <p:nvSpPr>
            <p:cNvPr id="38" name="Rectangle 37">
              <a:extLst>
                <a:ext uri="{FF2B5EF4-FFF2-40B4-BE49-F238E27FC236}">
                  <a16:creationId xmlns:a16="http://schemas.microsoft.com/office/drawing/2014/main" id="{86CFEFAD-3C2F-0A64-70D8-751DEBF9EE2F}"/>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9" name="Rectangle 38">
              <a:extLst>
                <a:ext uri="{FF2B5EF4-FFF2-40B4-BE49-F238E27FC236}">
                  <a16:creationId xmlns:a16="http://schemas.microsoft.com/office/drawing/2014/main" id="{F7D233BC-F56A-37EE-8F47-2A1F338E6068}"/>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40" name="TextBox 39">
              <a:extLst>
                <a:ext uri="{FF2B5EF4-FFF2-40B4-BE49-F238E27FC236}">
                  <a16:creationId xmlns:a16="http://schemas.microsoft.com/office/drawing/2014/main" id="{D6FD66DB-C039-DFE8-A7C6-BD7C78C37EDE}"/>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41" name="TextBox 40">
              <a:extLst>
                <a:ext uri="{FF2B5EF4-FFF2-40B4-BE49-F238E27FC236}">
                  <a16:creationId xmlns:a16="http://schemas.microsoft.com/office/drawing/2014/main" id="{780DCF5D-7D1A-B39A-F158-C748F7DF962F}"/>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42" name="TextBox 41">
              <a:extLst>
                <a:ext uri="{FF2B5EF4-FFF2-40B4-BE49-F238E27FC236}">
                  <a16:creationId xmlns:a16="http://schemas.microsoft.com/office/drawing/2014/main" id="{2EC4E977-068D-BCA8-77BB-4A0AFA85B76E}"/>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43" name="TextBox 42">
              <a:extLst>
                <a:ext uri="{FF2B5EF4-FFF2-40B4-BE49-F238E27FC236}">
                  <a16:creationId xmlns:a16="http://schemas.microsoft.com/office/drawing/2014/main" id="{F37181BB-DD3B-B30F-F3C7-9533F34BF902}"/>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44" name="TextBox 43">
              <a:extLst>
                <a:ext uri="{FF2B5EF4-FFF2-40B4-BE49-F238E27FC236}">
                  <a16:creationId xmlns:a16="http://schemas.microsoft.com/office/drawing/2014/main" id="{736A54DF-05E4-69F3-B9AB-B0901871A708}"/>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45" name="Rectangle 44">
              <a:extLst>
                <a:ext uri="{FF2B5EF4-FFF2-40B4-BE49-F238E27FC236}">
                  <a16:creationId xmlns:a16="http://schemas.microsoft.com/office/drawing/2014/main" id="{B52A5BF9-6DA6-AB56-5143-68CBEBB4D6C7}"/>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46" name="TextBox 45">
              <a:extLst>
                <a:ext uri="{FF2B5EF4-FFF2-40B4-BE49-F238E27FC236}">
                  <a16:creationId xmlns:a16="http://schemas.microsoft.com/office/drawing/2014/main" id="{DDE78992-AA88-3761-D886-3060AE37B1AF}"/>
                </a:ext>
              </a:extLst>
            </p:cNvPr>
            <p:cNvSpPr txBox="1"/>
            <p:nvPr/>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47" name="TextBox 46">
              <a:extLst>
                <a:ext uri="{FF2B5EF4-FFF2-40B4-BE49-F238E27FC236}">
                  <a16:creationId xmlns:a16="http://schemas.microsoft.com/office/drawing/2014/main" id="{9D12FAE9-D298-E55A-30DB-F1B8D51AD3A8}"/>
                </a:ext>
              </a:extLst>
            </p:cNvPr>
            <p:cNvSpPr txBox="1"/>
            <p:nvPr/>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48" name="TextBox 47">
              <a:extLst>
                <a:ext uri="{FF2B5EF4-FFF2-40B4-BE49-F238E27FC236}">
                  <a16:creationId xmlns:a16="http://schemas.microsoft.com/office/drawing/2014/main" id="{B97E3DCF-B0DF-D51D-AE1C-45A6857FB075}"/>
                </a:ext>
              </a:extLst>
            </p:cNvPr>
            <p:cNvSpPr txBox="1"/>
            <p:nvPr/>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49" name="TextBox 48">
              <a:extLst>
                <a:ext uri="{FF2B5EF4-FFF2-40B4-BE49-F238E27FC236}">
                  <a16:creationId xmlns:a16="http://schemas.microsoft.com/office/drawing/2014/main" id="{0AF8A3F7-580D-0B30-E002-8B4F38E864BA}"/>
                </a:ext>
              </a:extLst>
            </p:cNvPr>
            <p:cNvSpPr txBox="1"/>
            <p:nvPr/>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sp>
        <p:nvSpPr>
          <p:cNvPr id="51" name="Date Placeholder 50">
            <a:extLst>
              <a:ext uri="{FF2B5EF4-FFF2-40B4-BE49-F238E27FC236}">
                <a16:creationId xmlns:a16="http://schemas.microsoft.com/office/drawing/2014/main" id="{E6B53512-F119-7F01-F78B-40B54C526CF9}"/>
              </a:ext>
            </a:extLst>
          </p:cNvPr>
          <p:cNvSpPr>
            <a:spLocks noGrp="1"/>
          </p:cNvSpPr>
          <p:nvPr>
            <p:ph type="dt" sz="half" idx="31"/>
          </p:nvPr>
        </p:nvSpPr>
        <p:spPr/>
        <p:txBody>
          <a:bodyPr>
            <a:noAutofit/>
          </a:bodyPr>
          <a:lstStyle/>
          <a:p>
            <a:endParaRPr lang="en-GB" dirty="0"/>
          </a:p>
        </p:txBody>
      </p:sp>
      <p:sp>
        <p:nvSpPr>
          <p:cNvPr id="53" name="Slide Number Placeholder 52">
            <a:extLst>
              <a:ext uri="{FF2B5EF4-FFF2-40B4-BE49-F238E27FC236}">
                <a16:creationId xmlns:a16="http://schemas.microsoft.com/office/drawing/2014/main" id="{74312ABC-C06B-C595-6390-08E5D4740299}"/>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7B93F504-4097-5A4C-B1B5-24A56B2961EA}"/>
              </a:ext>
            </a:extLst>
          </p:cNvPr>
          <p:cNvGrpSpPr/>
          <p:nvPr userDrawn="1"/>
        </p:nvGrpSpPr>
        <p:grpSpPr>
          <a:xfrm>
            <a:off x="-2178417" y="0"/>
            <a:ext cx="2116910" cy="4354799"/>
            <a:chOff x="-2170726" y="0"/>
            <a:chExt cx="2116910" cy="4354799"/>
          </a:xfrm>
        </p:grpSpPr>
        <p:grpSp>
          <p:nvGrpSpPr>
            <p:cNvPr id="4" name="Group 3">
              <a:extLst>
                <a:ext uri="{FF2B5EF4-FFF2-40B4-BE49-F238E27FC236}">
                  <a16:creationId xmlns:a16="http://schemas.microsoft.com/office/drawing/2014/main" id="{082B8088-EB8C-84A4-A237-0D58601BF74A}"/>
                </a:ext>
              </a:extLst>
            </p:cNvPr>
            <p:cNvGrpSpPr/>
            <p:nvPr userDrawn="1"/>
          </p:nvGrpSpPr>
          <p:grpSpPr>
            <a:xfrm>
              <a:off x="-2170726" y="0"/>
              <a:ext cx="2116910" cy="4354799"/>
              <a:chOff x="1841345" y="1593847"/>
              <a:chExt cx="2116910" cy="4354799"/>
            </a:xfrm>
          </p:grpSpPr>
          <p:sp>
            <p:nvSpPr>
              <p:cNvPr id="24" name="Rectangle 23">
                <a:extLst>
                  <a:ext uri="{FF2B5EF4-FFF2-40B4-BE49-F238E27FC236}">
                    <a16:creationId xmlns:a16="http://schemas.microsoft.com/office/drawing/2014/main" id="{C50F608D-5570-962F-8949-1AEE2C5A49A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5" name="Rectangle 24">
                <a:extLst>
                  <a:ext uri="{FF2B5EF4-FFF2-40B4-BE49-F238E27FC236}">
                    <a16:creationId xmlns:a16="http://schemas.microsoft.com/office/drawing/2014/main" id="{18C2F1C2-CB84-E423-2C9A-F858D5B2F62F}"/>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6" name="TextBox 25">
                <a:extLst>
                  <a:ext uri="{FF2B5EF4-FFF2-40B4-BE49-F238E27FC236}">
                    <a16:creationId xmlns:a16="http://schemas.microsoft.com/office/drawing/2014/main" id="{BFC6AE9F-D283-FF00-2E59-67920E83DEDE}"/>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7" name="TextBox 26">
                <a:extLst>
                  <a:ext uri="{FF2B5EF4-FFF2-40B4-BE49-F238E27FC236}">
                    <a16:creationId xmlns:a16="http://schemas.microsoft.com/office/drawing/2014/main" id="{F496069F-711B-FED5-3A10-948A671B323F}"/>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8" name="TextBox 27">
                <a:extLst>
                  <a:ext uri="{FF2B5EF4-FFF2-40B4-BE49-F238E27FC236}">
                    <a16:creationId xmlns:a16="http://schemas.microsoft.com/office/drawing/2014/main" id="{6D11BC7A-2FB5-2966-8BF2-D59BF9A0388E}"/>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9" name="TextBox 28">
                <a:extLst>
                  <a:ext uri="{FF2B5EF4-FFF2-40B4-BE49-F238E27FC236}">
                    <a16:creationId xmlns:a16="http://schemas.microsoft.com/office/drawing/2014/main" id="{158CB84D-1AEE-F818-F895-099DDA614E84}"/>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20" name="Picture 19">
              <a:extLst>
                <a:ext uri="{FF2B5EF4-FFF2-40B4-BE49-F238E27FC236}">
                  <a16:creationId xmlns:a16="http://schemas.microsoft.com/office/drawing/2014/main" id="{AB820C90-1B4D-C3BF-FF70-30893602B173}"/>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1" name="Oval 20">
              <a:extLst>
                <a:ext uri="{FF2B5EF4-FFF2-40B4-BE49-F238E27FC236}">
                  <a16:creationId xmlns:a16="http://schemas.microsoft.com/office/drawing/2014/main" id="{551594BB-C71C-AADD-C72A-B0257F92A682}"/>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2" name="Picture 21">
              <a:extLst>
                <a:ext uri="{FF2B5EF4-FFF2-40B4-BE49-F238E27FC236}">
                  <a16:creationId xmlns:a16="http://schemas.microsoft.com/office/drawing/2014/main" id="{BC5B891D-2394-1699-7D71-70BC42D5999F}"/>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3" name="Oval 22">
              <a:extLst>
                <a:ext uri="{FF2B5EF4-FFF2-40B4-BE49-F238E27FC236}">
                  <a16:creationId xmlns:a16="http://schemas.microsoft.com/office/drawing/2014/main" id="{C9D09820-7211-6878-CB03-E3AE48586171}"/>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30" name="Group 29">
            <a:extLst>
              <a:ext uri="{FF2B5EF4-FFF2-40B4-BE49-F238E27FC236}">
                <a16:creationId xmlns:a16="http://schemas.microsoft.com/office/drawing/2014/main" id="{C4F5D108-6EF3-4B5C-ABE4-4F3FC6AEAF05}"/>
              </a:ext>
            </a:extLst>
          </p:cNvPr>
          <p:cNvGrpSpPr/>
          <p:nvPr userDrawn="1"/>
        </p:nvGrpSpPr>
        <p:grpSpPr>
          <a:xfrm>
            <a:off x="12287572" y="-2519"/>
            <a:ext cx="2159455" cy="6092540"/>
            <a:chOff x="-2179314" y="4463260"/>
            <a:chExt cx="2159455" cy="6092540"/>
          </a:xfrm>
        </p:grpSpPr>
        <p:sp>
          <p:nvSpPr>
            <p:cNvPr id="31" name="Rectangle 30">
              <a:extLst>
                <a:ext uri="{FF2B5EF4-FFF2-40B4-BE49-F238E27FC236}">
                  <a16:creationId xmlns:a16="http://schemas.microsoft.com/office/drawing/2014/main" id="{5099F5A5-AE7C-CB20-3DC1-A5F436AF16BF}"/>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2" name="Rectangle 31">
              <a:extLst>
                <a:ext uri="{FF2B5EF4-FFF2-40B4-BE49-F238E27FC236}">
                  <a16:creationId xmlns:a16="http://schemas.microsoft.com/office/drawing/2014/main" id="{9205A4C2-F104-B1F9-DBA9-6C69468C2980}"/>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33" name="TextBox 32">
              <a:extLst>
                <a:ext uri="{FF2B5EF4-FFF2-40B4-BE49-F238E27FC236}">
                  <a16:creationId xmlns:a16="http://schemas.microsoft.com/office/drawing/2014/main" id="{B3C2BF0D-1AB5-C28E-856A-DA1E96980ACE}"/>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35" name="TextBox 34">
              <a:extLst>
                <a:ext uri="{FF2B5EF4-FFF2-40B4-BE49-F238E27FC236}">
                  <a16:creationId xmlns:a16="http://schemas.microsoft.com/office/drawing/2014/main" id="{A48C79EC-817E-A47A-99D7-67076C71FA5B}"/>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36" name="TextBox 35">
              <a:extLst>
                <a:ext uri="{FF2B5EF4-FFF2-40B4-BE49-F238E27FC236}">
                  <a16:creationId xmlns:a16="http://schemas.microsoft.com/office/drawing/2014/main" id="{1B0E586B-6A23-4E72-BFB6-E3F31402505D}"/>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50" name="TextBox 49">
              <a:extLst>
                <a:ext uri="{FF2B5EF4-FFF2-40B4-BE49-F238E27FC236}">
                  <a16:creationId xmlns:a16="http://schemas.microsoft.com/office/drawing/2014/main" id="{3E4B9BEE-D232-8172-8460-A4398AF0AA10}"/>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54" name="TextBox 53">
              <a:extLst>
                <a:ext uri="{FF2B5EF4-FFF2-40B4-BE49-F238E27FC236}">
                  <a16:creationId xmlns:a16="http://schemas.microsoft.com/office/drawing/2014/main" id="{1FD81591-D63C-A71B-8B3E-A8C1DB629F48}"/>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55" name="Rectangle 54">
              <a:extLst>
                <a:ext uri="{FF2B5EF4-FFF2-40B4-BE49-F238E27FC236}">
                  <a16:creationId xmlns:a16="http://schemas.microsoft.com/office/drawing/2014/main" id="{B2898F3C-5CCC-E31E-99DC-B5DC6B162799}"/>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56" name="TextBox 55">
              <a:extLst>
                <a:ext uri="{FF2B5EF4-FFF2-40B4-BE49-F238E27FC236}">
                  <a16:creationId xmlns:a16="http://schemas.microsoft.com/office/drawing/2014/main" id="{D28322F0-8FFC-1919-8CD9-9173BD7DF995}"/>
                </a:ext>
              </a:extLst>
            </p:cNvPr>
            <p:cNvSpPr txBox="1"/>
            <p:nvPr userDrawn="1"/>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57" name="TextBox 56">
              <a:extLst>
                <a:ext uri="{FF2B5EF4-FFF2-40B4-BE49-F238E27FC236}">
                  <a16:creationId xmlns:a16="http://schemas.microsoft.com/office/drawing/2014/main" id="{01FCCB57-7192-8C45-FFE3-3A279EE6109F}"/>
                </a:ext>
              </a:extLst>
            </p:cNvPr>
            <p:cNvSpPr txBox="1"/>
            <p:nvPr userDrawn="1"/>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58" name="TextBox 57">
              <a:extLst>
                <a:ext uri="{FF2B5EF4-FFF2-40B4-BE49-F238E27FC236}">
                  <a16:creationId xmlns:a16="http://schemas.microsoft.com/office/drawing/2014/main" id="{1E706422-5C52-7805-298C-605E819B41C8}"/>
                </a:ext>
              </a:extLst>
            </p:cNvPr>
            <p:cNvSpPr txBox="1"/>
            <p:nvPr userDrawn="1"/>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59" name="TextBox 58">
              <a:extLst>
                <a:ext uri="{FF2B5EF4-FFF2-40B4-BE49-F238E27FC236}">
                  <a16:creationId xmlns:a16="http://schemas.microsoft.com/office/drawing/2014/main" id="{7E34AD31-8321-99FE-8B69-61E76BEA424E}"/>
                </a:ext>
              </a:extLst>
            </p:cNvPr>
            <p:cNvSpPr txBox="1"/>
            <p:nvPr userDrawn="1"/>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sp>
        <p:nvSpPr>
          <p:cNvPr id="62" name="Footer Placeholder 4">
            <a:extLst>
              <a:ext uri="{FF2B5EF4-FFF2-40B4-BE49-F238E27FC236}">
                <a16:creationId xmlns:a16="http://schemas.microsoft.com/office/drawing/2014/main" id="{E189BB52-674A-3C3D-8D76-B2E41654222B}"/>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 name="Text Placeholder 27">
            <a:extLst>
              <a:ext uri="{FF2B5EF4-FFF2-40B4-BE49-F238E27FC236}">
                <a16:creationId xmlns:a16="http://schemas.microsoft.com/office/drawing/2014/main" id="{DF103AC3-18DC-BFF0-4669-FDF3AEB36738}"/>
              </a:ext>
            </a:extLst>
          </p:cNvPr>
          <p:cNvSpPr>
            <a:spLocks noGrp="1"/>
          </p:cNvSpPr>
          <p:nvPr>
            <p:ph type="body" sz="quarter" idx="75" hasCustomPrompt="1"/>
          </p:nvPr>
        </p:nvSpPr>
        <p:spPr>
          <a:xfrm>
            <a:off x="449263" y="1125735"/>
            <a:ext cx="10037764" cy="395090"/>
          </a:xfrm>
        </p:spPr>
        <p:txBody>
          <a:bodyPr/>
          <a:lstStyle/>
          <a:p>
            <a:pPr lvl="0"/>
            <a:r>
              <a:rPr lang="en-GB" dirty="0"/>
              <a:t>Insert introduction</a:t>
            </a:r>
          </a:p>
        </p:txBody>
      </p:sp>
      <p:sp>
        <p:nvSpPr>
          <p:cNvPr id="6" name="Title 5">
            <a:extLst>
              <a:ext uri="{FF2B5EF4-FFF2-40B4-BE49-F238E27FC236}">
                <a16:creationId xmlns:a16="http://schemas.microsoft.com/office/drawing/2014/main" id="{C33BA36F-6ABB-AB03-319A-5DA4A5CDAE6E}"/>
              </a:ext>
            </a:extLst>
          </p:cNvPr>
          <p:cNvSpPr>
            <a:spLocks noGrp="1"/>
          </p:cNvSpPr>
          <p:nvPr>
            <p:ph type="title" hasCustomPrompt="1"/>
          </p:nvPr>
        </p:nvSpPr>
        <p:spPr/>
        <p:txBody>
          <a:bodyPr/>
          <a:lstStyle/>
          <a:p>
            <a:r>
              <a:rPr lang="en-US" dirty="0"/>
              <a:t>Insert title here</a:t>
            </a:r>
            <a:endParaRPr lang="en-GB" dirty="0"/>
          </a:p>
        </p:txBody>
      </p:sp>
    </p:spTree>
    <p:custDataLst>
      <p:tags r:id="rId1"/>
    </p:custDataLst>
    <p:extLst>
      <p:ext uri="{BB962C8B-B14F-4D97-AF65-F5344CB8AC3E}">
        <p14:creationId xmlns:p14="http://schemas.microsoft.com/office/powerpoint/2010/main" val="41680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ricing layout">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790702AD-22DC-D7DF-FFA9-EBE969B38203}"/>
              </a:ext>
            </a:extLst>
          </p:cNvPr>
          <p:cNvSpPr/>
          <p:nvPr userDrawn="1"/>
        </p:nvSpPr>
        <p:spPr>
          <a:xfrm>
            <a:off x="447675" y="2025650"/>
            <a:ext cx="2428875" cy="3924300"/>
          </a:xfrm>
          <a:prstGeom prst="rect">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 Placeholder 3">
            <a:extLst>
              <a:ext uri="{FF2B5EF4-FFF2-40B4-BE49-F238E27FC236}">
                <a16:creationId xmlns:a16="http://schemas.microsoft.com/office/drawing/2014/main" id="{983D96A2-7038-764D-D2EE-012C47390973}"/>
              </a:ext>
            </a:extLst>
          </p:cNvPr>
          <p:cNvSpPr>
            <a:spLocks noGrp="1"/>
          </p:cNvSpPr>
          <p:nvPr>
            <p:ph type="body" sz="quarter" idx="35"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1" name="Text Placeholder 50">
            <a:extLst>
              <a:ext uri="{FF2B5EF4-FFF2-40B4-BE49-F238E27FC236}">
                <a16:creationId xmlns:a16="http://schemas.microsoft.com/office/drawing/2014/main" id="{3703D0C5-7EB6-B04E-2B24-019996F31C49}"/>
              </a:ext>
            </a:extLst>
          </p:cNvPr>
          <p:cNvSpPr>
            <a:spLocks noGrp="1"/>
          </p:cNvSpPr>
          <p:nvPr>
            <p:ph type="body" sz="quarter" idx="36" hasCustomPrompt="1"/>
          </p:nvPr>
        </p:nvSpPr>
        <p:spPr>
          <a:xfrm>
            <a:off x="735507" y="2349174"/>
            <a:ext cx="989105" cy="989105"/>
          </a:xfrm>
          <a:solidFill>
            <a:schemeClr val="accent1"/>
          </a:solidFill>
        </p:spPr>
        <p:txBody>
          <a:bodyPr>
            <a:noAutofit/>
          </a:bodyPr>
          <a:lstStyle>
            <a:lvl1pPr>
              <a:defRPr/>
            </a:lvl1pPr>
          </a:lstStyle>
          <a:p>
            <a:pPr lvl="0"/>
            <a:r>
              <a:rPr lang="en-GB"/>
              <a:t>  </a:t>
            </a:r>
            <a:endParaRPr lang="en-GB" dirty="0"/>
          </a:p>
        </p:txBody>
      </p:sp>
      <p:grpSp>
        <p:nvGrpSpPr>
          <p:cNvPr id="2" name="Group 1">
            <a:extLst>
              <a:ext uri="{FF2B5EF4-FFF2-40B4-BE49-F238E27FC236}">
                <a16:creationId xmlns:a16="http://schemas.microsoft.com/office/drawing/2014/main" id="{64118875-E787-88D7-48FC-2294BC48528D}"/>
              </a:ext>
            </a:extLst>
          </p:cNvPr>
          <p:cNvGrpSpPr/>
          <p:nvPr/>
        </p:nvGrpSpPr>
        <p:grpSpPr>
          <a:xfrm>
            <a:off x="-2178417" y="0"/>
            <a:ext cx="2116910" cy="4354799"/>
            <a:chOff x="-2170726" y="0"/>
            <a:chExt cx="2116910" cy="4354799"/>
          </a:xfrm>
        </p:grpSpPr>
        <p:grpSp>
          <p:nvGrpSpPr>
            <p:cNvPr id="3" name="Group 2">
              <a:extLst>
                <a:ext uri="{FF2B5EF4-FFF2-40B4-BE49-F238E27FC236}">
                  <a16:creationId xmlns:a16="http://schemas.microsoft.com/office/drawing/2014/main" id="{D4906B78-3268-24A8-200D-319C663814B1}"/>
                </a:ext>
              </a:extLst>
            </p:cNvPr>
            <p:cNvGrpSpPr/>
            <p:nvPr/>
          </p:nvGrpSpPr>
          <p:grpSpPr>
            <a:xfrm>
              <a:off x="-2170726" y="0"/>
              <a:ext cx="2116910" cy="4354799"/>
              <a:chOff x="1841345" y="1593847"/>
              <a:chExt cx="2116910" cy="4354799"/>
            </a:xfrm>
          </p:grpSpPr>
          <p:sp>
            <p:nvSpPr>
              <p:cNvPr id="16" name="Rectangle 15">
                <a:extLst>
                  <a:ext uri="{FF2B5EF4-FFF2-40B4-BE49-F238E27FC236}">
                    <a16:creationId xmlns:a16="http://schemas.microsoft.com/office/drawing/2014/main" id="{E1229911-DD7C-C4A4-F4D5-E63F5B58B783}"/>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3" name="Rectangle 22">
                <a:extLst>
                  <a:ext uri="{FF2B5EF4-FFF2-40B4-BE49-F238E27FC236}">
                    <a16:creationId xmlns:a16="http://schemas.microsoft.com/office/drawing/2014/main" id="{2D7B0B79-480D-C67C-F091-8E5B9EC99DFA}"/>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4" name="TextBox 23">
                <a:extLst>
                  <a:ext uri="{FF2B5EF4-FFF2-40B4-BE49-F238E27FC236}">
                    <a16:creationId xmlns:a16="http://schemas.microsoft.com/office/drawing/2014/main" id="{3CF3A519-DE31-4BC1-0229-B07EB8B5267F}"/>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25" name="TextBox 24">
                <a:extLst>
                  <a:ext uri="{FF2B5EF4-FFF2-40B4-BE49-F238E27FC236}">
                    <a16:creationId xmlns:a16="http://schemas.microsoft.com/office/drawing/2014/main" id="{BD70AE37-603E-3C4F-5AC5-E9EDA72AF4EB}"/>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26" name="TextBox 25">
                <a:extLst>
                  <a:ext uri="{FF2B5EF4-FFF2-40B4-BE49-F238E27FC236}">
                    <a16:creationId xmlns:a16="http://schemas.microsoft.com/office/drawing/2014/main" id="{2FDE5AEE-37E5-95E4-67F2-7CF57C025C3D}"/>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7" name="TextBox 26">
                <a:extLst>
                  <a:ext uri="{FF2B5EF4-FFF2-40B4-BE49-F238E27FC236}">
                    <a16:creationId xmlns:a16="http://schemas.microsoft.com/office/drawing/2014/main" id="{6E4353A1-6549-31A9-68A0-A0815F34AAE0}"/>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7" name="Picture 6">
              <a:extLst>
                <a:ext uri="{FF2B5EF4-FFF2-40B4-BE49-F238E27FC236}">
                  <a16:creationId xmlns:a16="http://schemas.microsoft.com/office/drawing/2014/main" id="{B9398D19-0238-B788-D7A5-85CB518DF156}"/>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9" name="Oval 8">
              <a:extLst>
                <a:ext uri="{FF2B5EF4-FFF2-40B4-BE49-F238E27FC236}">
                  <a16:creationId xmlns:a16="http://schemas.microsoft.com/office/drawing/2014/main" id="{E45C5405-82E0-24A1-3071-2C0427013A57}"/>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1" name="Picture 10">
              <a:extLst>
                <a:ext uri="{FF2B5EF4-FFF2-40B4-BE49-F238E27FC236}">
                  <a16:creationId xmlns:a16="http://schemas.microsoft.com/office/drawing/2014/main" id="{BB616AAC-1643-4791-D2FB-93503B08B7AC}"/>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4" name="Oval 13">
              <a:extLst>
                <a:ext uri="{FF2B5EF4-FFF2-40B4-BE49-F238E27FC236}">
                  <a16:creationId xmlns:a16="http://schemas.microsoft.com/office/drawing/2014/main" id="{241B9735-F91C-25DB-0334-A9241B35F077}"/>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sp>
        <p:nvSpPr>
          <p:cNvPr id="17" name="Picture Placeholder 16">
            <a:extLst>
              <a:ext uri="{FF2B5EF4-FFF2-40B4-BE49-F238E27FC236}">
                <a16:creationId xmlns:a16="http://schemas.microsoft.com/office/drawing/2014/main" id="{A7770FD7-F7FF-C078-DB7F-1B19ED8A2207}"/>
              </a:ext>
            </a:extLst>
          </p:cNvPr>
          <p:cNvSpPr>
            <a:spLocks noGrp="1"/>
          </p:cNvSpPr>
          <p:nvPr>
            <p:ph type="pic" sz="quarter" idx="18" hasCustomPrompt="1"/>
          </p:nvPr>
        </p:nvSpPr>
        <p:spPr>
          <a:xfrm>
            <a:off x="856715" y="2470383"/>
            <a:ext cx="746688" cy="746688"/>
          </a:xfrm>
        </p:spPr>
        <p:txBody>
          <a:bodyPr>
            <a:noAutofit/>
          </a:bodyPr>
          <a:lstStyle>
            <a:lvl1pPr algn="ctr">
              <a:defRPr/>
            </a:lvl1pPr>
          </a:lstStyle>
          <a:p>
            <a:r>
              <a:rPr lang="en-GB" dirty="0"/>
              <a:t>Icon</a:t>
            </a:r>
          </a:p>
        </p:txBody>
      </p:sp>
      <p:sp>
        <p:nvSpPr>
          <p:cNvPr id="80" name="Date Placeholder 79">
            <a:extLst>
              <a:ext uri="{FF2B5EF4-FFF2-40B4-BE49-F238E27FC236}">
                <a16:creationId xmlns:a16="http://schemas.microsoft.com/office/drawing/2014/main" id="{A4A76CCE-4919-3E23-20E1-D50C5026B967}"/>
              </a:ext>
            </a:extLst>
          </p:cNvPr>
          <p:cNvSpPr>
            <a:spLocks noGrp="1"/>
          </p:cNvSpPr>
          <p:nvPr>
            <p:ph type="dt" sz="half" idx="56"/>
          </p:nvPr>
        </p:nvSpPr>
        <p:spPr/>
        <p:txBody>
          <a:bodyPr>
            <a:noAutofit/>
          </a:bodyPr>
          <a:lstStyle/>
          <a:p>
            <a:endParaRPr lang="en-GB" dirty="0"/>
          </a:p>
        </p:txBody>
      </p:sp>
      <p:sp>
        <p:nvSpPr>
          <p:cNvPr id="82" name="Slide Number Placeholder 81">
            <a:extLst>
              <a:ext uri="{FF2B5EF4-FFF2-40B4-BE49-F238E27FC236}">
                <a16:creationId xmlns:a16="http://schemas.microsoft.com/office/drawing/2014/main" id="{AFE442E9-031C-3171-C7B2-31DCBB895728}"/>
              </a:ext>
            </a:extLst>
          </p:cNvPr>
          <p:cNvSpPr>
            <a:spLocks noGrp="1"/>
          </p:cNvSpPr>
          <p:nvPr>
            <p:ph type="sldNum" sz="quarter" idx="58"/>
          </p:nvPr>
        </p:nvSpPr>
        <p:spPr/>
        <p:txBody>
          <a:bodyPr>
            <a:noAutofit/>
          </a:bodyPr>
          <a:lstStyle/>
          <a:p>
            <a:fld id="{BB07EAE1-021A-493C-B07F-6FE9E5D11BEB}" type="slidenum">
              <a:rPr lang="en-GB" smtClean="0"/>
              <a:pPr/>
              <a:t>‹#›</a:t>
            </a:fld>
            <a:endParaRPr lang="en-GB" dirty="0"/>
          </a:p>
        </p:txBody>
      </p:sp>
      <p:grpSp>
        <p:nvGrpSpPr>
          <p:cNvPr id="4" name="Group 3">
            <a:extLst>
              <a:ext uri="{FF2B5EF4-FFF2-40B4-BE49-F238E27FC236}">
                <a16:creationId xmlns:a16="http://schemas.microsoft.com/office/drawing/2014/main" id="{6621D7C6-0CFF-5323-E16B-A82601C7BEA4}"/>
              </a:ext>
            </a:extLst>
          </p:cNvPr>
          <p:cNvGrpSpPr/>
          <p:nvPr userDrawn="1"/>
        </p:nvGrpSpPr>
        <p:grpSpPr>
          <a:xfrm>
            <a:off x="-2178417" y="0"/>
            <a:ext cx="2116910" cy="4354799"/>
            <a:chOff x="-2170726" y="0"/>
            <a:chExt cx="2116910" cy="4354799"/>
          </a:xfrm>
        </p:grpSpPr>
        <p:grpSp>
          <p:nvGrpSpPr>
            <p:cNvPr id="5" name="Group 4">
              <a:extLst>
                <a:ext uri="{FF2B5EF4-FFF2-40B4-BE49-F238E27FC236}">
                  <a16:creationId xmlns:a16="http://schemas.microsoft.com/office/drawing/2014/main" id="{82777313-7C2B-1CAB-077E-37B513C415A7}"/>
                </a:ext>
              </a:extLst>
            </p:cNvPr>
            <p:cNvGrpSpPr/>
            <p:nvPr userDrawn="1"/>
          </p:nvGrpSpPr>
          <p:grpSpPr>
            <a:xfrm>
              <a:off x="-2170726" y="0"/>
              <a:ext cx="2116910" cy="4354799"/>
              <a:chOff x="1841345" y="1593847"/>
              <a:chExt cx="2116910" cy="4354799"/>
            </a:xfrm>
          </p:grpSpPr>
          <p:sp>
            <p:nvSpPr>
              <p:cNvPr id="28" name="Rectangle 27">
                <a:extLst>
                  <a:ext uri="{FF2B5EF4-FFF2-40B4-BE49-F238E27FC236}">
                    <a16:creationId xmlns:a16="http://schemas.microsoft.com/office/drawing/2014/main" id="{C30CA5A6-EAD8-51C4-01BA-C3869854978D}"/>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9" name="Rectangle 28">
                <a:extLst>
                  <a:ext uri="{FF2B5EF4-FFF2-40B4-BE49-F238E27FC236}">
                    <a16:creationId xmlns:a16="http://schemas.microsoft.com/office/drawing/2014/main" id="{E7C4861B-6FFF-0857-8D52-B213AE406604}"/>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0" name="TextBox 29">
                <a:extLst>
                  <a:ext uri="{FF2B5EF4-FFF2-40B4-BE49-F238E27FC236}">
                    <a16:creationId xmlns:a16="http://schemas.microsoft.com/office/drawing/2014/main" id="{DF9C47CC-E085-2243-E4B9-5ACE083F7140}"/>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31" name="TextBox 30">
                <a:extLst>
                  <a:ext uri="{FF2B5EF4-FFF2-40B4-BE49-F238E27FC236}">
                    <a16:creationId xmlns:a16="http://schemas.microsoft.com/office/drawing/2014/main" id="{4573D61D-3922-AE17-8969-07B266DBF8D2}"/>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32" name="TextBox 31">
                <a:extLst>
                  <a:ext uri="{FF2B5EF4-FFF2-40B4-BE49-F238E27FC236}">
                    <a16:creationId xmlns:a16="http://schemas.microsoft.com/office/drawing/2014/main" id="{FEA482DF-2748-AA25-B7E8-22384255B0A0}"/>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33" name="TextBox 32">
                <a:extLst>
                  <a:ext uri="{FF2B5EF4-FFF2-40B4-BE49-F238E27FC236}">
                    <a16:creationId xmlns:a16="http://schemas.microsoft.com/office/drawing/2014/main" id="{B3658555-C7CF-368F-CB91-E54499C33126}"/>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9" name="Picture 18">
              <a:extLst>
                <a:ext uri="{FF2B5EF4-FFF2-40B4-BE49-F238E27FC236}">
                  <a16:creationId xmlns:a16="http://schemas.microsoft.com/office/drawing/2014/main" id="{BFCEC578-63E1-DBB1-65EC-DD47B910AAE0}"/>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20" name="Oval 19">
              <a:extLst>
                <a:ext uri="{FF2B5EF4-FFF2-40B4-BE49-F238E27FC236}">
                  <a16:creationId xmlns:a16="http://schemas.microsoft.com/office/drawing/2014/main" id="{0DD82514-DE0F-FD99-61C4-795FEA3F4F1A}"/>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21" name="Picture 20">
              <a:extLst>
                <a:ext uri="{FF2B5EF4-FFF2-40B4-BE49-F238E27FC236}">
                  <a16:creationId xmlns:a16="http://schemas.microsoft.com/office/drawing/2014/main" id="{76CCE1BD-0376-43B0-9291-FA24547C3E73}"/>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22" name="Oval 21">
              <a:extLst>
                <a:ext uri="{FF2B5EF4-FFF2-40B4-BE49-F238E27FC236}">
                  <a16:creationId xmlns:a16="http://schemas.microsoft.com/office/drawing/2014/main" id="{ED3A5C40-AC42-1234-BEA8-BAF0CF8FC49F}"/>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34" name="Group 33">
            <a:extLst>
              <a:ext uri="{FF2B5EF4-FFF2-40B4-BE49-F238E27FC236}">
                <a16:creationId xmlns:a16="http://schemas.microsoft.com/office/drawing/2014/main" id="{CA486196-968F-2473-2211-CA93C6AC6D82}"/>
              </a:ext>
            </a:extLst>
          </p:cNvPr>
          <p:cNvGrpSpPr/>
          <p:nvPr userDrawn="1"/>
        </p:nvGrpSpPr>
        <p:grpSpPr>
          <a:xfrm>
            <a:off x="12338004" y="0"/>
            <a:ext cx="2094954" cy="3914775"/>
            <a:chOff x="-2178418" y="4487679"/>
            <a:chExt cx="2094954" cy="3914775"/>
          </a:xfrm>
        </p:grpSpPr>
        <p:sp>
          <p:nvSpPr>
            <p:cNvPr id="35" name="Rectangle 34">
              <a:extLst>
                <a:ext uri="{FF2B5EF4-FFF2-40B4-BE49-F238E27FC236}">
                  <a16:creationId xmlns:a16="http://schemas.microsoft.com/office/drawing/2014/main" id="{6ED07493-3F0D-26A3-8BD2-41570C7297E6}"/>
                </a:ext>
              </a:extLst>
            </p:cNvPr>
            <p:cNvSpPr/>
            <p:nvPr/>
          </p:nvSpPr>
          <p:spPr>
            <a:xfrm>
              <a:off x="-2178418" y="4487680"/>
              <a:ext cx="2094954" cy="391477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6" name="Rectangle 35">
              <a:extLst>
                <a:ext uri="{FF2B5EF4-FFF2-40B4-BE49-F238E27FC236}">
                  <a16:creationId xmlns:a16="http://schemas.microsoft.com/office/drawing/2014/main" id="{23A8EB17-7BEB-CF08-E781-5F25A592ED6C}"/>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7" name="TextBox 36">
              <a:extLst>
                <a:ext uri="{FF2B5EF4-FFF2-40B4-BE49-F238E27FC236}">
                  <a16:creationId xmlns:a16="http://schemas.microsoft.com/office/drawing/2014/main" id="{CE316D7E-1D41-C628-87A8-17EF82A9260C}"/>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AN ICON</a:t>
              </a:r>
            </a:p>
          </p:txBody>
        </p:sp>
        <p:sp>
          <p:nvSpPr>
            <p:cNvPr id="38" name="TextBox 37">
              <a:extLst>
                <a:ext uri="{FF2B5EF4-FFF2-40B4-BE49-F238E27FC236}">
                  <a16:creationId xmlns:a16="http://schemas.microsoft.com/office/drawing/2014/main" id="{F4D5B15E-A9B8-0EFE-D78C-C1EAC80C6260}"/>
                </a:ext>
              </a:extLst>
            </p:cNvPr>
            <p:cNvSpPr txBox="1"/>
            <p:nvPr/>
          </p:nvSpPr>
          <p:spPr>
            <a:xfrm>
              <a:off x="-2156460" y="5847658"/>
              <a:ext cx="1976174" cy="861774"/>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shape </a:t>
              </a:r>
              <a:r>
                <a:rPr lang="en-GB" sz="1000" dirty="0">
                  <a:solidFill>
                    <a:srgbClr val="333333"/>
                  </a:solidFill>
                </a:rPr>
                <a:t>you wish to add your icon to and choose the icon needed from the PPT Icon Library.</a:t>
              </a:r>
              <a:br>
                <a:rPr lang="en-GB" sz="1000" dirty="0">
                  <a:solidFill>
                    <a:srgbClr val="333333"/>
                  </a:solidFill>
                </a:rPr>
              </a:br>
              <a:r>
                <a:rPr lang="en-GB" sz="1000" dirty="0">
                  <a:solidFill>
                    <a:srgbClr val="333333"/>
                  </a:solidFill>
                </a:rPr>
                <a:t>Insert &gt; Icons</a:t>
              </a:r>
            </a:p>
          </p:txBody>
        </p:sp>
        <p:sp>
          <p:nvSpPr>
            <p:cNvPr id="39" name="TextBox 38">
              <a:extLst>
                <a:ext uri="{FF2B5EF4-FFF2-40B4-BE49-F238E27FC236}">
                  <a16:creationId xmlns:a16="http://schemas.microsoft.com/office/drawing/2014/main" id="{253D3F10-E5E6-6968-F28C-F62B3C9B7FA5}"/>
                </a:ext>
              </a:extLst>
            </p:cNvPr>
            <p:cNvSpPr txBox="1"/>
            <p:nvPr/>
          </p:nvSpPr>
          <p:spPr>
            <a:xfrm>
              <a:off x="-2156460" y="6706540"/>
              <a:ext cx="1881569" cy="1015663"/>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Picture/Format Graphic </a:t>
              </a:r>
              <a:r>
                <a:rPr lang="en-GB" sz="1000" dirty="0">
                  <a:solidFill>
                    <a:srgbClr val="333333"/>
                  </a:solidFill>
                </a:rPr>
                <a:t>tab in the ribbon and choose </a:t>
              </a:r>
              <a:r>
                <a:rPr lang="en-GB" sz="1000" b="0" dirty="0">
                  <a:solidFill>
                    <a:srgbClr val="333333"/>
                  </a:solidFill>
                  <a:latin typeface="Gotham Medium" pitchFamily="50" charset="0"/>
                </a:rPr>
                <a:t>Crop</a:t>
              </a:r>
              <a:r>
                <a:rPr lang="en-GB" sz="1000" dirty="0">
                  <a:solidFill>
                    <a:srgbClr val="333333"/>
                  </a:solidFill>
                </a:rPr>
                <a:t> option to edit the position and composition of your icon.</a:t>
              </a:r>
            </a:p>
          </p:txBody>
        </p:sp>
        <p:sp>
          <p:nvSpPr>
            <p:cNvPr id="40" name="TextBox 39">
              <a:extLst>
                <a:ext uri="{FF2B5EF4-FFF2-40B4-BE49-F238E27FC236}">
                  <a16:creationId xmlns:a16="http://schemas.microsoft.com/office/drawing/2014/main" id="{42114794-0F69-FED0-728F-67702F6A48F4}"/>
                </a:ext>
              </a:extLst>
            </p:cNvPr>
            <p:cNvSpPr txBox="1"/>
            <p:nvPr/>
          </p:nvSpPr>
          <p:spPr>
            <a:xfrm>
              <a:off x="-2156460" y="7748950"/>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Medium" pitchFamily="50" charset="0"/>
                </a:rPr>
                <a:t>Fit</a:t>
              </a:r>
              <a:r>
                <a:rPr lang="en-GB" sz="1000" dirty="0">
                  <a:solidFill>
                    <a:srgbClr val="333333"/>
                  </a:solidFill>
                </a:rPr>
                <a:t> to fit the icon to the placeholder.</a:t>
              </a:r>
            </a:p>
          </p:txBody>
        </p:sp>
        <p:sp>
          <p:nvSpPr>
            <p:cNvPr id="41" name="TextBox 40">
              <a:extLst>
                <a:ext uri="{FF2B5EF4-FFF2-40B4-BE49-F238E27FC236}">
                  <a16:creationId xmlns:a16="http://schemas.microsoft.com/office/drawing/2014/main" id="{FCB9AFA7-C76E-F62B-E065-69D28965CBD0}"/>
                </a:ext>
              </a:extLst>
            </p:cNvPr>
            <p:cNvSpPr txBox="1"/>
            <p:nvPr/>
          </p:nvSpPr>
          <p:spPr>
            <a:xfrm>
              <a:off x="-2156460" y="5119692"/>
              <a:ext cx="1976174"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icon, first delete it. Only use icons from the PowerPoint icon library: </a:t>
              </a:r>
              <a:r>
                <a:rPr lang="en-GB" sz="1000" dirty="0">
                  <a:solidFill>
                    <a:srgbClr val="333333"/>
                  </a:solidFill>
                  <a:latin typeface="Gotham Medium" pitchFamily="50" charset="0"/>
                </a:rPr>
                <a:t>Insert &gt; Icons. </a:t>
              </a:r>
            </a:p>
          </p:txBody>
        </p:sp>
      </p:grpSp>
      <p:sp>
        <p:nvSpPr>
          <p:cNvPr id="44" name="Footer Placeholder 4">
            <a:extLst>
              <a:ext uri="{FF2B5EF4-FFF2-40B4-BE49-F238E27FC236}">
                <a16:creationId xmlns:a16="http://schemas.microsoft.com/office/drawing/2014/main" id="{0D6554A8-B7D5-DD73-6AB6-3C3F3C76B89F}"/>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71" name="Text Placeholder 70">
            <a:extLst>
              <a:ext uri="{FF2B5EF4-FFF2-40B4-BE49-F238E27FC236}">
                <a16:creationId xmlns:a16="http://schemas.microsoft.com/office/drawing/2014/main" id="{C785887A-4518-A325-1D99-ED8B4F0415E0}"/>
              </a:ext>
            </a:extLst>
          </p:cNvPr>
          <p:cNvSpPr>
            <a:spLocks noGrp="1"/>
          </p:cNvSpPr>
          <p:nvPr>
            <p:ph type="body" sz="quarter" idx="72" hasCustomPrompt="1"/>
          </p:nvPr>
        </p:nvSpPr>
        <p:spPr>
          <a:xfrm>
            <a:off x="735507" y="3530600"/>
            <a:ext cx="1853209" cy="553998"/>
          </a:xfrm>
        </p:spPr>
        <p:txBody>
          <a:bodyPr/>
          <a:lstStyle/>
          <a:p>
            <a:pPr lvl="7"/>
            <a:r>
              <a:rPr lang="en-US" dirty="0"/>
              <a:t>Insert subheading</a:t>
            </a:r>
          </a:p>
        </p:txBody>
      </p:sp>
      <p:sp>
        <p:nvSpPr>
          <p:cNvPr id="72" name="Text Placeholder 70">
            <a:extLst>
              <a:ext uri="{FF2B5EF4-FFF2-40B4-BE49-F238E27FC236}">
                <a16:creationId xmlns:a16="http://schemas.microsoft.com/office/drawing/2014/main" id="{A2BE0569-07A6-92CE-E65A-62CC86AD902B}"/>
              </a:ext>
            </a:extLst>
          </p:cNvPr>
          <p:cNvSpPr>
            <a:spLocks noGrp="1"/>
          </p:cNvSpPr>
          <p:nvPr>
            <p:ph type="body" sz="quarter" idx="73" hasCustomPrompt="1"/>
          </p:nvPr>
        </p:nvSpPr>
        <p:spPr>
          <a:xfrm>
            <a:off x="735507" y="4292600"/>
            <a:ext cx="1853209" cy="184666"/>
          </a:xfrm>
        </p:spPr>
        <p:txBody>
          <a:bodyPr/>
          <a:lstStyle>
            <a:lvl1pPr>
              <a:defRPr sz="1200"/>
            </a:lvl1pPr>
          </a:lstStyle>
          <a:p>
            <a:pPr lvl="0"/>
            <a:r>
              <a:rPr lang="en-US" dirty="0"/>
              <a:t>Insert text here</a:t>
            </a:r>
          </a:p>
        </p:txBody>
      </p:sp>
      <p:sp>
        <p:nvSpPr>
          <p:cNvPr id="73" name="Text Placeholder 70">
            <a:extLst>
              <a:ext uri="{FF2B5EF4-FFF2-40B4-BE49-F238E27FC236}">
                <a16:creationId xmlns:a16="http://schemas.microsoft.com/office/drawing/2014/main" id="{2DE920FA-F439-44C2-4BB5-0F88A4606D66}"/>
              </a:ext>
            </a:extLst>
          </p:cNvPr>
          <p:cNvSpPr>
            <a:spLocks noGrp="1"/>
          </p:cNvSpPr>
          <p:nvPr>
            <p:ph type="body" sz="quarter" idx="74" hasCustomPrompt="1"/>
          </p:nvPr>
        </p:nvSpPr>
        <p:spPr>
          <a:xfrm>
            <a:off x="735507" y="5521325"/>
            <a:ext cx="1853209" cy="184666"/>
          </a:xfrm>
        </p:spPr>
        <p:txBody>
          <a:bodyPr/>
          <a:lstStyle>
            <a:lvl1pPr>
              <a:defRPr sz="1200"/>
            </a:lvl1pPr>
          </a:lstStyle>
          <a:p>
            <a:pPr lvl="0"/>
            <a:r>
              <a:rPr lang="en-US" dirty="0"/>
              <a:t>Insert text here</a:t>
            </a:r>
          </a:p>
        </p:txBody>
      </p:sp>
      <p:sp>
        <p:nvSpPr>
          <p:cNvPr id="74" name="Text Placeholder 70">
            <a:extLst>
              <a:ext uri="{FF2B5EF4-FFF2-40B4-BE49-F238E27FC236}">
                <a16:creationId xmlns:a16="http://schemas.microsoft.com/office/drawing/2014/main" id="{085AD7DE-2212-D6D6-F0E3-E229EFDB58E1}"/>
              </a:ext>
            </a:extLst>
          </p:cNvPr>
          <p:cNvSpPr>
            <a:spLocks noGrp="1"/>
          </p:cNvSpPr>
          <p:nvPr>
            <p:ph type="body" sz="quarter" idx="75" hasCustomPrompt="1"/>
          </p:nvPr>
        </p:nvSpPr>
        <p:spPr>
          <a:xfrm>
            <a:off x="735507" y="5145802"/>
            <a:ext cx="1853209" cy="246221"/>
          </a:xfrm>
        </p:spPr>
        <p:txBody>
          <a:bodyPr/>
          <a:lstStyle>
            <a:lvl1pPr>
              <a:defRPr sz="1200"/>
            </a:lvl1pPr>
          </a:lstStyle>
          <a:p>
            <a:pPr lvl="5"/>
            <a:r>
              <a:rPr lang="en-US" dirty="0"/>
              <a:t>£XXXX.XX</a:t>
            </a:r>
          </a:p>
        </p:txBody>
      </p:sp>
      <p:sp>
        <p:nvSpPr>
          <p:cNvPr id="75" name="Rectangle 74">
            <a:extLst>
              <a:ext uri="{FF2B5EF4-FFF2-40B4-BE49-F238E27FC236}">
                <a16:creationId xmlns:a16="http://schemas.microsoft.com/office/drawing/2014/main" id="{669B89CB-0DC6-4940-7E76-80AD3587C577}"/>
              </a:ext>
            </a:extLst>
          </p:cNvPr>
          <p:cNvSpPr/>
          <p:nvPr userDrawn="1"/>
        </p:nvSpPr>
        <p:spPr>
          <a:xfrm>
            <a:off x="3333750" y="2025650"/>
            <a:ext cx="2428875" cy="3924300"/>
          </a:xfrm>
          <a:prstGeom prst="rect">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 Placeholder 50">
            <a:extLst>
              <a:ext uri="{FF2B5EF4-FFF2-40B4-BE49-F238E27FC236}">
                <a16:creationId xmlns:a16="http://schemas.microsoft.com/office/drawing/2014/main" id="{3AC689E8-B2FA-0947-5810-A70B9DC663CC}"/>
              </a:ext>
            </a:extLst>
          </p:cNvPr>
          <p:cNvSpPr>
            <a:spLocks noGrp="1"/>
          </p:cNvSpPr>
          <p:nvPr>
            <p:ph type="body" sz="quarter" idx="76" hasCustomPrompt="1"/>
          </p:nvPr>
        </p:nvSpPr>
        <p:spPr>
          <a:xfrm>
            <a:off x="3621582" y="2349174"/>
            <a:ext cx="989105" cy="989105"/>
          </a:xfrm>
          <a:solidFill>
            <a:schemeClr val="accent1"/>
          </a:solidFill>
        </p:spPr>
        <p:txBody>
          <a:bodyPr>
            <a:noAutofit/>
          </a:bodyPr>
          <a:lstStyle>
            <a:lvl1pPr>
              <a:defRPr/>
            </a:lvl1pPr>
          </a:lstStyle>
          <a:p>
            <a:pPr lvl="0"/>
            <a:r>
              <a:rPr lang="en-GB"/>
              <a:t>  </a:t>
            </a:r>
            <a:endParaRPr lang="en-GB" dirty="0"/>
          </a:p>
        </p:txBody>
      </p:sp>
      <p:sp>
        <p:nvSpPr>
          <p:cNvPr id="77" name="Picture Placeholder 16">
            <a:extLst>
              <a:ext uri="{FF2B5EF4-FFF2-40B4-BE49-F238E27FC236}">
                <a16:creationId xmlns:a16="http://schemas.microsoft.com/office/drawing/2014/main" id="{59E17D3F-1486-07A0-F710-261B8852A67E}"/>
              </a:ext>
            </a:extLst>
          </p:cNvPr>
          <p:cNvSpPr>
            <a:spLocks noGrp="1"/>
          </p:cNvSpPr>
          <p:nvPr>
            <p:ph type="pic" sz="quarter" idx="77" hasCustomPrompt="1"/>
          </p:nvPr>
        </p:nvSpPr>
        <p:spPr>
          <a:xfrm>
            <a:off x="3742790" y="2470383"/>
            <a:ext cx="746688" cy="746688"/>
          </a:xfrm>
        </p:spPr>
        <p:txBody>
          <a:bodyPr>
            <a:noAutofit/>
          </a:bodyPr>
          <a:lstStyle>
            <a:lvl1pPr algn="ctr">
              <a:defRPr/>
            </a:lvl1pPr>
          </a:lstStyle>
          <a:p>
            <a:r>
              <a:rPr lang="en-GB" dirty="0"/>
              <a:t>Icon</a:t>
            </a:r>
          </a:p>
        </p:txBody>
      </p:sp>
      <p:sp>
        <p:nvSpPr>
          <p:cNvPr id="78" name="Text Placeholder 70">
            <a:extLst>
              <a:ext uri="{FF2B5EF4-FFF2-40B4-BE49-F238E27FC236}">
                <a16:creationId xmlns:a16="http://schemas.microsoft.com/office/drawing/2014/main" id="{4E546306-E776-9428-391D-CCBB3C34953C}"/>
              </a:ext>
            </a:extLst>
          </p:cNvPr>
          <p:cNvSpPr>
            <a:spLocks noGrp="1"/>
          </p:cNvSpPr>
          <p:nvPr>
            <p:ph type="body" sz="quarter" idx="78" hasCustomPrompt="1"/>
          </p:nvPr>
        </p:nvSpPr>
        <p:spPr>
          <a:xfrm>
            <a:off x="3621582" y="3530600"/>
            <a:ext cx="1853209" cy="553998"/>
          </a:xfrm>
        </p:spPr>
        <p:txBody>
          <a:bodyPr/>
          <a:lstStyle/>
          <a:p>
            <a:pPr lvl="7"/>
            <a:r>
              <a:rPr lang="en-US" dirty="0"/>
              <a:t>Insert subheading</a:t>
            </a:r>
          </a:p>
        </p:txBody>
      </p:sp>
      <p:sp>
        <p:nvSpPr>
          <p:cNvPr id="79" name="Text Placeholder 70">
            <a:extLst>
              <a:ext uri="{FF2B5EF4-FFF2-40B4-BE49-F238E27FC236}">
                <a16:creationId xmlns:a16="http://schemas.microsoft.com/office/drawing/2014/main" id="{69466A87-C61B-4464-84FD-FC4ECC0CBA47}"/>
              </a:ext>
            </a:extLst>
          </p:cNvPr>
          <p:cNvSpPr>
            <a:spLocks noGrp="1"/>
          </p:cNvSpPr>
          <p:nvPr>
            <p:ph type="body" sz="quarter" idx="79" hasCustomPrompt="1"/>
          </p:nvPr>
        </p:nvSpPr>
        <p:spPr>
          <a:xfrm>
            <a:off x="3621582" y="4292600"/>
            <a:ext cx="1853209" cy="184666"/>
          </a:xfrm>
        </p:spPr>
        <p:txBody>
          <a:bodyPr/>
          <a:lstStyle>
            <a:lvl1pPr>
              <a:defRPr sz="1200"/>
            </a:lvl1pPr>
          </a:lstStyle>
          <a:p>
            <a:pPr lvl="0"/>
            <a:r>
              <a:rPr lang="en-US" dirty="0"/>
              <a:t>Insert text here</a:t>
            </a:r>
          </a:p>
        </p:txBody>
      </p:sp>
      <p:sp>
        <p:nvSpPr>
          <p:cNvPr id="83" name="Text Placeholder 70">
            <a:extLst>
              <a:ext uri="{FF2B5EF4-FFF2-40B4-BE49-F238E27FC236}">
                <a16:creationId xmlns:a16="http://schemas.microsoft.com/office/drawing/2014/main" id="{057B8C2E-3963-06EC-354E-F6959F47A245}"/>
              </a:ext>
            </a:extLst>
          </p:cNvPr>
          <p:cNvSpPr>
            <a:spLocks noGrp="1"/>
          </p:cNvSpPr>
          <p:nvPr>
            <p:ph type="body" sz="quarter" idx="80" hasCustomPrompt="1"/>
          </p:nvPr>
        </p:nvSpPr>
        <p:spPr>
          <a:xfrm>
            <a:off x="3621582" y="5521325"/>
            <a:ext cx="1853209" cy="184666"/>
          </a:xfrm>
        </p:spPr>
        <p:txBody>
          <a:bodyPr/>
          <a:lstStyle>
            <a:lvl1pPr>
              <a:defRPr sz="1200"/>
            </a:lvl1pPr>
          </a:lstStyle>
          <a:p>
            <a:pPr lvl="0"/>
            <a:r>
              <a:rPr lang="en-US" dirty="0"/>
              <a:t>Insert text here</a:t>
            </a:r>
          </a:p>
        </p:txBody>
      </p:sp>
      <p:sp>
        <p:nvSpPr>
          <p:cNvPr id="84" name="Text Placeholder 70">
            <a:extLst>
              <a:ext uri="{FF2B5EF4-FFF2-40B4-BE49-F238E27FC236}">
                <a16:creationId xmlns:a16="http://schemas.microsoft.com/office/drawing/2014/main" id="{461F4D5D-BEB1-BB39-7B03-E6544A25E66B}"/>
              </a:ext>
            </a:extLst>
          </p:cNvPr>
          <p:cNvSpPr>
            <a:spLocks noGrp="1"/>
          </p:cNvSpPr>
          <p:nvPr>
            <p:ph type="body" sz="quarter" idx="81" hasCustomPrompt="1"/>
          </p:nvPr>
        </p:nvSpPr>
        <p:spPr>
          <a:xfrm>
            <a:off x="3621582" y="5145802"/>
            <a:ext cx="1853209" cy="246221"/>
          </a:xfrm>
        </p:spPr>
        <p:txBody>
          <a:bodyPr/>
          <a:lstStyle>
            <a:lvl1pPr>
              <a:defRPr sz="1200"/>
            </a:lvl1pPr>
          </a:lstStyle>
          <a:p>
            <a:pPr lvl="5"/>
            <a:r>
              <a:rPr lang="en-US" dirty="0"/>
              <a:t>£XXXX.XX</a:t>
            </a:r>
          </a:p>
        </p:txBody>
      </p:sp>
      <p:sp>
        <p:nvSpPr>
          <p:cNvPr id="85" name="Rectangle 84">
            <a:extLst>
              <a:ext uri="{FF2B5EF4-FFF2-40B4-BE49-F238E27FC236}">
                <a16:creationId xmlns:a16="http://schemas.microsoft.com/office/drawing/2014/main" id="{C8AA47D8-2C45-8637-C417-85FB6143D92D}"/>
              </a:ext>
            </a:extLst>
          </p:cNvPr>
          <p:cNvSpPr/>
          <p:nvPr userDrawn="1"/>
        </p:nvSpPr>
        <p:spPr>
          <a:xfrm>
            <a:off x="6219825" y="2025650"/>
            <a:ext cx="2428875" cy="3924300"/>
          </a:xfrm>
          <a:prstGeom prst="rect">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Text Placeholder 50">
            <a:extLst>
              <a:ext uri="{FF2B5EF4-FFF2-40B4-BE49-F238E27FC236}">
                <a16:creationId xmlns:a16="http://schemas.microsoft.com/office/drawing/2014/main" id="{9467C79D-C600-A1C9-9BD7-FAF4F51CE86C}"/>
              </a:ext>
            </a:extLst>
          </p:cNvPr>
          <p:cNvSpPr>
            <a:spLocks noGrp="1"/>
          </p:cNvSpPr>
          <p:nvPr>
            <p:ph type="body" sz="quarter" idx="82" hasCustomPrompt="1"/>
          </p:nvPr>
        </p:nvSpPr>
        <p:spPr>
          <a:xfrm>
            <a:off x="6507657" y="2349174"/>
            <a:ext cx="989105" cy="989105"/>
          </a:xfrm>
          <a:solidFill>
            <a:schemeClr val="accent1"/>
          </a:solidFill>
        </p:spPr>
        <p:txBody>
          <a:bodyPr>
            <a:noAutofit/>
          </a:bodyPr>
          <a:lstStyle>
            <a:lvl1pPr>
              <a:defRPr/>
            </a:lvl1pPr>
          </a:lstStyle>
          <a:p>
            <a:pPr lvl="0"/>
            <a:r>
              <a:rPr lang="en-GB"/>
              <a:t>  </a:t>
            </a:r>
            <a:endParaRPr lang="en-GB" dirty="0"/>
          </a:p>
        </p:txBody>
      </p:sp>
      <p:sp>
        <p:nvSpPr>
          <p:cNvPr id="87" name="Picture Placeholder 16">
            <a:extLst>
              <a:ext uri="{FF2B5EF4-FFF2-40B4-BE49-F238E27FC236}">
                <a16:creationId xmlns:a16="http://schemas.microsoft.com/office/drawing/2014/main" id="{18E2B673-163F-5427-4F02-EA8AEA27F8A4}"/>
              </a:ext>
            </a:extLst>
          </p:cNvPr>
          <p:cNvSpPr>
            <a:spLocks noGrp="1"/>
          </p:cNvSpPr>
          <p:nvPr>
            <p:ph type="pic" sz="quarter" idx="83" hasCustomPrompt="1"/>
          </p:nvPr>
        </p:nvSpPr>
        <p:spPr>
          <a:xfrm>
            <a:off x="6628865" y="2470383"/>
            <a:ext cx="746688" cy="746688"/>
          </a:xfrm>
        </p:spPr>
        <p:txBody>
          <a:bodyPr>
            <a:noAutofit/>
          </a:bodyPr>
          <a:lstStyle>
            <a:lvl1pPr algn="ctr">
              <a:defRPr/>
            </a:lvl1pPr>
          </a:lstStyle>
          <a:p>
            <a:r>
              <a:rPr lang="en-GB" dirty="0"/>
              <a:t>Icon</a:t>
            </a:r>
          </a:p>
        </p:txBody>
      </p:sp>
      <p:sp>
        <p:nvSpPr>
          <p:cNvPr id="88" name="Text Placeholder 70">
            <a:extLst>
              <a:ext uri="{FF2B5EF4-FFF2-40B4-BE49-F238E27FC236}">
                <a16:creationId xmlns:a16="http://schemas.microsoft.com/office/drawing/2014/main" id="{4F84F78E-D6D3-4C2F-A70B-D8BB8851F856}"/>
              </a:ext>
            </a:extLst>
          </p:cNvPr>
          <p:cNvSpPr>
            <a:spLocks noGrp="1"/>
          </p:cNvSpPr>
          <p:nvPr>
            <p:ph type="body" sz="quarter" idx="84" hasCustomPrompt="1"/>
          </p:nvPr>
        </p:nvSpPr>
        <p:spPr>
          <a:xfrm>
            <a:off x="6507657" y="3530600"/>
            <a:ext cx="1853209" cy="553998"/>
          </a:xfrm>
        </p:spPr>
        <p:txBody>
          <a:bodyPr/>
          <a:lstStyle/>
          <a:p>
            <a:pPr lvl="7"/>
            <a:r>
              <a:rPr lang="en-US" dirty="0"/>
              <a:t>Insert subheading</a:t>
            </a:r>
          </a:p>
        </p:txBody>
      </p:sp>
      <p:sp>
        <p:nvSpPr>
          <p:cNvPr id="89" name="Text Placeholder 70">
            <a:extLst>
              <a:ext uri="{FF2B5EF4-FFF2-40B4-BE49-F238E27FC236}">
                <a16:creationId xmlns:a16="http://schemas.microsoft.com/office/drawing/2014/main" id="{5F5826DF-3F89-4051-E21F-3309B20C6F7C}"/>
              </a:ext>
            </a:extLst>
          </p:cNvPr>
          <p:cNvSpPr>
            <a:spLocks noGrp="1"/>
          </p:cNvSpPr>
          <p:nvPr>
            <p:ph type="body" sz="quarter" idx="85" hasCustomPrompt="1"/>
          </p:nvPr>
        </p:nvSpPr>
        <p:spPr>
          <a:xfrm>
            <a:off x="6507657" y="4292600"/>
            <a:ext cx="1853209" cy="184666"/>
          </a:xfrm>
        </p:spPr>
        <p:txBody>
          <a:bodyPr/>
          <a:lstStyle>
            <a:lvl1pPr>
              <a:defRPr sz="1200"/>
            </a:lvl1pPr>
          </a:lstStyle>
          <a:p>
            <a:pPr lvl="0"/>
            <a:r>
              <a:rPr lang="en-US" dirty="0"/>
              <a:t>Insert text here</a:t>
            </a:r>
          </a:p>
        </p:txBody>
      </p:sp>
      <p:sp>
        <p:nvSpPr>
          <p:cNvPr id="90" name="Text Placeholder 70">
            <a:extLst>
              <a:ext uri="{FF2B5EF4-FFF2-40B4-BE49-F238E27FC236}">
                <a16:creationId xmlns:a16="http://schemas.microsoft.com/office/drawing/2014/main" id="{740FC3BE-8B03-3AE9-57D5-50223C71E28E}"/>
              </a:ext>
            </a:extLst>
          </p:cNvPr>
          <p:cNvSpPr>
            <a:spLocks noGrp="1"/>
          </p:cNvSpPr>
          <p:nvPr>
            <p:ph type="body" sz="quarter" idx="86" hasCustomPrompt="1"/>
          </p:nvPr>
        </p:nvSpPr>
        <p:spPr>
          <a:xfrm>
            <a:off x="6507657" y="5521325"/>
            <a:ext cx="1853209" cy="184666"/>
          </a:xfrm>
        </p:spPr>
        <p:txBody>
          <a:bodyPr/>
          <a:lstStyle>
            <a:lvl1pPr>
              <a:defRPr sz="1200"/>
            </a:lvl1pPr>
          </a:lstStyle>
          <a:p>
            <a:pPr lvl="0"/>
            <a:r>
              <a:rPr lang="en-US" dirty="0"/>
              <a:t>Insert text here</a:t>
            </a:r>
          </a:p>
        </p:txBody>
      </p:sp>
      <p:sp>
        <p:nvSpPr>
          <p:cNvPr id="91" name="Text Placeholder 70">
            <a:extLst>
              <a:ext uri="{FF2B5EF4-FFF2-40B4-BE49-F238E27FC236}">
                <a16:creationId xmlns:a16="http://schemas.microsoft.com/office/drawing/2014/main" id="{0A8867A9-BA21-59BD-9BA5-D6753733D92F}"/>
              </a:ext>
            </a:extLst>
          </p:cNvPr>
          <p:cNvSpPr>
            <a:spLocks noGrp="1"/>
          </p:cNvSpPr>
          <p:nvPr>
            <p:ph type="body" sz="quarter" idx="87" hasCustomPrompt="1"/>
          </p:nvPr>
        </p:nvSpPr>
        <p:spPr>
          <a:xfrm>
            <a:off x="6507657" y="5145802"/>
            <a:ext cx="1853209" cy="246221"/>
          </a:xfrm>
        </p:spPr>
        <p:txBody>
          <a:bodyPr/>
          <a:lstStyle>
            <a:lvl1pPr>
              <a:defRPr sz="1200"/>
            </a:lvl1pPr>
          </a:lstStyle>
          <a:p>
            <a:pPr lvl="5"/>
            <a:r>
              <a:rPr lang="en-US" dirty="0"/>
              <a:t>£XXXX.XX</a:t>
            </a:r>
          </a:p>
        </p:txBody>
      </p:sp>
      <p:sp>
        <p:nvSpPr>
          <p:cNvPr id="92" name="Rectangle 91">
            <a:extLst>
              <a:ext uri="{FF2B5EF4-FFF2-40B4-BE49-F238E27FC236}">
                <a16:creationId xmlns:a16="http://schemas.microsoft.com/office/drawing/2014/main" id="{96782091-1AF1-2FB9-2858-EF528C75C718}"/>
              </a:ext>
            </a:extLst>
          </p:cNvPr>
          <p:cNvSpPr/>
          <p:nvPr userDrawn="1"/>
        </p:nvSpPr>
        <p:spPr>
          <a:xfrm>
            <a:off x="9105900" y="2025650"/>
            <a:ext cx="2428875" cy="3924300"/>
          </a:xfrm>
          <a:prstGeom prst="rect">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Text Placeholder 50">
            <a:extLst>
              <a:ext uri="{FF2B5EF4-FFF2-40B4-BE49-F238E27FC236}">
                <a16:creationId xmlns:a16="http://schemas.microsoft.com/office/drawing/2014/main" id="{399F7FBA-3E5D-0F33-67EA-0D63ABDBF237}"/>
              </a:ext>
            </a:extLst>
          </p:cNvPr>
          <p:cNvSpPr>
            <a:spLocks noGrp="1"/>
          </p:cNvSpPr>
          <p:nvPr>
            <p:ph type="body" sz="quarter" idx="88" hasCustomPrompt="1"/>
          </p:nvPr>
        </p:nvSpPr>
        <p:spPr>
          <a:xfrm>
            <a:off x="9393732" y="2349174"/>
            <a:ext cx="989105" cy="989105"/>
          </a:xfrm>
          <a:solidFill>
            <a:schemeClr val="accent1"/>
          </a:solidFill>
        </p:spPr>
        <p:txBody>
          <a:bodyPr>
            <a:noAutofit/>
          </a:bodyPr>
          <a:lstStyle>
            <a:lvl1pPr>
              <a:defRPr/>
            </a:lvl1pPr>
          </a:lstStyle>
          <a:p>
            <a:pPr lvl="0"/>
            <a:r>
              <a:rPr lang="en-GB"/>
              <a:t>  </a:t>
            </a:r>
            <a:endParaRPr lang="en-GB" dirty="0"/>
          </a:p>
        </p:txBody>
      </p:sp>
      <p:sp>
        <p:nvSpPr>
          <p:cNvPr id="94" name="Picture Placeholder 16">
            <a:extLst>
              <a:ext uri="{FF2B5EF4-FFF2-40B4-BE49-F238E27FC236}">
                <a16:creationId xmlns:a16="http://schemas.microsoft.com/office/drawing/2014/main" id="{0E3FFB3B-C36F-1B51-A3F0-DDFF8E794B33}"/>
              </a:ext>
            </a:extLst>
          </p:cNvPr>
          <p:cNvSpPr>
            <a:spLocks noGrp="1"/>
          </p:cNvSpPr>
          <p:nvPr>
            <p:ph type="pic" sz="quarter" idx="89" hasCustomPrompt="1"/>
          </p:nvPr>
        </p:nvSpPr>
        <p:spPr>
          <a:xfrm>
            <a:off x="9514940" y="2470383"/>
            <a:ext cx="746688" cy="746688"/>
          </a:xfrm>
        </p:spPr>
        <p:txBody>
          <a:bodyPr>
            <a:noAutofit/>
          </a:bodyPr>
          <a:lstStyle>
            <a:lvl1pPr algn="ctr">
              <a:defRPr/>
            </a:lvl1pPr>
          </a:lstStyle>
          <a:p>
            <a:r>
              <a:rPr lang="en-GB" dirty="0"/>
              <a:t>Icon</a:t>
            </a:r>
          </a:p>
        </p:txBody>
      </p:sp>
      <p:sp>
        <p:nvSpPr>
          <p:cNvPr id="95" name="Text Placeholder 70">
            <a:extLst>
              <a:ext uri="{FF2B5EF4-FFF2-40B4-BE49-F238E27FC236}">
                <a16:creationId xmlns:a16="http://schemas.microsoft.com/office/drawing/2014/main" id="{4476DEC2-A6F3-5409-4D99-965F4E9D85B1}"/>
              </a:ext>
            </a:extLst>
          </p:cNvPr>
          <p:cNvSpPr>
            <a:spLocks noGrp="1"/>
          </p:cNvSpPr>
          <p:nvPr>
            <p:ph type="body" sz="quarter" idx="90" hasCustomPrompt="1"/>
          </p:nvPr>
        </p:nvSpPr>
        <p:spPr>
          <a:xfrm>
            <a:off x="9393732" y="3530600"/>
            <a:ext cx="1853209" cy="553998"/>
          </a:xfrm>
        </p:spPr>
        <p:txBody>
          <a:bodyPr/>
          <a:lstStyle/>
          <a:p>
            <a:pPr lvl="7"/>
            <a:r>
              <a:rPr lang="en-US" dirty="0"/>
              <a:t>Insert subheading</a:t>
            </a:r>
          </a:p>
        </p:txBody>
      </p:sp>
      <p:sp>
        <p:nvSpPr>
          <p:cNvPr id="96" name="Text Placeholder 70">
            <a:extLst>
              <a:ext uri="{FF2B5EF4-FFF2-40B4-BE49-F238E27FC236}">
                <a16:creationId xmlns:a16="http://schemas.microsoft.com/office/drawing/2014/main" id="{12C8564D-DDB7-7522-58DC-07D92471989A}"/>
              </a:ext>
            </a:extLst>
          </p:cNvPr>
          <p:cNvSpPr>
            <a:spLocks noGrp="1"/>
          </p:cNvSpPr>
          <p:nvPr>
            <p:ph type="body" sz="quarter" idx="91" hasCustomPrompt="1"/>
          </p:nvPr>
        </p:nvSpPr>
        <p:spPr>
          <a:xfrm>
            <a:off x="9393732" y="4292600"/>
            <a:ext cx="1853209" cy="184666"/>
          </a:xfrm>
        </p:spPr>
        <p:txBody>
          <a:bodyPr/>
          <a:lstStyle>
            <a:lvl1pPr>
              <a:defRPr sz="1200"/>
            </a:lvl1pPr>
          </a:lstStyle>
          <a:p>
            <a:pPr lvl="0"/>
            <a:r>
              <a:rPr lang="en-US" dirty="0"/>
              <a:t>Insert text here</a:t>
            </a:r>
          </a:p>
        </p:txBody>
      </p:sp>
      <p:sp>
        <p:nvSpPr>
          <p:cNvPr id="97" name="Text Placeholder 70">
            <a:extLst>
              <a:ext uri="{FF2B5EF4-FFF2-40B4-BE49-F238E27FC236}">
                <a16:creationId xmlns:a16="http://schemas.microsoft.com/office/drawing/2014/main" id="{5E5B5800-0DE1-9D99-C6B9-215169787DAE}"/>
              </a:ext>
            </a:extLst>
          </p:cNvPr>
          <p:cNvSpPr>
            <a:spLocks noGrp="1"/>
          </p:cNvSpPr>
          <p:nvPr>
            <p:ph type="body" sz="quarter" idx="92" hasCustomPrompt="1"/>
          </p:nvPr>
        </p:nvSpPr>
        <p:spPr>
          <a:xfrm>
            <a:off x="9393732" y="5521325"/>
            <a:ext cx="1853209" cy="184666"/>
          </a:xfrm>
        </p:spPr>
        <p:txBody>
          <a:bodyPr/>
          <a:lstStyle>
            <a:lvl1pPr>
              <a:defRPr sz="1200"/>
            </a:lvl1pPr>
          </a:lstStyle>
          <a:p>
            <a:pPr lvl="0"/>
            <a:r>
              <a:rPr lang="en-US" dirty="0"/>
              <a:t>Insert text here</a:t>
            </a:r>
          </a:p>
        </p:txBody>
      </p:sp>
      <p:sp>
        <p:nvSpPr>
          <p:cNvPr id="98" name="Text Placeholder 70">
            <a:extLst>
              <a:ext uri="{FF2B5EF4-FFF2-40B4-BE49-F238E27FC236}">
                <a16:creationId xmlns:a16="http://schemas.microsoft.com/office/drawing/2014/main" id="{D4A17442-5745-BC2A-45D5-688781DC1AB0}"/>
              </a:ext>
            </a:extLst>
          </p:cNvPr>
          <p:cNvSpPr>
            <a:spLocks noGrp="1"/>
          </p:cNvSpPr>
          <p:nvPr>
            <p:ph type="body" sz="quarter" idx="93" hasCustomPrompt="1"/>
          </p:nvPr>
        </p:nvSpPr>
        <p:spPr>
          <a:xfrm>
            <a:off x="9393732" y="5145802"/>
            <a:ext cx="1853209" cy="246221"/>
          </a:xfrm>
        </p:spPr>
        <p:txBody>
          <a:bodyPr/>
          <a:lstStyle>
            <a:lvl1pPr>
              <a:defRPr sz="1200"/>
            </a:lvl1pPr>
          </a:lstStyle>
          <a:p>
            <a:pPr lvl="5"/>
            <a:r>
              <a:rPr lang="en-US" dirty="0"/>
              <a:t>£XXXX.XX</a:t>
            </a:r>
          </a:p>
        </p:txBody>
      </p:sp>
      <p:sp>
        <p:nvSpPr>
          <p:cNvPr id="6" name="Text Placeholder 27">
            <a:extLst>
              <a:ext uri="{FF2B5EF4-FFF2-40B4-BE49-F238E27FC236}">
                <a16:creationId xmlns:a16="http://schemas.microsoft.com/office/drawing/2014/main" id="{E74BB1EA-948A-22B2-722D-A1C2EA046784}"/>
              </a:ext>
            </a:extLst>
          </p:cNvPr>
          <p:cNvSpPr>
            <a:spLocks noGrp="1"/>
          </p:cNvSpPr>
          <p:nvPr>
            <p:ph type="body" sz="quarter" idx="94" hasCustomPrompt="1"/>
          </p:nvPr>
        </p:nvSpPr>
        <p:spPr>
          <a:xfrm>
            <a:off x="449263" y="1125735"/>
            <a:ext cx="10037764" cy="395090"/>
          </a:xfrm>
        </p:spPr>
        <p:txBody>
          <a:bodyPr/>
          <a:lstStyle>
            <a:lvl1pPr>
              <a:defRPr/>
            </a:lvl1pPr>
          </a:lstStyle>
          <a:p>
            <a:pPr lvl="0"/>
            <a:r>
              <a:rPr lang="en-GB" dirty="0"/>
              <a:t>Insert introduction</a:t>
            </a:r>
          </a:p>
        </p:txBody>
      </p:sp>
      <p:sp>
        <p:nvSpPr>
          <p:cNvPr id="10" name="Title 9">
            <a:extLst>
              <a:ext uri="{FF2B5EF4-FFF2-40B4-BE49-F238E27FC236}">
                <a16:creationId xmlns:a16="http://schemas.microsoft.com/office/drawing/2014/main" id="{95D4FDE5-7B47-4060-CB90-0BBA603BCEAB}"/>
              </a:ext>
            </a:extLst>
          </p:cNvPr>
          <p:cNvSpPr>
            <a:spLocks noGrp="1"/>
          </p:cNvSpPr>
          <p:nvPr>
            <p:ph type="title" hasCustomPrompt="1"/>
          </p:nvPr>
        </p:nvSpPr>
        <p:spPr>
          <a:xfrm>
            <a:off x="450850" y="517402"/>
            <a:ext cx="10037763" cy="498598"/>
          </a:xfrm>
        </p:spPr>
        <p:txBody>
          <a:bodyPr/>
          <a:lstStyle/>
          <a:p>
            <a:r>
              <a:rPr lang="en-US" dirty="0"/>
              <a:t>Insert title here</a:t>
            </a:r>
            <a:endParaRPr lang="en-GB" dirty="0"/>
          </a:p>
        </p:txBody>
      </p:sp>
    </p:spTree>
    <p:custDataLst>
      <p:tags r:id="rId1"/>
    </p:custDataLst>
    <p:extLst>
      <p:ext uri="{BB962C8B-B14F-4D97-AF65-F5344CB8AC3E}">
        <p14:creationId xmlns:p14="http://schemas.microsoft.com/office/powerpoint/2010/main" val="265444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ricing layout with table &amp; text">
    <p:spTree>
      <p:nvGrpSpPr>
        <p:cNvPr id="1" name=""/>
        <p:cNvGrpSpPr/>
        <p:nvPr/>
      </p:nvGrpSpPr>
      <p:grpSpPr>
        <a:xfrm>
          <a:off x="0" y="0"/>
          <a:ext cx="0" cy="0"/>
          <a:chOff x="0" y="0"/>
          <a:chExt cx="0" cy="0"/>
        </a:xfrm>
      </p:grpSpPr>
      <p:sp>
        <p:nvSpPr>
          <p:cNvPr id="54" name="Text Placeholder 53">
            <a:extLst>
              <a:ext uri="{FF2B5EF4-FFF2-40B4-BE49-F238E27FC236}">
                <a16:creationId xmlns:a16="http://schemas.microsoft.com/office/drawing/2014/main" id="{3B16DD22-7DD6-D686-6D5A-260BB279EA1C}"/>
              </a:ext>
            </a:extLst>
          </p:cNvPr>
          <p:cNvSpPr>
            <a:spLocks noGrp="1"/>
          </p:cNvSpPr>
          <p:nvPr>
            <p:ph type="body" sz="quarter" idx="76"/>
          </p:nvPr>
        </p:nvSpPr>
        <p:spPr>
          <a:xfrm>
            <a:off x="447675" y="2025650"/>
            <a:ext cx="3386138" cy="3924300"/>
          </a:xfrm>
          <a:solidFill>
            <a:schemeClr val="bg1">
              <a:lumMod val="95000"/>
              <a:alpha val="50000"/>
            </a:schemeClr>
          </a:solidFill>
        </p:spPr>
        <p:txBody>
          <a:bodyPr lIns="180000" tIns="180000" rIns="180000" bIns="180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6" name="Text Placeholder 3">
            <a:extLst>
              <a:ext uri="{FF2B5EF4-FFF2-40B4-BE49-F238E27FC236}">
                <a16:creationId xmlns:a16="http://schemas.microsoft.com/office/drawing/2014/main" id="{106CE174-CE4F-F285-E53F-27B52F8B36D8}"/>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41" name="Table Placeholder 7">
            <a:extLst>
              <a:ext uri="{FF2B5EF4-FFF2-40B4-BE49-F238E27FC236}">
                <a16:creationId xmlns:a16="http://schemas.microsoft.com/office/drawing/2014/main" id="{EB47364F-D859-C6FE-ED92-E8525C0F399E}"/>
              </a:ext>
            </a:extLst>
          </p:cNvPr>
          <p:cNvSpPr>
            <a:spLocks noGrp="1"/>
          </p:cNvSpPr>
          <p:nvPr>
            <p:ph type="tbl" sz="quarter" idx="31" hasCustomPrompt="1"/>
          </p:nvPr>
        </p:nvSpPr>
        <p:spPr>
          <a:xfrm>
            <a:off x="8128000" y="2025650"/>
            <a:ext cx="3392488" cy="3924299"/>
          </a:xfrm>
        </p:spPr>
        <p:txBody>
          <a:bodyPr/>
          <a:lstStyle>
            <a:lvl1pPr algn="ctr">
              <a:defRPr/>
            </a:lvl1pPr>
          </a:lstStyle>
          <a:p>
            <a:r>
              <a:rPr lang="en-GB" dirty="0"/>
              <a:t>Click to insert table here</a:t>
            </a:r>
          </a:p>
        </p:txBody>
      </p:sp>
      <p:grpSp>
        <p:nvGrpSpPr>
          <p:cNvPr id="3" name="Group 2">
            <a:extLst>
              <a:ext uri="{FF2B5EF4-FFF2-40B4-BE49-F238E27FC236}">
                <a16:creationId xmlns:a16="http://schemas.microsoft.com/office/drawing/2014/main" id="{DB7EC983-77EB-7D14-4B54-2357034808F7}"/>
              </a:ext>
            </a:extLst>
          </p:cNvPr>
          <p:cNvGrpSpPr/>
          <p:nvPr/>
        </p:nvGrpSpPr>
        <p:grpSpPr>
          <a:xfrm>
            <a:off x="-2178417" y="0"/>
            <a:ext cx="2116910" cy="4354799"/>
            <a:chOff x="-2170726" y="0"/>
            <a:chExt cx="2116910" cy="4354799"/>
          </a:xfrm>
        </p:grpSpPr>
        <p:grpSp>
          <p:nvGrpSpPr>
            <p:cNvPr id="8" name="Group 7">
              <a:extLst>
                <a:ext uri="{FF2B5EF4-FFF2-40B4-BE49-F238E27FC236}">
                  <a16:creationId xmlns:a16="http://schemas.microsoft.com/office/drawing/2014/main" id="{8F919DBC-836E-CBB8-3F92-AA7C947956E1}"/>
                </a:ext>
              </a:extLst>
            </p:cNvPr>
            <p:cNvGrpSpPr/>
            <p:nvPr/>
          </p:nvGrpSpPr>
          <p:grpSpPr>
            <a:xfrm>
              <a:off x="-2170726" y="0"/>
              <a:ext cx="2116910" cy="4354799"/>
              <a:chOff x="1841345" y="1593847"/>
              <a:chExt cx="2116910" cy="4354799"/>
            </a:xfrm>
          </p:grpSpPr>
          <p:sp>
            <p:nvSpPr>
              <p:cNvPr id="15" name="Rectangle 14">
                <a:extLst>
                  <a:ext uri="{FF2B5EF4-FFF2-40B4-BE49-F238E27FC236}">
                    <a16:creationId xmlns:a16="http://schemas.microsoft.com/office/drawing/2014/main" id="{131C8857-3CD5-54B9-9143-C236145FE387}"/>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6" name="Rectangle 15">
                <a:extLst>
                  <a:ext uri="{FF2B5EF4-FFF2-40B4-BE49-F238E27FC236}">
                    <a16:creationId xmlns:a16="http://schemas.microsoft.com/office/drawing/2014/main" id="{AE3938BD-A35F-CA70-5348-107E6470C2A7}"/>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7" name="TextBox 16">
                <a:extLst>
                  <a:ext uri="{FF2B5EF4-FFF2-40B4-BE49-F238E27FC236}">
                    <a16:creationId xmlns:a16="http://schemas.microsoft.com/office/drawing/2014/main" id="{11555EEA-9099-A461-92E1-E558EB36F6A4}"/>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18" name="TextBox 17">
                <a:extLst>
                  <a:ext uri="{FF2B5EF4-FFF2-40B4-BE49-F238E27FC236}">
                    <a16:creationId xmlns:a16="http://schemas.microsoft.com/office/drawing/2014/main" id="{95B07E96-44C2-9C65-7AA7-1D786B659885}"/>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19" name="TextBox 18">
                <a:extLst>
                  <a:ext uri="{FF2B5EF4-FFF2-40B4-BE49-F238E27FC236}">
                    <a16:creationId xmlns:a16="http://schemas.microsoft.com/office/drawing/2014/main" id="{B85F5744-3AC4-8A64-D1BD-2239B527529E}"/>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20" name="TextBox 19">
                <a:extLst>
                  <a:ext uri="{FF2B5EF4-FFF2-40B4-BE49-F238E27FC236}">
                    <a16:creationId xmlns:a16="http://schemas.microsoft.com/office/drawing/2014/main" id="{AA0221A6-5F33-D487-AA65-F5AC1FE45665}"/>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10" name="Picture 9">
              <a:extLst>
                <a:ext uri="{FF2B5EF4-FFF2-40B4-BE49-F238E27FC236}">
                  <a16:creationId xmlns:a16="http://schemas.microsoft.com/office/drawing/2014/main" id="{52D28609-D648-A3BE-6CDC-D93F8D05E656}"/>
                </a:ext>
              </a:extLst>
            </p:cNvPr>
            <p:cNvPicPr>
              <a:picLocks noChangeAspect="1"/>
            </p:cNvPicPr>
            <p:nvPr/>
          </p:nvPicPr>
          <p:blipFill>
            <a:blip r:embed="rId3"/>
            <a:stretch>
              <a:fillRect/>
            </a:stretch>
          </p:blipFill>
          <p:spPr>
            <a:xfrm>
              <a:off x="-1743959" y="1421385"/>
              <a:ext cx="1257300" cy="733425"/>
            </a:xfrm>
            <a:prstGeom prst="rect">
              <a:avLst/>
            </a:prstGeom>
          </p:spPr>
        </p:pic>
        <p:sp>
          <p:nvSpPr>
            <p:cNvPr id="11" name="Oval 10">
              <a:extLst>
                <a:ext uri="{FF2B5EF4-FFF2-40B4-BE49-F238E27FC236}">
                  <a16:creationId xmlns:a16="http://schemas.microsoft.com/office/drawing/2014/main" id="{9CED4861-1956-5AF2-81C7-A7BF42A1EF48}"/>
                </a:ext>
              </a:extLst>
            </p:cNvPr>
            <p:cNvSpPr/>
            <p:nvPr/>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13" name="Picture 12">
              <a:extLst>
                <a:ext uri="{FF2B5EF4-FFF2-40B4-BE49-F238E27FC236}">
                  <a16:creationId xmlns:a16="http://schemas.microsoft.com/office/drawing/2014/main" id="{70BD2DF3-2B7E-54E6-B113-6A92DE1AD5F0}"/>
                </a:ext>
              </a:extLst>
            </p:cNvPr>
            <p:cNvPicPr>
              <a:picLocks noChangeAspect="1"/>
            </p:cNvPicPr>
            <p:nvPr/>
          </p:nvPicPr>
          <p:blipFill>
            <a:blip r:embed="rId4"/>
            <a:stretch>
              <a:fillRect/>
            </a:stretch>
          </p:blipFill>
          <p:spPr>
            <a:xfrm>
              <a:off x="-1743959" y="3490852"/>
              <a:ext cx="1257300" cy="723900"/>
            </a:xfrm>
            <a:prstGeom prst="rect">
              <a:avLst/>
            </a:prstGeom>
          </p:spPr>
        </p:pic>
        <p:sp>
          <p:nvSpPr>
            <p:cNvPr id="14" name="Oval 13">
              <a:extLst>
                <a:ext uri="{FF2B5EF4-FFF2-40B4-BE49-F238E27FC236}">
                  <a16:creationId xmlns:a16="http://schemas.microsoft.com/office/drawing/2014/main" id="{2495BCC7-F752-9BD0-C5C4-A6C09F36FC9C}"/>
                </a:ext>
              </a:extLst>
            </p:cNvPr>
            <p:cNvSpPr/>
            <p:nvPr/>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21" name="Group 20">
            <a:extLst>
              <a:ext uri="{FF2B5EF4-FFF2-40B4-BE49-F238E27FC236}">
                <a16:creationId xmlns:a16="http://schemas.microsoft.com/office/drawing/2014/main" id="{86D4A911-3099-17EB-29C8-6BE14668977B}"/>
              </a:ext>
            </a:extLst>
          </p:cNvPr>
          <p:cNvGrpSpPr/>
          <p:nvPr/>
        </p:nvGrpSpPr>
        <p:grpSpPr>
          <a:xfrm>
            <a:off x="12287572" y="-2519"/>
            <a:ext cx="2159455" cy="6092540"/>
            <a:chOff x="-2179314" y="4463260"/>
            <a:chExt cx="2159455" cy="6092540"/>
          </a:xfrm>
        </p:grpSpPr>
        <p:sp>
          <p:nvSpPr>
            <p:cNvPr id="22" name="Rectangle 21">
              <a:extLst>
                <a:ext uri="{FF2B5EF4-FFF2-40B4-BE49-F238E27FC236}">
                  <a16:creationId xmlns:a16="http://schemas.microsoft.com/office/drawing/2014/main" id="{F0BAD02D-F085-3E31-09C2-263EE16CA4B4}"/>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Rectangle 22">
              <a:extLst>
                <a:ext uri="{FF2B5EF4-FFF2-40B4-BE49-F238E27FC236}">
                  <a16:creationId xmlns:a16="http://schemas.microsoft.com/office/drawing/2014/main" id="{9C0A376A-D247-3DEE-5CB6-914FABBF5ECC}"/>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24" name="TextBox 23">
              <a:extLst>
                <a:ext uri="{FF2B5EF4-FFF2-40B4-BE49-F238E27FC236}">
                  <a16:creationId xmlns:a16="http://schemas.microsoft.com/office/drawing/2014/main" id="{5E7FD569-22A8-305E-D04C-B550B8DA3FBF}"/>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25" name="TextBox 24">
              <a:extLst>
                <a:ext uri="{FF2B5EF4-FFF2-40B4-BE49-F238E27FC236}">
                  <a16:creationId xmlns:a16="http://schemas.microsoft.com/office/drawing/2014/main" id="{AFD502FF-ACA8-1982-C8F5-C8112F22C246}"/>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26" name="TextBox 25">
              <a:extLst>
                <a:ext uri="{FF2B5EF4-FFF2-40B4-BE49-F238E27FC236}">
                  <a16:creationId xmlns:a16="http://schemas.microsoft.com/office/drawing/2014/main" id="{B60C7C06-4131-3200-0462-14A8891B2186}"/>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27" name="TextBox 26">
              <a:extLst>
                <a:ext uri="{FF2B5EF4-FFF2-40B4-BE49-F238E27FC236}">
                  <a16:creationId xmlns:a16="http://schemas.microsoft.com/office/drawing/2014/main" id="{00510FE6-D1B2-7183-A78B-86A7FD8AF03E}"/>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28" name="TextBox 27">
              <a:extLst>
                <a:ext uri="{FF2B5EF4-FFF2-40B4-BE49-F238E27FC236}">
                  <a16:creationId xmlns:a16="http://schemas.microsoft.com/office/drawing/2014/main" id="{D1E909FC-E760-9ABF-F8ED-545B25A3A7D4}"/>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29" name="Rectangle 28">
              <a:extLst>
                <a:ext uri="{FF2B5EF4-FFF2-40B4-BE49-F238E27FC236}">
                  <a16:creationId xmlns:a16="http://schemas.microsoft.com/office/drawing/2014/main" id="{5C30CF54-4E6E-319E-467C-DE773B4C5654}"/>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30" name="TextBox 29">
              <a:extLst>
                <a:ext uri="{FF2B5EF4-FFF2-40B4-BE49-F238E27FC236}">
                  <a16:creationId xmlns:a16="http://schemas.microsoft.com/office/drawing/2014/main" id="{EF85423B-058D-351F-FA54-991F8641774B}"/>
                </a:ext>
              </a:extLst>
            </p:cNvPr>
            <p:cNvSpPr txBox="1"/>
            <p:nvPr/>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31" name="TextBox 30">
              <a:extLst>
                <a:ext uri="{FF2B5EF4-FFF2-40B4-BE49-F238E27FC236}">
                  <a16:creationId xmlns:a16="http://schemas.microsoft.com/office/drawing/2014/main" id="{BAC47E57-70C0-CA97-295A-7C86D38E7ED8}"/>
                </a:ext>
              </a:extLst>
            </p:cNvPr>
            <p:cNvSpPr txBox="1"/>
            <p:nvPr/>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32" name="TextBox 31">
              <a:extLst>
                <a:ext uri="{FF2B5EF4-FFF2-40B4-BE49-F238E27FC236}">
                  <a16:creationId xmlns:a16="http://schemas.microsoft.com/office/drawing/2014/main" id="{3668485E-39F2-4343-13ED-68C40CF0D371}"/>
                </a:ext>
              </a:extLst>
            </p:cNvPr>
            <p:cNvSpPr txBox="1"/>
            <p:nvPr/>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33" name="TextBox 32">
              <a:extLst>
                <a:ext uri="{FF2B5EF4-FFF2-40B4-BE49-F238E27FC236}">
                  <a16:creationId xmlns:a16="http://schemas.microsoft.com/office/drawing/2014/main" id="{3C4CEC00-093B-63B3-5DFF-B22ECAB553DD}"/>
                </a:ext>
              </a:extLst>
            </p:cNvPr>
            <p:cNvSpPr txBox="1"/>
            <p:nvPr/>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sp>
        <p:nvSpPr>
          <p:cNvPr id="42" name="Table Placeholder 7">
            <a:extLst>
              <a:ext uri="{FF2B5EF4-FFF2-40B4-BE49-F238E27FC236}">
                <a16:creationId xmlns:a16="http://schemas.microsoft.com/office/drawing/2014/main" id="{C3B9F8BF-FE4E-5BD8-15FB-BA6722300366}"/>
              </a:ext>
            </a:extLst>
          </p:cNvPr>
          <p:cNvSpPr>
            <a:spLocks noGrp="1"/>
          </p:cNvSpPr>
          <p:nvPr>
            <p:ph type="tbl" sz="quarter" idx="16" hasCustomPrompt="1"/>
          </p:nvPr>
        </p:nvSpPr>
        <p:spPr>
          <a:xfrm>
            <a:off x="4286249" y="2025650"/>
            <a:ext cx="3389314" cy="3924300"/>
          </a:xfrm>
        </p:spPr>
        <p:txBody>
          <a:bodyPr/>
          <a:lstStyle>
            <a:lvl1pPr algn="ctr">
              <a:defRPr/>
            </a:lvl1pPr>
          </a:lstStyle>
          <a:p>
            <a:r>
              <a:rPr lang="en-GB" dirty="0"/>
              <a:t>Click to insert table here</a:t>
            </a:r>
          </a:p>
        </p:txBody>
      </p:sp>
      <p:sp>
        <p:nvSpPr>
          <p:cNvPr id="53" name="Date Placeholder 52">
            <a:extLst>
              <a:ext uri="{FF2B5EF4-FFF2-40B4-BE49-F238E27FC236}">
                <a16:creationId xmlns:a16="http://schemas.microsoft.com/office/drawing/2014/main" id="{4E033869-427A-985E-1130-0EFFBFE3D849}"/>
              </a:ext>
            </a:extLst>
          </p:cNvPr>
          <p:cNvSpPr>
            <a:spLocks noGrp="1"/>
          </p:cNvSpPr>
          <p:nvPr>
            <p:ph type="dt" sz="half" idx="33"/>
          </p:nvPr>
        </p:nvSpPr>
        <p:spPr/>
        <p:txBody>
          <a:bodyPr>
            <a:noAutofit/>
          </a:bodyPr>
          <a:lstStyle/>
          <a:p>
            <a:endParaRPr lang="en-GB" dirty="0"/>
          </a:p>
        </p:txBody>
      </p:sp>
      <p:sp>
        <p:nvSpPr>
          <p:cNvPr id="55" name="Slide Number Placeholder 54">
            <a:extLst>
              <a:ext uri="{FF2B5EF4-FFF2-40B4-BE49-F238E27FC236}">
                <a16:creationId xmlns:a16="http://schemas.microsoft.com/office/drawing/2014/main" id="{D5E9A47A-5F97-7223-9F2F-0175B575EEBF}"/>
              </a:ext>
            </a:extLst>
          </p:cNvPr>
          <p:cNvSpPr>
            <a:spLocks noGrp="1"/>
          </p:cNvSpPr>
          <p:nvPr>
            <p:ph type="sldNum" sz="quarter" idx="35"/>
          </p:nvPr>
        </p:nvSpPr>
        <p:spPr/>
        <p:txBody>
          <a:bodyPr>
            <a:noAutofit/>
          </a:bodyPr>
          <a:lstStyle/>
          <a:p>
            <a:fld id="{BB07EAE1-021A-493C-B07F-6FE9E5D11BEB}" type="slidenum">
              <a:rPr lang="en-GB" smtClean="0"/>
              <a:pPr/>
              <a:t>‹#›</a:t>
            </a:fld>
            <a:endParaRPr lang="en-GB" dirty="0"/>
          </a:p>
        </p:txBody>
      </p:sp>
      <p:grpSp>
        <p:nvGrpSpPr>
          <p:cNvPr id="2" name="Group 1">
            <a:extLst>
              <a:ext uri="{FF2B5EF4-FFF2-40B4-BE49-F238E27FC236}">
                <a16:creationId xmlns:a16="http://schemas.microsoft.com/office/drawing/2014/main" id="{5270DD7F-F374-E48D-CA97-24AA05B24FEE}"/>
              </a:ext>
            </a:extLst>
          </p:cNvPr>
          <p:cNvGrpSpPr/>
          <p:nvPr userDrawn="1"/>
        </p:nvGrpSpPr>
        <p:grpSpPr>
          <a:xfrm>
            <a:off x="-2178417" y="0"/>
            <a:ext cx="2116910" cy="4354799"/>
            <a:chOff x="-2170726" y="0"/>
            <a:chExt cx="2116910" cy="4354799"/>
          </a:xfrm>
        </p:grpSpPr>
        <p:grpSp>
          <p:nvGrpSpPr>
            <p:cNvPr id="4" name="Group 3">
              <a:extLst>
                <a:ext uri="{FF2B5EF4-FFF2-40B4-BE49-F238E27FC236}">
                  <a16:creationId xmlns:a16="http://schemas.microsoft.com/office/drawing/2014/main" id="{6521D1E2-E65C-DA9C-DAEF-6D24A72C709B}"/>
                </a:ext>
              </a:extLst>
            </p:cNvPr>
            <p:cNvGrpSpPr/>
            <p:nvPr userDrawn="1"/>
          </p:nvGrpSpPr>
          <p:grpSpPr>
            <a:xfrm>
              <a:off x="-2170726" y="0"/>
              <a:ext cx="2116910" cy="4354799"/>
              <a:chOff x="1841345" y="1593847"/>
              <a:chExt cx="2116910" cy="4354799"/>
            </a:xfrm>
          </p:grpSpPr>
          <p:sp>
            <p:nvSpPr>
              <p:cNvPr id="37" name="Rectangle 36">
                <a:extLst>
                  <a:ext uri="{FF2B5EF4-FFF2-40B4-BE49-F238E27FC236}">
                    <a16:creationId xmlns:a16="http://schemas.microsoft.com/office/drawing/2014/main" id="{72FB8CE9-34C5-6F48-8B72-C07EEC4FB158}"/>
                  </a:ext>
                </a:extLst>
              </p:cNvPr>
              <p:cNvSpPr/>
              <p:nvPr/>
            </p:nvSpPr>
            <p:spPr>
              <a:xfrm>
                <a:off x="1841345" y="1593847"/>
                <a:ext cx="2094954" cy="4354799"/>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8" name="Rectangle 37">
                <a:extLst>
                  <a:ext uri="{FF2B5EF4-FFF2-40B4-BE49-F238E27FC236}">
                    <a16:creationId xmlns:a16="http://schemas.microsoft.com/office/drawing/2014/main" id="{B9DE7187-6466-A951-1990-C40E1883B859}"/>
                  </a:ext>
                </a:extLst>
              </p:cNvPr>
              <p:cNvSpPr/>
              <p:nvPr/>
            </p:nvSpPr>
            <p:spPr>
              <a:xfrm>
                <a:off x="1841345" y="1593847"/>
                <a:ext cx="2094953" cy="688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39" name="TextBox 38">
                <a:extLst>
                  <a:ext uri="{FF2B5EF4-FFF2-40B4-BE49-F238E27FC236}">
                    <a16:creationId xmlns:a16="http://schemas.microsoft.com/office/drawing/2014/main" id="{48A9345C-B8DB-5F7C-BFBD-EA24EAA0ABD8}"/>
                  </a:ext>
                </a:extLst>
              </p:cNvPr>
              <p:cNvSpPr txBox="1"/>
              <p:nvPr/>
            </p:nvSpPr>
            <p:spPr>
              <a:xfrm>
                <a:off x="1986125" y="1707138"/>
                <a:ext cx="1805394" cy="461665"/>
              </a:xfrm>
              <a:prstGeom prst="rect">
                <a:avLst/>
              </a:prstGeom>
              <a:noFill/>
            </p:spPr>
            <p:txBody>
              <a:bodyPr wrap="square" rtlCol="0">
                <a:spAutoFit/>
              </a:bodyPr>
              <a:lstStyle/>
              <a:p>
                <a:pPr algn="ctr"/>
                <a:r>
                  <a:rPr lang="en-GB" sz="1200" dirty="0">
                    <a:solidFill>
                      <a:srgbClr val="333333"/>
                    </a:solidFill>
                    <a:latin typeface="+mn-lt"/>
                  </a:rPr>
                  <a:t>HOW TO USE BULLET POINTS</a:t>
                </a:r>
              </a:p>
            </p:txBody>
          </p:sp>
          <p:sp>
            <p:nvSpPr>
              <p:cNvPr id="40" name="TextBox 39">
                <a:extLst>
                  <a:ext uri="{FF2B5EF4-FFF2-40B4-BE49-F238E27FC236}">
                    <a16:creationId xmlns:a16="http://schemas.microsoft.com/office/drawing/2014/main" id="{59C00FD4-5FC7-1598-E0D7-926FEC336725}"/>
                  </a:ext>
                </a:extLst>
              </p:cNvPr>
              <p:cNvSpPr txBox="1"/>
              <p:nvPr/>
            </p:nvSpPr>
            <p:spPr>
              <a:xfrm>
                <a:off x="1863302" y="4421432"/>
                <a:ext cx="2094953"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If you want to remove them, just click the </a:t>
                </a:r>
                <a:r>
                  <a:rPr lang="en-GB" sz="1000" b="0" dirty="0">
                    <a:solidFill>
                      <a:srgbClr val="333333"/>
                    </a:solidFill>
                    <a:latin typeface="Gotham Medium" pitchFamily="50" charset="0"/>
                  </a:rPr>
                  <a:t>Decrease List Level </a:t>
                </a:r>
                <a:r>
                  <a:rPr lang="en-GB" sz="1000" b="0" dirty="0">
                    <a:solidFill>
                      <a:srgbClr val="333333"/>
                    </a:solidFill>
                  </a:rPr>
                  <a:t>button.</a:t>
                </a:r>
                <a:endParaRPr lang="en-GB" sz="1000" b="1" dirty="0">
                  <a:solidFill>
                    <a:srgbClr val="333333"/>
                  </a:solidFill>
                </a:endParaRPr>
              </a:p>
            </p:txBody>
          </p:sp>
          <p:sp>
            <p:nvSpPr>
              <p:cNvPr id="44" name="TextBox 43">
                <a:extLst>
                  <a:ext uri="{FF2B5EF4-FFF2-40B4-BE49-F238E27FC236}">
                    <a16:creationId xmlns:a16="http://schemas.microsoft.com/office/drawing/2014/main" id="{3A385CF8-642B-1633-7A9A-B285333E3B53}"/>
                  </a:ext>
                </a:extLst>
              </p:cNvPr>
              <p:cNvSpPr txBox="1"/>
              <p:nvPr/>
            </p:nvSpPr>
            <p:spPr>
              <a:xfrm>
                <a:off x="1863302" y="2358061"/>
                <a:ext cx="2094953" cy="553998"/>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you want to use your pre-formatted bullets, click on the </a:t>
                </a:r>
                <a:r>
                  <a:rPr lang="en-GB" sz="1000" b="0" dirty="0">
                    <a:solidFill>
                      <a:srgbClr val="333333"/>
                    </a:solidFill>
                    <a:latin typeface="Gotham Medium" pitchFamily="50" charset="0"/>
                  </a:rPr>
                  <a:t>Increase List Level </a:t>
                </a:r>
                <a:r>
                  <a:rPr lang="en-GB" sz="1000" b="0" dirty="0">
                    <a:solidFill>
                      <a:srgbClr val="333333"/>
                    </a:solidFill>
                  </a:rPr>
                  <a:t>button.</a:t>
                </a:r>
              </a:p>
            </p:txBody>
          </p:sp>
          <p:sp>
            <p:nvSpPr>
              <p:cNvPr id="45" name="TextBox 44">
                <a:extLst>
                  <a:ext uri="{FF2B5EF4-FFF2-40B4-BE49-F238E27FC236}">
                    <a16:creationId xmlns:a16="http://schemas.microsoft.com/office/drawing/2014/main" id="{8C25AE47-7A42-B3B4-E9F6-4E403B67D468}"/>
                  </a:ext>
                </a:extLst>
              </p:cNvPr>
              <p:cNvSpPr txBox="1"/>
              <p:nvPr/>
            </p:nvSpPr>
            <p:spPr>
              <a:xfrm>
                <a:off x="1863302" y="3822005"/>
                <a:ext cx="2094953"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To indent your bullets </a:t>
                </a:r>
                <a:br>
                  <a:rPr lang="en-GB" sz="1000" dirty="0">
                    <a:solidFill>
                      <a:srgbClr val="333333"/>
                    </a:solidFill>
                  </a:rPr>
                </a:br>
                <a:r>
                  <a:rPr lang="en-GB" sz="1000" dirty="0">
                    <a:solidFill>
                      <a:srgbClr val="333333"/>
                    </a:solidFill>
                  </a:rPr>
                  <a:t>to the next level, click on</a:t>
                </a:r>
                <a:r>
                  <a:rPr lang="en-GB" sz="1000" b="1" dirty="0">
                    <a:solidFill>
                      <a:srgbClr val="333333"/>
                    </a:solidFill>
                  </a:rPr>
                  <a:t> </a:t>
                </a:r>
                <a:r>
                  <a:rPr lang="en-GB" sz="1000" b="0" dirty="0">
                    <a:solidFill>
                      <a:srgbClr val="333333"/>
                    </a:solidFill>
                    <a:latin typeface="Gotham Medium" pitchFamily="50" charset="0"/>
                  </a:rPr>
                  <a:t>Increase List Level </a:t>
                </a:r>
                <a:r>
                  <a:rPr lang="en-GB" sz="1000" b="0" dirty="0">
                    <a:solidFill>
                      <a:srgbClr val="333333"/>
                    </a:solidFill>
                  </a:rPr>
                  <a:t>again</a:t>
                </a:r>
                <a:r>
                  <a:rPr lang="en-GB" sz="1000" dirty="0">
                    <a:solidFill>
                      <a:srgbClr val="333333"/>
                    </a:solidFill>
                  </a:rPr>
                  <a:t>.</a:t>
                </a:r>
              </a:p>
            </p:txBody>
          </p:sp>
        </p:grpSp>
        <p:pic>
          <p:nvPicPr>
            <p:cNvPr id="9" name="Picture 8">
              <a:extLst>
                <a:ext uri="{FF2B5EF4-FFF2-40B4-BE49-F238E27FC236}">
                  <a16:creationId xmlns:a16="http://schemas.microsoft.com/office/drawing/2014/main" id="{F2C624BE-A833-9FBF-8802-3EBDF6E8DCBB}"/>
                </a:ext>
              </a:extLst>
            </p:cNvPr>
            <p:cNvPicPr>
              <a:picLocks noChangeAspect="1"/>
            </p:cNvPicPr>
            <p:nvPr userDrawn="1"/>
          </p:nvPicPr>
          <p:blipFill>
            <a:blip r:embed="rId3"/>
            <a:stretch>
              <a:fillRect/>
            </a:stretch>
          </p:blipFill>
          <p:spPr>
            <a:xfrm>
              <a:off x="-1743959" y="1421385"/>
              <a:ext cx="1257300" cy="733425"/>
            </a:xfrm>
            <a:prstGeom prst="rect">
              <a:avLst/>
            </a:prstGeom>
          </p:spPr>
        </p:pic>
        <p:sp>
          <p:nvSpPr>
            <p:cNvPr id="12" name="Oval 11">
              <a:extLst>
                <a:ext uri="{FF2B5EF4-FFF2-40B4-BE49-F238E27FC236}">
                  <a16:creationId xmlns:a16="http://schemas.microsoft.com/office/drawing/2014/main" id="{57C68137-3F6B-E81B-E6D9-804827414F7A}"/>
                </a:ext>
              </a:extLst>
            </p:cNvPr>
            <p:cNvSpPr/>
            <p:nvPr userDrawn="1"/>
          </p:nvSpPr>
          <p:spPr>
            <a:xfrm>
              <a:off x="-833829" y="1427869"/>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pic>
          <p:nvPicPr>
            <p:cNvPr id="34" name="Picture 33">
              <a:extLst>
                <a:ext uri="{FF2B5EF4-FFF2-40B4-BE49-F238E27FC236}">
                  <a16:creationId xmlns:a16="http://schemas.microsoft.com/office/drawing/2014/main" id="{B71B8E84-EBEA-3DAB-B12F-089ED3E8F774}"/>
                </a:ext>
              </a:extLst>
            </p:cNvPr>
            <p:cNvPicPr>
              <a:picLocks noChangeAspect="1"/>
            </p:cNvPicPr>
            <p:nvPr userDrawn="1"/>
          </p:nvPicPr>
          <p:blipFill>
            <a:blip r:embed="rId4"/>
            <a:stretch>
              <a:fillRect/>
            </a:stretch>
          </p:blipFill>
          <p:spPr>
            <a:xfrm>
              <a:off x="-1743959" y="3490852"/>
              <a:ext cx="1257300" cy="723900"/>
            </a:xfrm>
            <a:prstGeom prst="rect">
              <a:avLst/>
            </a:prstGeom>
          </p:spPr>
        </p:pic>
        <p:sp>
          <p:nvSpPr>
            <p:cNvPr id="35" name="Oval 34">
              <a:extLst>
                <a:ext uri="{FF2B5EF4-FFF2-40B4-BE49-F238E27FC236}">
                  <a16:creationId xmlns:a16="http://schemas.microsoft.com/office/drawing/2014/main" id="{1216AB21-D55F-F08A-28BC-55C61CAD7DAF}"/>
                </a:ext>
              </a:extLst>
            </p:cNvPr>
            <p:cNvSpPr/>
            <p:nvPr userDrawn="1"/>
          </p:nvSpPr>
          <p:spPr>
            <a:xfrm>
              <a:off x="-1055285" y="3502818"/>
              <a:ext cx="365461" cy="36546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Aft>
                  <a:spcPts val="600"/>
                </a:spcAft>
              </a:pPr>
              <a:endParaRPr lang="en-GB" sz="1400" dirty="0"/>
            </a:p>
          </p:txBody>
        </p:sp>
      </p:grpSp>
      <p:grpSp>
        <p:nvGrpSpPr>
          <p:cNvPr id="46" name="Group 45">
            <a:extLst>
              <a:ext uri="{FF2B5EF4-FFF2-40B4-BE49-F238E27FC236}">
                <a16:creationId xmlns:a16="http://schemas.microsoft.com/office/drawing/2014/main" id="{75A28A75-FD5E-47C5-5895-6F76EFFF5AFC}"/>
              </a:ext>
            </a:extLst>
          </p:cNvPr>
          <p:cNvGrpSpPr/>
          <p:nvPr userDrawn="1"/>
        </p:nvGrpSpPr>
        <p:grpSpPr>
          <a:xfrm>
            <a:off x="12287572" y="-2519"/>
            <a:ext cx="2159455" cy="6092540"/>
            <a:chOff x="-2179314" y="4463260"/>
            <a:chExt cx="2159455" cy="6092540"/>
          </a:xfrm>
        </p:grpSpPr>
        <p:sp>
          <p:nvSpPr>
            <p:cNvPr id="47" name="Rectangle 46">
              <a:extLst>
                <a:ext uri="{FF2B5EF4-FFF2-40B4-BE49-F238E27FC236}">
                  <a16:creationId xmlns:a16="http://schemas.microsoft.com/office/drawing/2014/main" id="{4080C8DD-48A9-9893-070D-0C603781C6BB}"/>
                </a:ext>
              </a:extLst>
            </p:cNvPr>
            <p:cNvSpPr/>
            <p:nvPr/>
          </p:nvSpPr>
          <p:spPr>
            <a:xfrm>
              <a:off x="-2178628" y="4464456"/>
              <a:ext cx="2094954" cy="6091344"/>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8" name="Rectangle 47">
              <a:extLst>
                <a:ext uri="{FF2B5EF4-FFF2-40B4-BE49-F238E27FC236}">
                  <a16:creationId xmlns:a16="http://schemas.microsoft.com/office/drawing/2014/main" id="{F4A28AD1-3F81-3257-34B3-2002132811C8}"/>
                </a:ext>
              </a:extLst>
            </p:cNvPr>
            <p:cNvSpPr/>
            <p:nvPr/>
          </p:nvSpPr>
          <p:spPr>
            <a:xfrm>
              <a:off x="-2178417" y="4463260"/>
              <a:ext cx="2094743" cy="70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bg1"/>
                </a:solidFill>
              </a:endParaRPr>
            </a:p>
          </p:txBody>
        </p:sp>
        <p:sp>
          <p:nvSpPr>
            <p:cNvPr id="49" name="TextBox 48">
              <a:extLst>
                <a:ext uri="{FF2B5EF4-FFF2-40B4-BE49-F238E27FC236}">
                  <a16:creationId xmlns:a16="http://schemas.microsoft.com/office/drawing/2014/main" id="{D07B6EE1-01E0-351F-75DB-94B2A9345BD2}"/>
                </a:ext>
              </a:extLst>
            </p:cNvPr>
            <p:cNvSpPr txBox="1"/>
            <p:nvPr/>
          </p:nvSpPr>
          <p:spPr>
            <a:xfrm>
              <a:off x="-1906847" y="4580276"/>
              <a:ext cx="1526050" cy="461665"/>
            </a:xfrm>
            <a:prstGeom prst="rect">
              <a:avLst/>
            </a:prstGeom>
            <a:noFill/>
          </p:spPr>
          <p:txBody>
            <a:bodyPr wrap="square" rtlCol="0">
              <a:spAutoFit/>
            </a:bodyPr>
            <a:lstStyle/>
            <a:p>
              <a:pPr algn="ctr"/>
              <a:r>
                <a:rPr lang="en-GB" sz="1200" dirty="0">
                  <a:solidFill>
                    <a:srgbClr val="333333"/>
                  </a:solidFill>
                  <a:latin typeface="+mn-lt"/>
                </a:rPr>
                <a:t>HOW TO INSERT A TABLE</a:t>
              </a:r>
            </a:p>
          </p:txBody>
        </p:sp>
        <p:sp>
          <p:nvSpPr>
            <p:cNvPr id="50" name="TextBox 49">
              <a:extLst>
                <a:ext uri="{FF2B5EF4-FFF2-40B4-BE49-F238E27FC236}">
                  <a16:creationId xmlns:a16="http://schemas.microsoft.com/office/drawing/2014/main" id="{970F0B5D-D79D-8D43-56B3-481BF450161C}"/>
                </a:ext>
              </a:extLst>
            </p:cNvPr>
            <p:cNvSpPr txBox="1"/>
            <p:nvPr/>
          </p:nvSpPr>
          <p:spPr>
            <a:xfrm>
              <a:off x="-2179314" y="5881307"/>
              <a:ext cx="2159455" cy="707886"/>
            </a:xfrm>
            <a:prstGeom prst="rect">
              <a:avLst/>
            </a:prstGeom>
            <a:noFill/>
          </p:spPr>
          <p:txBody>
            <a:bodyPr wrap="square" rtlCol="0">
              <a:normAutofit/>
            </a:bodyPr>
            <a:lstStyle/>
            <a:p>
              <a:r>
                <a:rPr lang="en-GB" sz="1000" b="0" dirty="0">
                  <a:solidFill>
                    <a:srgbClr val="333333"/>
                  </a:solidFill>
                </a:rPr>
                <a:t>1. To use the table we have designed for you, click on the table and go to Table Tools &gt; Format in the top ribbon. </a:t>
              </a:r>
            </a:p>
          </p:txBody>
        </p:sp>
        <p:sp>
          <p:nvSpPr>
            <p:cNvPr id="51" name="TextBox 50">
              <a:extLst>
                <a:ext uri="{FF2B5EF4-FFF2-40B4-BE49-F238E27FC236}">
                  <a16:creationId xmlns:a16="http://schemas.microsoft.com/office/drawing/2014/main" id="{7941BD40-B7D5-F5E3-8A58-5AF354CB518A}"/>
                </a:ext>
              </a:extLst>
            </p:cNvPr>
            <p:cNvSpPr txBox="1"/>
            <p:nvPr/>
          </p:nvSpPr>
          <p:spPr>
            <a:xfrm>
              <a:off x="-2179314" y="6549357"/>
              <a:ext cx="1922139" cy="707886"/>
            </a:xfrm>
            <a:prstGeom prst="rect">
              <a:avLst/>
            </a:prstGeom>
            <a:noFill/>
          </p:spPr>
          <p:txBody>
            <a:bodyPr wrap="square" rtlCol="0">
              <a:normAutofit/>
            </a:bodyPr>
            <a:lstStyle/>
            <a:p>
              <a:r>
                <a:rPr lang="en-GB" sz="1000" b="0" dirty="0">
                  <a:solidFill>
                    <a:srgbClr val="333333"/>
                  </a:solidFill>
                </a:rPr>
                <a:t>2. You can choose to delete or insert more rows and columns to your table to suit your content.</a:t>
              </a:r>
            </a:p>
          </p:txBody>
        </p:sp>
        <p:sp>
          <p:nvSpPr>
            <p:cNvPr id="52" name="TextBox 51">
              <a:extLst>
                <a:ext uri="{FF2B5EF4-FFF2-40B4-BE49-F238E27FC236}">
                  <a16:creationId xmlns:a16="http://schemas.microsoft.com/office/drawing/2014/main" id="{A3DF8FA2-80A5-3973-CCCD-63FCE54CC158}"/>
                </a:ext>
              </a:extLst>
            </p:cNvPr>
            <p:cNvSpPr txBox="1"/>
            <p:nvPr/>
          </p:nvSpPr>
          <p:spPr>
            <a:xfrm>
              <a:off x="-2179314" y="7252770"/>
              <a:ext cx="2159455" cy="553998"/>
            </a:xfrm>
            <a:prstGeom prst="rect">
              <a:avLst/>
            </a:prstGeom>
            <a:noFill/>
          </p:spPr>
          <p:txBody>
            <a:bodyPr wrap="square" rtlCol="0">
              <a:normAutofit/>
            </a:bodyPr>
            <a:lstStyle/>
            <a:p>
              <a:r>
                <a:rPr lang="en-GB" sz="1000" b="0" dirty="0">
                  <a:solidFill>
                    <a:srgbClr val="333333"/>
                  </a:solidFill>
                </a:rPr>
                <a:t>3. You can either copy old content from another table or type straight into this one.</a:t>
              </a:r>
            </a:p>
          </p:txBody>
        </p:sp>
        <p:sp>
          <p:nvSpPr>
            <p:cNvPr id="56" name="TextBox 55">
              <a:extLst>
                <a:ext uri="{FF2B5EF4-FFF2-40B4-BE49-F238E27FC236}">
                  <a16:creationId xmlns:a16="http://schemas.microsoft.com/office/drawing/2014/main" id="{A6478956-8C56-5A4B-E4F5-53DC5A54956E}"/>
                </a:ext>
              </a:extLst>
            </p:cNvPr>
            <p:cNvSpPr txBox="1"/>
            <p:nvPr/>
          </p:nvSpPr>
          <p:spPr>
            <a:xfrm>
              <a:off x="-2179314" y="5182194"/>
              <a:ext cx="2159455" cy="707886"/>
            </a:xfrm>
            <a:prstGeom prst="rect">
              <a:avLst/>
            </a:prstGeom>
            <a:noFill/>
          </p:spPr>
          <p:txBody>
            <a:bodyPr wrap="square" rtlCol="0">
              <a:spAutoFit/>
            </a:bodyPr>
            <a:lstStyle/>
            <a:p>
              <a:r>
                <a:rPr lang="en-GB" sz="1000" b="0" dirty="0">
                  <a:solidFill>
                    <a:srgbClr val="333333"/>
                  </a:solidFill>
                </a:rPr>
                <a:t>We have designed and created a table for you. This can be found on the table slide when you open your template.</a:t>
              </a:r>
              <a:endParaRPr lang="en-GB" sz="1000" b="0" dirty="0">
                <a:solidFill>
                  <a:schemeClr val="accent1"/>
                </a:solidFill>
              </a:endParaRPr>
            </a:p>
          </p:txBody>
        </p:sp>
        <p:sp>
          <p:nvSpPr>
            <p:cNvPr id="57" name="Rectangle 56">
              <a:extLst>
                <a:ext uri="{FF2B5EF4-FFF2-40B4-BE49-F238E27FC236}">
                  <a16:creationId xmlns:a16="http://schemas.microsoft.com/office/drawing/2014/main" id="{45F3DD0F-410A-A1F9-8937-DB913183F80F}"/>
                </a:ext>
              </a:extLst>
            </p:cNvPr>
            <p:cNvSpPr/>
            <p:nvPr/>
          </p:nvSpPr>
          <p:spPr>
            <a:xfrm>
              <a:off x="-2178628" y="7884820"/>
              <a:ext cx="2094954"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25000" lnSpcReduction="20000"/>
            </a:bodyPr>
            <a:lstStyle/>
            <a:p>
              <a:pPr algn="ctr"/>
              <a:endParaRPr lang="en-GB" dirty="0">
                <a:solidFill>
                  <a:schemeClr val="bg1"/>
                </a:solidFill>
              </a:endParaRPr>
            </a:p>
          </p:txBody>
        </p:sp>
        <p:sp>
          <p:nvSpPr>
            <p:cNvPr id="58" name="TextBox 57">
              <a:extLst>
                <a:ext uri="{FF2B5EF4-FFF2-40B4-BE49-F238E27FC236}">
                  <a16:creationId xmlns:a16="http://schemas.microsoft.com/office/drawing/2014/main" id="{E3B24CAE-0B1A-EC21-3642-63FC6E825762}"/>
                </a:ext>
              </a:extLst>
            </p:cNvPr>
            <p:cNvSpPr txBox="1"/>
            <p:nvPr userDrawn="1"/>
          </p:nvSpPr>
          <p:spPr>
            <a:xfrm>
              <a:off x="-2179314" y="7976349"/>
              <a:ext cx="2159455" cy="553998"/>
            </a:xfrm>
            <a:prstGeom prst="rect">
              <a:avLst/>
            </a:prstGeom>
            <a:noFill/>
          </p:spPr>
          <p:txBody>
            <a:bodyPr wrap="square" rtlCol="0">
              <a:normAutofit/>
            </a:bodyPr>
            <a:lstStyle/>
            <a:p>
              <a:r>
                <a:rPr lang="en-GB" sz="1000" b="0" dirty="0">
                  <a:solidFill>
                    <a:srgbClr val="333333"/>
                  </a:solidFill>
                  <a:latin typeface="Gotham Medium" pitchFamily="50" charset="0"/>
                </a:rPr>
                <a:t>You can insert the default table design into the placeholder.</a:t>
              </a:r>
              <a:endParaRPr lang="en-GB" sz="1000" b="0" dirty="0">
                <a:solidFill>
                  <a:schemeClr val="accent1"/>
                </a:solidFill>
                <a:latin typeface="Gotham Medium" pitchFamily="50" charset="0"/>
              </a:endParaRPr>
            </a:p>
          </p:txBody>
        </p:sp>
        <p:sp>
          <p:nvSpPr>
            <p:cNvPr id="59" name="TextBox 58">
              <a:extLst>
                <a:ext uri="{FF2B5EF4-FFF2-40B4-BE49-F238E27FC236}">
                  <a16:creationId xmlns:a16="http://schemas.microsoft.com/office/drawing/2014/main" id="{A17E9562-FD82-4ED3-59F0-E8F3A150A1C9}"/>
                </a:ext>
              </a:extLst>
            </p:cNvPr>
            <p:cNvSpPr txBox="1"/>
            <p:nvPr userDrawn="1"/>
          </p:nvSpPr>
          <p:spPr>
            <a:xfrm>
              <a:off x="-2179313" y="8502483"/>
              <a:ext cx="1998696"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1. Click on the icon in the middle of the placeholder and choose the amount of rows and columns you need.</a:t>
              </a:r>
            </a:p>
          </p:txBody>
        </p:sp>
        <p:sp>
          <p:nvSpPr>
            <p:cNvPr id="60" name="TextBox 59">
              <a:extLst>
                <a:ext uri="{FF2B5EF4-FFF2-40B4-BE49-F238E27FC236}">
                  <a16:creationId xmlns:a16="http://schemas.microsoft.com/office/drawing/2014/main" id="{18680C8D-D89A-BE2D-6B19-CDB1AE65D03F}"/>
                </a:ext>
              </a:extLst>
            </p:cNvPr>
            <p:cNvSpPr txBox="1"/>
            <p:nvPr userDrawn="1"/>
          </p:nvSpPr>
          <p:spPr>
            <a:xfrm>
              <a:off x="-2179313" y="9713030"/>
              <a:ext cx="1846141" cy="707886"/>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3. You can also use tools on the Layout tab to evenly distribute your rows and columns.</a:t>
              </a:r>
            </a:p>
          </p:txBody>
        </p:sp>
        <p:sp>
          <p:nvSpPr>
            <p:cNvPr id="61" name="TextBox 60">
              <a:extLst>
                <a:ext uri="{FF2B5EF4-FFF2-40B4-BE49-F238E27FC236}">
                  <a16:creationId xmlns:a16="http://schemas.microsoft.com/office/drawing/2014/main" id="{ED3BE45E-9027-B490-CCDE-E96EB8886EA7}"/>
                </a:ext>
              </a:extLst>
            </p:cNvPr>
            <p:cNvSpPr txBox="1"/>
            <p:nvPr userDrawn="1"/>
          </p:nvSpPr>
          <p:spPr>
            <a:xfrm>
              <a:off x="-2179313" y="9208158"/>
              <a:ext cx="1998696" cy="553998"/>
            </a:xfrm>
            <a:prstGeom prst="rect">
              <a:avLst/>
            </a:prstGeom>
            <a:noFill/>
          </p:spPr>
          <p:txBody>
            <a:bodyPr wrap="square" rtlCol="0">
              <a:spAutoFit/>
            </a:bodyPr>
            <a:lstStyle>
              <a:defPPr>
                <a:defRPr lang="en-US"/>
              </a:defPPr>
              <a:lvl1pPr>
                <a:defRPr sz="1000" b="0">
                  <a:solidFill>
                    <a:srgbClr val="333333"/>
                  </a:solidFill>
                </a:defRPr>
              </a:lvl1pPr>
            </a:lstStyle>
            <a:p>
              <a:pPr lvl="0"/>
              <a:r>
                <a:rPr lang="en-GB" dirty="0"/>
                <a:t>2. Use the other table style options to design the table to how you need it.</a:t>
              </a:r>
            </a:p>
          </p:txBody>
        </p:sp>
      </p:grpSp>
      <p:sp>
        <p:nvSpPr>
          <p:cNvPr id="63" name="Title 62">
            <a:extLst>
              <a:ext uri="{FF2B5EF4-FFF2-40B4-BE49-F238E27FC236}">
                <a16:creationId xmlns:a16="http://schemas.microsoft.com/office/drawing/2014/main" id="{B6641C74-FDEF-DD5B-B647-F6F0E4B6D5EA}"/>
              </a:ext>
            </a:extLst>
          </p:cNvPr>
          <p:cNvSpPr>
            <a:spLocks noGrp="1"/>
          </p:cNvSpPr>
          <p:nvPr>
            <p:ph type="title" hasCustomPrompt="1"/>
          </p:nvPr>
        </p:nvSpPr>
        <p:spPr/>
        <p:txBody>
          <a:bodyPr/>
          <a:lstStyle/>
          <a:p>
            <a:r>
              <a:rPr lang="en-US" dirty="0"/>
              <a:t>Insert title here</a:t>
            </a:r>
            <a:endParaRPr lang="en-GB" dirty="0"/>
          </a:p>
        </p:txBody>
      </p:sp>
      <p:sp>
        <p:nvSpPr>
          <p:cNvPr id="64" name="Footer Placeholder 4">
            <a:extLst>
              <a:ext uri="{FF2B5EF4-FFF2-40B4-BE49-F238E27FC236}">
                <a16:creationId xmlns:a16="http://schemas.microsoft.com/office/drawing/2014/main" id="{6B6E4F39-6C02-CDCB-2674-9C8773AD51D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5" name="Text Placeholder 27">
            <a:extLst>
              <a:ext uri="{FF2B5EF4-FFF2-40B4-BE49-F238E27FC236}">
                <a16:creationId xmlns:a16="http://schemas.microsoft.com/office/drawing/2014/main" id="{C7D91474-4988-43D7-33F1-C1A9B7D605CA}"/>
              </a:ext>
            </a:extLst>
          </p:cNvPr>
          <p:cNvSpPr>
            <a:spLocks noGrp="1"/>
          </p:cNvSpPr>
          <p:nvPr>
            <p:ph type="body" sz="quarter" idx="75" hasCustomPrompt="1"/>
          </p:nvPr>
        </p:nvSpPr>
        <p:spPr>
          <a:xfrm>
            <a:off x="449262" y="1125735"/>
            <a:ext cx="10037763" cy="395090"/>
          </a:xfrm>
        </p:spPr>
        <p:txBody>
          <a:bodyPr/>
          <a:lstStyle/>
          <a:p>
            <a:pPr lvl="0"/>
            <a:r>
              <a:rPr lang="en-GB" dirty="0"/>
              <a:t>Insert introduction</a:t>
            </a:r>
          </a:p>
        </p:txBody>
      </p:sp>
    </p:spTree>
    <p:custDataLst>
      <p:tags r:id="rId1"/>
    </p:custDataLst>
    <p:extLst>
      <p:ext uri="{BB962C8B-B14F-4D97-AF65-F5344CB8AC3E}">
        <p14:creationId xmlns:p14="http://schemas.microsoft.com/office/powerpoint/2010/main" val="141186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hite box with image">
    <p:bg>
      <p:bgPr>
        <a:solidFill>
          <a:schemeClr val="accent2"/>
        </a:solidFill>
        <a:effectLst/>
      </p:bgPr>
    </p:bg>
    <p:spTree>
      <p:nvGrpSpPr>
        <p:cNvPr id="1" name=""/>
        <p:cNvGrpSpPr/>
        <p:nvPr/>
      </p:nvGrpSpPr>
      <p:grpSpPr>
        <a:xfrm>
          <a:off x="0" y="0"/>
          <a:ext cx="0" cy="0"/>
          <a:chOff x="0" y="0"/>
          <a:chExt cx="0" cy="0"/>
        </a:xfrm>
      </p:grpSpPr>
      <p:sp>
        <p:nvSpPr>
          <p:cNvPr id="6" name="Picture Placeholder 11">
            <a:extLst>
              <a:ext uri="{FF2B5EF4-FFF2-40B4-BE49-F238E27FC236}">
                <a16:creationId xmlns:a16="http://schemas.microsoft.com/office/drawing/2014/main" id="{427B7669-C07F-E188-709D-B5598C683275}"/>
              </a:ext>
            </a:extLst>
          </p:cNvPr>
          <p:cNvSpPr>
            <a:spLocks noGrp="1"/>
          </p:cNvSpPr>
          <p:nvPr>
            <p:ph type="pic" sz="quarter" idx="17" hasCustomPrompt="1"/>
          </p:nvPr>
        </p:nvSpPr>
        <p:spPr>
          <a:xfrm>
            <a:off x="0" y="0"/>
            <a:ext cx="12192000" cy="6858000"/>
          </a:xfrm>
        </p:spPr>
        <p:txBody>
          <a:bodyPr/>
          <a:lstStyle>
            <a:lvl1pPr algn="ctr">
              <a:defRPr>
                <a:solidFill>
                  <a:schemeClr val="bg2"/>
                </a:solidFill>
              </a:defRPr>
            </a:lvl1pPr>
          </a:lstStyle>
          <a:p>
            <a:r>
              <a:rPr lang="en-GB" dirty="0"/>
              <a:t>Click icon to insert image</a:t>
            </a:r>
          </a:p>
        </p:txBody>
      </p:sp>
      <p:sp>
        <p:nvSpPr>
          <p:cNvPr id="8" name="Title 1">
            <a:extLst>
              <a:ext uri="{FF2B5EF4-FFF2-40B4-BE49-F238E27FC236}">
                <a16:creationId xmlns:a16="http://schemas.microsoft.com/office/drawing/2014/main" id="{C23F43B9-56A4-A202-13D0-B86C5AB14271}"/>
              </a:ext>
            </a:extLst>
          </p:cNvPr>
          <p:cNvSpPr>
            <a:spLocks noGrp="1"/>
          </p:cNvSpPr>
          <p:nvPr>
            <p:ph type="title" hasCustomPrompt="1"/>
          </p:nvPr>
        </p:nvSpPr>
        <p:spPr>
          <a:xfrm>
            <a:off x="885190" y="1221105"/>
            <a:ext cx="4387850" cy="4388400"/>
          </a:xfrm>
          <a:blipFill dpi="0" rotWithShape="1">
            <a:blip r:embed="rId3"/>
            <a:srcRect/>
            <a:tile tx="0" ty="0" sx="70000" sy="70000" flip="none" algn="tl"/>
          </a:blipFill>
        </p:spPr>
        <p:txBody>
          <a:bodyPr lIns="360000" tIns="1404000" rIns="360000">
            <a:noAutofit/>
          </a:bodyPr>
          <a:lstStyle>
            <a:lvl1pPr>
              <a:defRPr sz="4800">
                <a:solidFill>
                  <a:schemeClr val="accent2"/>
                </a:solidFill>
                <a:latin typeface="+mn-lt"/>
              </a:defRPr>
            </a:lvl1pPr>
          </a:lstStyle>
          <a:p>
            <a:r>
              <a:rPr lang="en-GB" dirty="0"/>
              <a:t> </a:t>
            </a:r>
          </a:p>
        </p:txBody>
      </p:sp>
      <p:sp>
        <p:nvSpPr>
          <p:cNvPr id="10" name="Picture Placeholder 11">
            <a:extLst>
              <a:ext uri="{FF2B5EF4-FFF2-40B4-BE49-F238E27FC236}">
                <a16:creationId xmlns:a16="http://schemas.microsoft.com/office/drawing/2014/main" id="{56FFBEE8-4515-E583-2660-D20BB7D37BEE}"/>
              </a:ext>
            </a:extLst>
          </p:cNvPr>
          <p:cNvSpPr>
            <a:spLocks noGrp="1"/>
          </p:cNvSpPr>
          <p:nvPr>
            <p:ph type="pic" sz="quarter" idx="14" hasCustomPrompt="1"/>
          </p:nvPr>
        </p:nvSpPr>
        <p:spPr>
          <a:xfrm>
            <a:off x="1151736" y="4854894"/>
            <a:ext cx="1493832" cy="537004"/>
          </a:xfrm>
        </p:spPr>
        <p:txBody>
          <a:bodyPr/>
          <a:lstStyle>
            <a:lvl1pPr algn="ctr">
              <a:defRPr/>
            </a:lvl1pPr>
          </a:lstStyle>
          <a:p>
            <a:r>
              <a:rPr lang="en-GB" dirty="0"/>
              <a:t>Insert client logo</a:t>
            </a:r>
          </a:p>
        </p:txBody>
      </p:sp>
      <p:sp>
        <p:nvSpPr>
          <p:cNvPr id="11" name="Text Placeholder 14">
            <a:extLst>
              <a:ext uri="{FF2B5EF4-FFF2-40B4-BE49-F238E27FC236}">
                <a16:creationId xmlns:a16="http://schemas.microsoft.com/office/drawing/2014/main" id="{1F74FD78-A3C1-F95A-7011-EFEE573F2D38}"/>
              </a:ext>
            </a:extLst>
          </p:cNvPr>
          <p:cNvSpPr>
            <a:spLocks noGrp="1"/>
          </p:cNvSpPr>
          <p:nvPr>
            <p:ph type="body" sz="quarter" idx="15" hasCustomPrompt="1"/>
          </p:nvPr>
        </p:nvSpPr>
        <p:spPr>
          <a:xfrm>
            <a:off x="1151736" y="4649524"/>
            <a:ext cx="1184269" cy="205370"/>
          </a:xfrm>
          <a:blipFill>
            <a:blip r:embed="rId4" cstate="hqprint">
              <a:extLst>
                <a:ext uri="{28A0092B-C50C-407E-A947-70E740481C1C}">
                  <a14:useLocalDpi xmlns:a14="http://schemas.microsoft.com/office/drawing/2010/main"/>
                </a:ext>
              </a:extLst>
            </a:blip>
            <a:stretch>
              <a:fillRect/>
            </a:stretch>
          </a:blipFill>
        </p:spPr>
        <p:txBody>
          <a:bodyPr>
            <a:normAutofit/>
          </a:bodyPr>
          <a:lstStyle>
            <a:lvl1pPr>
              <a:defRPr/>
            </a:lvl1pPr>
          </a:lstStyle>
          <a:p>
            <a:pPr lvl="0"/>
            <a:r>
              <a:rPr lang="en-GB"/>
              <a:t> </a:t>
            </a:r>
            <a:endParaRPr lang="en-GB" dirty="0"/>
          </a:p>
        </p:txBody>
      </p:sp>
      <p:grpSp>
        <p:nvGrpSpPr>
          <p:cNvPr id="39" name="Group 38">
            <a:extLst>
              <a:ext uri="{FF2B5EF4-FFF2-40B4-BE49-F238E27FC236}">
                <a16:creationId xmlns:a16="http://schemas.microsoft.com/office/drawing/2014/main" id="{CF208846-ADD6-8B7B-7EEC-5C665CB173C7}"/>
              </a:ext>
            </a:extLst>
          </p:cNvPr>
          <p:cNvGrpSpPr/>
          <p:nvPr userDrawn="1"/>
        </p:nvGrpSpPr>
        <p:grpSpPr>
          <a:xfrm>
            <a:off x="12287571" y="0"/>
            <a:ext cx="2175022" cy="5067300"/>
            <a:chOff x="838199" y="1150069"/>
            <a:chExt cx="2175022" cy="5067300"/>
          </a:xfrm>
        </p:grpSpPr>
        <p:sp>
          <p:nvSpPr>
            <p:cNvPr id="40" name="Rectangle 39">
              <a:extLst>
                <a:ext uri="{FF2B5EF4-FFF2-40B4-BE49-F238E27FC236}">
                  <a16:creationId xmlns:a16="http://schemas.microsoft.com/office/drawing/2014/main" id="{ACCC205D-68B6-C092-B248-4B0C7E3A44D7}"/>
                </a:ext>
              </a:extLst>
            </p:cNvPr>
            <p:cNvSpPr/>
            <p:nvPr/>
          </p:nvSpPr>
          <p:spPr>
            <a:xfrm>
              <a:off x="838199" y="1669942"/>
              <a:ext cx="2146446" cy="45474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41" name="Rectangle 40">
              <a:extLst>
                <a:ext uri="{FF2B5EF4-FFF2-40B4-BE49-F238E27FC236}">
                  <a16:creationId xmlns:a16="http://schemas.microsoft.com/office/drawing/2014/main" id="{0EA002EA-DBF9-B1E4-0E8B-5211D67E350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2" name="TextBox 41">
              <a:extLst>
                <a:ext uri="{FF2B5EF4-FFF2-40B4-BE49-F238E27FC236}">
                  <a16:creationId xmlns:a16="http://schemas.microsoft.com/office/drawing/2014/main" id="{87EAB41F-8FA0-26C1-5B31-AF17C90ACB05}"/>
                </a:ext>
              </a:extLst>
            </p:cNvPr>
            <p:cNvSpPr txBox="1"/>
            <p:nvPr/>
          </p:nvSpPr>
          <p:spPr>
            <a:xfrm>
              <a:off x="866775" y="1753646"/>
              <a:ext cx="2087197" cy="707886"/>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3" name="TextBox 42">
              <a:extLst>
                <a:ext uri="{FF2B5EF4-FFF2-40B4-BE49-F238E27FC236}">
                  <a16:creationId xmlns:a16="http://schemas.microsoft.com/office/drawing/2014/main" id="{1A5DEA65-B91C-8455-9400-A83086C33396}"/>
                </a:ext>
              </a:extLst>
            </p:cNvPr>
            <p:cNvSpPr txBox="1"/>
            <p:nvPr/>
          </p:nvSpPr>
          <p:spPr>
            <a:xfrm>
              <a:off x="866774" y="2507829"/>
              <a:ext cx="214644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4" name="TextBox 43">
              <a:extLst>
                <a:ext uri="{FF2B5EF4-FFF2-40B4-BE49-F238E27FC236}">
                  <a16:creationId xmlns:a16="http://schemas.microsoft.com/office/drawing/2014/main" id="{32CDC3A3-2AED-14DF-56A8-2A32F87E16BE}"/>
                </a:ext>
              </a:extLst>
            </p:cNvPr>
            <p:cNvSpPr txBox="1"/>
            <p:nvPr/>
          </p:nvSpPr>
          <p:spPr>
            <a:xfrm>
              <a:off x="866773" y="3108124"/>
              <a:ext cx="2146447" cy="1169551"/>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5" name="TextBox 44">
              <a:extLst>
                <a:ext uri="{FF2B5EF4-FFF2-40B4-BE49-F238E27FC236}">
                  <a16:creationId xmlns:a16="http://schemas.microsoft.com/office/drawing/2014/main" id="{1B8B3C8B-DA9F-BA67-3B8C-13CCE250280C}"/>
                </a:ext>
              </a:extLst>
            </p:cNvPr>
            <p:cNvSpPr txBox="1"/>
            <p:nvPr/>
          </p:nvSpPr>
          <p:spPr>
            <a:xfrm>
              <a:off x="866774" y="4323972"/>
              <a:ext cx="2146447"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6" name="TextBox 45">
              <a:extLst>
                <a:ext uri="{FF2B5EF4-FFF2-40B4-BE49-F238E27FC236}">
                  <a16:creationId xmlns:a16="http://schemas.microsoft.com/office/drawing/2014/main" id="{6F9444E3-1AB3-96EC-C4B8-22BA0DDB27B1}"/>
                </a:ext>
              </a:extLst>
            </p:cNvPr>
            <p:cNvSpPr txBox="1"/>
            <p:nvPr/>
          </p:nvSpPr>
          <p:spPr>
            <a:xfrm>
              <a:off x="866774" y="4924267"/>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7" name="TextBox 46">
              <a:extLst>
                <a:ext uri="{FF2B5EF4-FFF2-40B4-BE49-F238E27FC236}">
                  <a16:creationId xmlns:a16="http://schemas.microsoft.com/office/drawing/2014/main" id="{19A58FF8-DE4D-D2D3-8525-EF5C9EE7AEC9}"/>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AN IMAGE</a:t>
              </a:r>
            </a:p>
          </p:txBody>
        </p:sp>
        <p:sp>
          <p:nvSpPr>
            <p:cNvPr id="48" name="TextBox 47">
              <a:extLst>
                <a:ext uri="{FF2B5EF4-FFF2-40B4-BE49-F238E27FC236}">
                  <a16:creationId xmlns:a16="http://schemas.microsoft.com/office/drawing/2014/main" id="{35AF5B4D-DB3F-A83F-2ED6-4F02043D6C8D}"/>
                </a:ext>
              </a:extLst>
            </p:cNvPr>
            <p:cNvSpPr txBox="1"/>
            <p:nvPr userDrawn="1"/>
          </p:nvSpPr>
          <p:spPr>
            <a:xfrm>
              <a:off x="866774" y="5522715"/>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49" name="Group 48">
            <a:extLst>
              <a:ext uri="{FF2B5EF4-FFF2-40B4-BE49-F238E27FC236}">
                <a16:creationId xmlns:a16="http://schemas.microsoft.com/office/drawing/2014/main" id="{8376514F-F790-0506-971C-42B58482C4B3}"/>
              </a:ext>
            </a:extLst>
          </p:cNvPr>
          <p:cNvGrpSpPr/>
          <p:nvPr userDrawn="1"/>
        </p:nvGrpSpPr>
        <p:grpSpPr>
          <a:xfrm>
            <a:off x="12287572" y="0"/>
            <a:ext cx="2175021" cy="5486150"/>
            <a:chOff x="12287572" y="0"/>
            <a:chExt cx="2175021" cy="5486150"/>
          </a:xfrm>
        </p:grpSpPr>
        <p:grpSp>
          <p:nvGrpSpPr>
            <p:cNvPr id="50" name="Group 49">
              <a:extLst>
                <a:ext uri="{FF2B5EF4-FFF2-40B4-BE49-F238E27FC236}">
                  <a16:creationId xmlns:a16="http://schemas.microsoft.com/office/drawing/2014/main" id="{5465C8AA-2950-C0A3-654F-97E8AC52C0D6}"/>
                </a:ext>
              </a:extLst>
            </p:cNvPr>
            <p:cNvGrpSpPr/>
            <p:nvPr/>
          </p:nvGrpSpPr>
          <p:grpSpPr>
            <a:xfrm>
              <a:off x="12287572" y="0"/>
              <a:ext cx="2175021" cy="4839558"/>
              <a:chOff x="838200" y="1150069"/>
              <a:chExt cx="2175021" cy="4839558"/>
            </a:xfrm>
          </p:grpSpPr>
          <p:sp>
            <p:nvSpPr>
              <p:cNvPr id="62" name="Rectangle 61">
                <a:extLst>
                  <a:ext uri="{FF2B5EF4-FFF2-40B4-BE49-F238E27FC236}">
                    <a16:creationId xmlns:a16="http://schemas.microsoft.com/office/drawing/2014/main" id="{F5A55D2C-F88D-6B34-CF46-364855828332}"/>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63" name="Rectangle 62">
                <a:extLst>
                  <a:ext uri="{FF2B5EF4-FFF2-40B4-BE49-F238E27FC236}">
                    <a16:creationId xmlns:a16="http://schemas.microsoft.com/office/drawing/2014/main" id="{0DA2532B-B09E-86A6-7BF6-F8F4B8E59B9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4" name="TextBox 63">
                <a:extLst>
                  <a:ext uri="{FF2B5EF4-FFF2-40B4-BE49-F238E27FC236}">
                    <a16:creationId xmlns:a16="http://schemas.microsoft.com/office/drawing/2014/main" id="{104A755C-FB45-AB73-DE51-C50854146C56}"/>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5" name="TextBox 64">
                <a:extLst>
                  <a:ext uri="{FF2B5EF4-FFF2-40B4-BE49-F238E27FC236}">
                    <a16:creationId xmlns:a16="http://schemas.microsoft.com/office/drawing/2014/main" id="{D502124D-6DF5-A6E7-CFEC-5FB7880A05C0}"/>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6" name="TextBox 65">
                <a:extLst>
                  <a:ext uri="{FF2B5EF4-FFF2-40B4-BE49-F238E27FC236}">
                    <a16:creationId xmlns:a16="http://schemas.microsoft.com/office/drawing/2014/main" id="{DE0851BC-E838-A127-3D99-5A0E3AB3B210}"/>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7" name="TextBox 66">
                <a:extLst>
                  <a:ext uri="{FF2B5EF4-FFF2-40B4-BE49-F238E27FC236}">
                    <a16:creationId xmlns:a16="http://schemas.microsoft.com/office/drawing/2014/main" id="{D347014D-9C2C-51BC-39FF-9CAA3DFBAFA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8" name="TextBox 67">
                <a:extLst>
                  <a:ext uri="{FF2B5EF4-FFF2-40B4-BE49-F238E27FC236}">
                    <a16:creationId xmlns:a16="http://schemas.microsoft.com/office/drawing/2014/main" id="{4E89599F-14E6-BC18-5183-5F36F9769700}"/>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69" name="TextBox 68">
                <a:extLst>
                  <a:ext uri="{FF2B5EF4-FFF2-40B4-BE49-F238E27FC236}">
                    <a16:creationId xmlns:a16="http://schemas.microsoft.com/office/drawing/2014/main" id="{737121E4-DDBA-489C-5C4A-9DC04AF0795B}"/>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70" name="TextBox 69">
                <a:extLst>
                  <a:ext uri="{FF2B5EF4-FFF2-40B4-BE49-F238E27FC236}">
                    <a16:creationId xmlns:a16="http://schemas.microsoft.com/office/drawing/2014/main" id="{E61EF3FB-314F-728F-8C56-99774B2F4D22}"/>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1" name="Group 50">
              <a:extLst>
                <a:ext uri="{FF2B5EF4-FFF2-40B4-BE49-F238E27FC236}">
                  <a16:creationId xmlns:a16="http://schemas.microsoft.com/office/drawing/2014/main" id="{735B4C03-FB8C-2786-94E7-49F78A9FE166}"/>
                </a:ext>
              </a:extLst>
            </p:cNvPr>
            <p:cNvGrpSpPr/>
            <p:nvPr userDrawn="1"/>
          </p:nvGrpSpPr>
          <p:grpSpPr>
            <a:xfrm>
              <a:off x="12287572" y="0"/>
              <a:ext cx="2175021" cy="5486150"/>
              <a:chOff x="838200" y="1150069"/>
              <a:chExt cx="2175021" cy="5486150"/>
            </a:xfrm>
          </p:grpSpPr>
          <p:sp>
            <p:nvSpPr>
              <p:cNvPr id="53" name="Rectangle 52">
                <a:extLst>
                  <a:ext uri="{FF2B5EF4-FFF2-40B4-BE49-F238E27FC236}">
                    <a16:creationId xmlns:a16="http://schemas.microsoft.com/office/drawing/2014/main" id="{1EAEB46E-FAF7-E8DA-4BB9-C023DE1C79BC}"/>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54" name="Rectangle 53">
                <a:extLst>
                  <a:ext uri="{FF2B5EF4-FFF2-40B4-BE49-F238E27FC236}">
                    <a16:creationId xmlns:a16="http://schemas.microsoft.com/office/drawing/2014/main" id="{C7B1C6B4-CC1B-AFC0-3FE7-91CAD4D9FD12}"/>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5" name="TextBox 54">
                <a:extLst>
                  <a:ext uri="{FF2B5EF4-FFF2-40B4-BE49-F238E27FC236}">
                    <a16:creationId xmlns:a16="http://schemas.microsoft.com/office/drawing/2014/main" id="{23794701-8A9F-BAF2-3DCC-1A7B77EB51C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6" name="TextBox 55">
                <a:extLst>
                  <a:ext uri="{FF2B5EF4-FFF2-40B4-BE49-F238E27FC236}">
                    <a16:creationId xmlns:a16="http://schemas.microsoft.com/office/drawing/2014/main" id="{F4A8C84B-D8EF-FDED-167B-C440C44C773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57" name="TextBox 56">
                <a:extLst>
                  <a:ext uri="{FF2B5EF4-FFF2-40B4-BE49-F238E27FC236}">
                    <a16:creationId xmlns:a16="http://schemas.microsoft.com/office/drawing/2014/main" id="{CFD9E0AD-7866-5340-E382-F218C162976E}"/>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58" name="TextBox 57">
                <a:extLst>
                  <a:ext uri="{FF2B5EF4-FFF2-40B4-BE49-F238E27FC236}">
                    <a16:creationId xmlns:a16="http://schemas.microsoft.com/office/drawing/2014/main" id="{94B795FB-8439-43FB-DDEE-67AA4E679A08}"/>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59" name="TextBox 58">
                <a:extLst>
                  <a:ext uri="{FF2B5EF4-FFF2-40B4-BE49-F238E27FC236}">
                    <a16:creationId xmlns:a16="http://schemas.microsoft.com/office/drawing/2014/main" id="{73A2C614-65B1-1D73-5928-5667DE278AA9}"/>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0" name="TextBox 59">
                <a:extLst>
                  <a:ext uri="{FF2B5EF4-FFF2-40B4-BE49-F238E27FC236}">
                    <a16:creationId xmlns:a16="http://schemas.microsoft.com/office/drawing/2014/main" id="{DC8CECD2-4ABC-9DA3-B06F-952D6F8C61A8}"/>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61" name="TextBox 60">
                <a:extLst>
                  <a:ext uri="{FF2B5EF4-FFF2-40B4-BE49-F238E27FC236}">
                    <a16:creationId xmlns:a16="http://schemas.microsoft.com/office/drawing/2014/main" id="{5DCCC4AB-E884-D2C8-D30F-A9123B28D3D6}"/>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2" name="TextBox 51">
              <a:extLst>
                <a:ext uri="{FF2B5EF4-FFF2-40B4-BE49-F238E27FC236}">
                  <a16:creationId xmlns:a16="http://schemas.microsoft.com/office/drawing/2014/main" id="{F6B94917-DCBB-DBD4-B6E1-2562768BBA0A}"/>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grpSp>
        <p:nvGrpSpPr>
          <p:cNvPr id="3" name="Group 2">
            <a:extLst>
              <a:ext uri="{FF2B5EF4-FFF2-40B4-BE49-F238E27FC236}">
                <a16:creationId xmlns:a16="http://schemas.microsoft.com/office/drawing/2014/main" id="{F21D7354-B0B0-CF4B-5470-154C4681FE6C}"/>
              </a:ext>
            </a:extLst>
          </p:cNvPr>
          <p:cNvGrpSpPr/>
          <p:nvPr userDrawn="1"/>
        </p:nvGrpSpPr>
        <p:grpSpPr>
          <a:xfrm>
            <a:off x="-2190526" y="0"/>
            <a:ext cx="2094954" cy="3335867"/>
            <a:chOff x="-2178418" y="4487679"/>
            <a:chExt cx="2094954" cy="3335867"/>
          </a:xfrm>
        </p:grpSpPr>
        <p:sp>
          <p:nvSpPr>
            <p:cNvPr id="4" name="Rectangle 3">
              <a:extLst>
                <a:ext uri="{FF2B5EF4-FFF2-40B4-BE49-F238E27FC236}">
                  <a16:creationId xmlns:a16="http://schemas.microsoft.com/office/drawing/2014/main" id="{8EA89D81-13B0-3F97-C253-A1AF9E82A613}"/>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endParaRPr>
            </a:p>
          </p:txBody>
        </p:sp>
        <p:sp>
          <p:nvSpPr>
            <p:cNvPr id="5" name="Rectangle 4">
              <a:extLst>
                <a:ext uri="{FF2B5EF4-FFF2-40B4-BE49-F238E27FC236}">
                  <a16:creationId xmlns:a16="http://schemas.microsoft.com/office/drawing/2014/main" id="{A6496D2C-53BD-0ADF-8185-13ECA02AAF37}"/>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7" name="TextBox 6">
              <a:extLst>
                <a:ext uri="{FF2B5EF4-FFF2-40B4-BE49-F238E27FC236}">
                  <a16:creationId xmlns:a16="http://schemas.microsoft.com/office/drawing/2014/main" id="{C98F3A9A-664A-EB51-CFEE-A4931E6F6B86}"/>
                </a:ext>
              </a:extLst>
            </p:cNvPr>
            <p:cNvSpPr txBox="1"/>
            <p:nvPr/>
          </p:nvSpPr>
          <p:spPr>
            <a:xfrm>
              <a:off x="-1943077" y="4533656"/>
              <a:ext cx="1668186" cy="461665"/>
            </a:xfrm>
            <a:prstGeom prst="rect">
              <a:avLst/>
            </a:prstGeom>
            <a:noFill/>
          </p:spPr>
          <p:txBody>
            <a:bodyPr wrap="square" rtlCol="0">
              <a:sp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9" name="TextBox 8">
              <a:extLst>
                <a:ext uri="{FF2B5EF4-FFF2-40B4-BE49-F238E27FC236}">
                  <a16:creationId xmlns:a16="http://schemas.microsoft.com/office/drawing/2014/main" id="{8F5708E4-8E5F-9684-C18D-2FC8FA415F8A}"/>
                </a:ext>
              </a:extLst>
            </p:cNvPr>
            <p:cNvSpPr txBox="1"/>
            <p:nvPr/>
          </p:nvSpPr>
          <p:spPr>
            <a:xfrm>
              <a:off x="-2156460" y="5547394"/>
              <a:ext cx="2032272"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13" name="TextBox 12">
              <a:extLst>
                <a:ext uri="{FF2B5EF4-FFF2-40B4-BE49-F238E27FC236}">
                  <a16:creationId xmlns:a16="http://schemas.microsoft.com/office/drawing/2014/main" id="{EFFDB16C-63FB-5E2E-9B32-87067178D051}"/>
                </a:ext>
              </a:extLst>
            </p:cNvPr>
            <p:cNvSpPr txBox="1"/>
            <p:nvPr/>
          </p:nvSpPr>
          <p:spPr>
            <a:xfrm>
              <a:off x="-2156460" y="6282027"/>
              <a:ext cx="1881569" cy="861774"/>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14" name="TextBox 13">
              <a:extLst>
                <a:ext uri="{FF2B5EF4-FFF2-40B4-BE49-F238E27FC236}">
                  <a16:creationId xmlns:a16="http://schemas.microsoft.com/office/drawing/2014/main" id="{6188BF30-6AC4-B9F0-AE02-CB0577B4E407}"/>
                </a:ext>
              </a:extLst>
            </p:cNvPr>
            <p:cNvSpPr txBox="1"/>
            <p:nvPr/>
          </p:nvSpPr>
          <p:spPr>
            <a:xfrm>
              <a:off x="-2156460" y="7170548"/>
              <a:ext cx="2032272" cy="553998"/>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15" name="TextBox 14">
              <a:extLst>
                <a:ext uri="{FF2B5EF4-FFF2-40B4-BE49-F238E27FC236}">
                  <a16:creationId xmlns:a16="http://schemas.microsoft.com/office/drawing/2014/main" id="{BA178973-7E19-51A7-2DE0-E79C1C7EA1F8}"/>
                </a:ext>
              </a:extLst>
            </p:cNvPr>
            <p:cNvSpPr txBox="1"/>
            <p:nvPr userDrawn="1"/>
          </p:nvSpPr>
          <p:spPr>
            <a:xfrm>
              <a:off x="-2156460" y="5119692"/>
              <a:ext cx="1976174"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16" name="Title 1">
            <a:extLst>
              <a:ext uri="{FF2B5EF4-FFF2-40B4-BE49-F238E27FC236}">
                <a16:creationId xmlns:a16="http://schemas.microsoft.com/office/drawing/2014/main" id="{26D81CD2-E5BE-9837-7201-9DD45685AE42}"/>
              </a:ext>
            </a:extLst>
          </p:cNvPr>
          <p:cNvSpPr txBox="1">
            <a:spLocks/>
          </p:cNvSpPr>
          <p:nvPr userDrawn="1"/>
        </p:nvSpPr>
        <p:spPr>
          <a:xfrm>
            <a:off x="1151736" y="2554498"/>
            <a:ext cx="3768607" cy="13295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6000" kern="1200">
                <a:solidFill>
                  <a:schemeClr val="tx1"/>
                </a:solidFill>
                <a:latin typeface="+mn-lt"/>
                <a:ea typeface="+mj-ea"/>
                <a:cs typeface="+mj-cs"/>
              </a:defRPr>
            </a:lvl1pPr>
          </a:lstStyle>
          <a:p>
            <a:r>
              <a:rPr lang="en-GB" sz="4800" dirty="0"/>
              <a:t>Insert </a:t>
            </a:r>
            <a:br>
              <a:rPr lang="en-GB" sz="4800" dirty="0"/>
            </a:br>
            <a:r>
              <a:rPr lang="en-GB" sz="4800" dirty="0"/>
              <a:t>title here</a:t>
            </a:r>
          </a:p>
        </p:txBody>
      </p:sp>
      <p:sp>
        <p:nvSpPr>
          <p:cNvPr id="17" name="Text Placeholder 8">
            <a:extLst>
              <a:ext uri="{FF2B5EF4-FFF2-40B4-BE49-F238E27FC236}">
                <a16:creationId xmlns:a16="http://schemas.microsoft.com/office/drawing/2014/main" id="{64F02F71-19AE-C60E-737B-463D153A4DE3}"/>
              </a:ext>
            </a:extLst>
          </p:cNvPr>
          <p:cNvSpPr>
            <a:spLocks noGrp="1"/>
          </p:cNvSpPr>
          <p:nvPr>
            <p:ph type="body" sz="quarter" idx="13" hasCustomPrompt="1"/>
          </p:nvPr>
        </p:nvSpPr>
        <p:spPr>
          <a:xfrm>
            <a:off x="1151737" y="2043561"/>
            <a:ext cx="1305980" cy="330072"/>
          </a:xfrm>
          <a:solidFill>
            <a:schemeClr val="accent1"/>
          </a:solidFill>
        </p:spPr>
        <p:txBody>
          <a:bodyPr wrap="none" lIns="72000" tIns="72000" rIns="72000" bIns="72000" anchor="ctr">
            <a:spAutoFit/>
          </a:bodyPr>
          <a:lstStyle>
            <a:lvl1pPr algn="l">
              <a:defRPr sz="1200" cap="all" spc="70" baseline="0">
                <a:solidFill>
                  <a:schemeClr val="accent2"/>
                </a:solidFill>
                <a:latin typeface="+mj-lt"/>
              </a:defRPr>
            </a:lvl1pPr>
          </a:lstStyle>
          <a:p>
            <a:pPr lvl="0"/>
            <a:r>
              <a:rPr lang="en-GB" dirty="0" err="1"/>
              <a:t>SubheadinG</a:t>
            </a:r>
            <a:endParaRPr lang="en-GB" dirty="0"/>
          </a:p>
        </p:txBody>
      </p:sp>
      <p:sp>
        <p:nvSpPr>
          <p:cNvPr id="2" name="Text Placeholder 10">
            <a:extLst>
              <a:ext uri="{FF2B5EF4-FFF2-40B4-BE49-F238E27FC236}">
                <a16:creationId xmlns:a16="http://schemas.microsoft.com/office/drawing/2014/main" id="{89B32AF8-7CF2-86C2-326E-DA48F92EAF7B}"/>
              </a:ext>
            </a:extLst>
          </p:cNvPr>
          <p:cNvSpPr>
            <a:spLocks noGrp="1"/>
          </p:cNvSpPr>
          <p:nvPr>
            <p:ph type="body" sz="quarter" idx="18" hasCustomPrompt="1"/>
          </p:nvPr>
        </p:nvSpPr>
        <p:spPr>
          <a:xfrm>
            <a:off x="10484645" y="665464"/>
            <a:ext cx="1035843" cy="1035843"/>
          </a:xfrm>
          <a:blipFill>
            <a:blip r:embed="rId5">
              <a:extLst>
                <a:ext uri="{96DAC541-7B7A-43D3-8B79-37D633B846F1}">
                  <asvg:svgBlip xmlns:asvg="http://schemas.microsoft.com/office/drawing/2016/SVG/main" r:embed="rId6"/>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309605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16" name="Text Placeholder 3">
            <a:extLst>
              <a:ext uri="{FF2B5EF4-FFF2-40B4-BE49-F238E27FC236}">
                <a16:creationId xmlns:a16="http://schemas.microsoft.com/office/drawing/2014/main" id="{FB5C3291-0535-C86B-941C-B6F64BF88C71}"/>
              </a:ext>
            </a:extLst>
          </p:cNvPr>
          <p:cNvSpPr>
            <a:spLocks noGrp="1"/>
          </p:cNvSpPr>
          <p:nvPr>
            <p:ph type="body" sz="quarter" idx="30"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Picture Placeholder 7">
            <a:extLst>
              <a:ext uri="{FF2B5EF4-FFF2-40B4-BE49-F238E27FC236}">
                <a16:creationId xmlns:a16="http://schemas.microsoft.com/office/drawing/2014/main" id="{BD287986-078B-C57F-6DC8-C5E8E83713A0}"/>
              </a:ext>
            </a:extLst>
          </p:cNvPr>
          <p:cNvSpPr>
            <a:spLocks noGrp="1"/>
          </p:cNvSpPr>
          <p:nvPr>
            <p:ph type="pic" sz="quarter" idx="13" hasCustomPrompt="1"/>
          </p:nvPr>
        </p:nvSpPr>
        <p:spPr>
          <a:xfrm>
            <a:off x="0" y="-428"/>
            <a:ext cx="11971018" cy="6858428"/>
          </a:xfrm>
        </p:spPr>
        <p:txBody>
          <a:bodyPr anchor="ctr"/>
          <a:lstStyle>
            <a:lvl1pPr algn="ctr">
              <a:defRPr/>
            </a:lvl1pPr>
          </a:lstStyle>
          <a:p>
            <a:r>
              <a:rPr lang="en-GB" dirty="0"/>
              <a:t>Click icon to insert image &gt; Right click &gt; Send to Back</a:t>
            </a:r>
            <a:br>
              <a:rPr lang="en-GB" dirty="0"/>
            </a:br>
            <a:br>
              <a:rPr lang="en-GB" dirty="0"/>
            </a:br>
            <a:br>
              <a:rPr lang="en-GB" dirty="0"/>
            </a:br>
            <a:br>
              <a:rPr lang="en-GB" dirty="0"/>
            </a:br>
            <a:br>
              <a:rPr lang="en-GB" dirty="0"/>
            </a:br>
            <a:endParaRPr lang="en-GB" dirty="0"/>
          </a:p>
        </p:txBody>
      </p:sp>
      <p:sp>
        <p:nvSpPr>
          <p:cNvPr id="41" name="Date Placeholder 40">
            <a:extLst>
              <a:ext uri="{FF2B5EF4-FFF2-40B4-BE49-F238E27FC236}">
                <a16:creationId xmlns:a16="http://schemas.microsoft.com/office/drawing/2014/main" id="{7302FD0A-563E-2097-FFB3-5A2C1496FE04}"/>
              </a:ext>
            </a:extLst>
          </p:cNvPr>
          <p:cNvSpPr>
            <a:spLocks noGrp="1"/>
          </p:cNvSpPr>
          <p:nvPr>
            <p:ph type="dt" sz="half" idx="31"/>
          </p:nvPr>
        </p:nvSpPr>
        <p:spPr/>
        <p:txBody>
          <a:bodyPr>
            <a:noAutofit/>
          </a:bodyPr>
          <a:lstStyle/>
          <a:p>
            <a:endParaRPr lang="en-GB" dirty="0"/>
          </a:p>
        </p:txBody>
      </p:sp>
      <p:sp>
        <p:nvSpPr>
          <p:cNvPr id="43" name="Slide Number Placeholder 42">
            <a:extLst>
              <a:ext uri="{FF2B5EF4-FFF2-40B4-BE49-F238E27FC236}">
                <a16:creationId xmlns:a16="http://schemas.microsoft.com/office/drawing/2014/main" id="{A4610ABB-5E57-D017-6EBD-8DC1477520B7}"/>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grpSp>
        <p:nvGrpSpPr>
          <p:cNvPr id="14" name="Group 13">
            <a:extLst>
              <a:ext uri="{FF2B5EF4-FFF2-40B4-BE49-F238E27FC236}">
                <a16:creationId xmlns:a16="http://schemas.microsoft.com/office/drawing/2014/main" id="{2F9B314C-968E-4DB1-56AD-FAA43A002C39}"/>
              </a:ext>
            </a:extLst>
          </p:cNvPr>
          <p:cNvGrpSpPr/>
          <p:nvPr userDrawn="1"/>
        </p:nvGrpSpPr>
        <p:grpSpPr>
          <a:xfrm>
            <a:off x="12287572" y="0"/>
            <a:ext cx="2175021" cy="5486150"/>
            <a:chOff x="12287572" y="0"/>
            <a:chExt cx="2175021" cy="5486150"/>
          </a:xfrm>
        </p:grpSpPr>
        <p:grpSp>
          <p:nvGrpSpPr>
            <p:cNvPr id="15" name="Group 14">
              <a:extLst>
                <a:ext uri="{FF2B5EF4-FFF2-40B4-BE49-F238E27FC236}">
                  <a16:creationId xmlns:a16="http://schemas.microsoft.com/office/drawing/2014/main" id="{E0F2F459-8A57-5291-7606-F3C2E9074697}"/>
                </a:ext>
              </a:extLst>
            </p:cNvPr>
            <p:cNvGrpSpPr/>
            <p:nvPr/>
          </p:nvGrpSpPr>
          <p:grpSpPr>
            <a:xfrm>
              <a:off x="12287572" y="0"/>
              <a:ext cx="2175021" cy="4839558"/>
              <a:chOff x="838200" y="1150069"/>
              <a:chExt cx="2175021" cy="4839558"/>
            </a:xfrm>
          </p:grpSpPr>
          <p:sp>
            <p:nvSpPr>
              <p:cNvPr id="38" name="Rectangle 37">
                <a:extLst>
                  <a:ext uri="{FF2B5EF4-FFF2-40B4-BE49-F238E27FC236}">
                    <a16:creationId xmlns:a16="http://schemas.microsoft.com/office/drawing/2014/main" id="{2CFC69A4-93B0-D225-C6AA-D5DBCA2A8CB6}"/>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39" name="Rectangle 38">
                <a:extLst>
                  <a:ext uri="{FF2B5EF4-FFF2-40B4-BE49-F238E27FC236}">
                    <a16:creationId xmlns:a16="http://schemas.microsoft.com/office/drawing/2014/main" id="{B1BFE227-D37F-6CC6-E779-73D5B35B7B8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40" name="TextBox 39">
                <a:extLst>
                  <a:ext uri="{FF2B5EF4-FFF2-40B4-BE49-F238E27FC236}">
                    <a16:creationId xmlns:a16="http://schemas.microsoft.com/office/drawing/2014/main" id="{6DCF9CBA-420B-1B62-EE09-FE95824E839D}"/>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96D19958-0BC5-8038-476E-F641DFFC1C19}"/>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EE6C3497-1324-E224-EF5C-CC5217278404}"/>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3AB19DDC-5CF6-BB78-C7C0-7D5C363E468C}"/>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2607B4BB-F112-01D9-FB79-39A935BEB40D}"/>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E12AAA15-5385-3602-A2F8-EF8E6EB1A46E}"/>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D11D2D4D-53E6-D272-3578-D5A8BF265658}"/>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17" name="Group 16">
              <a:extLst>
                <a:ext uri="{FF2B5EF4-FFF2-40B4-BE49-F238E27FC236}">
                  <a16:creationId xmlns:a16="http://schemas.microsoft.com/office/drawing/2014/main" id="{EC0A9D1D-AFE2-EF75-3FD6-6D3171144A56}"/>
                </a:ext>
              </a:extLst>
            </p:cNvPr>
            <p:cNvGrpSpPr/>
            <p:nvPr userDrawn="1"/>
          </p:nvGrpSpPr>
          <p:grpSpPr>
            <a:xfrm>
              <a:off x="12287572" y="0"/>
              <a:ext cx="2175021" cy="5486150"/>
              <a:chOff x="838200" y="1150069"/>
              <a:chExt cx="2175021" cy="5486150"/>
            </a:xfrm>
          </p:grpSpPr>
          <p:sp>
            <p:nvSpPr>
              <p:cNvPr id="19" name="Rectangle 18">
                <a:extLst>
                  <a:ext uri="{FF2B5EF4-FFF2-40B4-BE49-F238E27FC236}">
                    <a16:creationId xmlns:a16="http://schemas.microsoft.com/office/drawing/2014/main" id="{A48B22AF-340A-3C68-1934-B123430E797B}"/>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0" name="Rectangle 19">
                <a:extLst>
                  <a:ext uri="{FF2B5EF4-FFF2-40B4-BE49-F238E27FC236}">
                    <a16:creationId xmlns:a16="http://schemas.microsoft.com/office/drawing/2014/main" id="{F265A62E-1362-ECF7-A450-6100A65C0A2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1" name="TextBox 20">
                <a:extLst>
                  <a:ext uri="{FF2B5EF4-FFF2-40B4-BE49-F238E27FC236}">
                    <a16:creationId xmlns:a16="http://schemas.microsoft.com/office/drawing/2014/main" id="{D1AC52D9-08E8-9CA8-2C26-F63A48C5E384}"/>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2" name="TextBox 21">
                <a:extLst>
                  <a:ext uri="{FF2B5EF4-FFF2-40B4-BE49-F238E27FC236}">
                    <a16:creationId xmlns:a16="http://schemas.microsoft.com/office/drawing/2014/main" id="{12B4EAB6-A23E-F75B-070C-D28A0191856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3" name="TextBox 22">
                <a:extLst>
                  <a:ext uri="{FF2B5EF4-FFF2-40B4-BE49-F238E27FC236}">
                    <a16:creationId xmlns:a16="http://schemas.microsoft.com/office/drawing/2014/main" id="{3CE77840-CD8C-46AB-A7AF-35F61DA85963}"/>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4" name="TextBox 23">
                <a:extLst>
                  <a:ext uri="{FF2B5EF4-FFF2-40B4-BE49-F238E27FC236}">
                    <a16:creationId xmlns:a16="http://schemas.microsoft.com/office/drawing/2014/main" id="{19DCB207-A4E7-7865-5B4D-08FD71094DFA}"/>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5" name="TextBox 24">
                <a:extLst>
                  <a:ext uri="{FF2B5EF4-FFF2-40B4-BE49-F238E27FC236}">
                    <a16:creationId xmlns:a16="http://schemas.microsoft.com/office/drawing/2014/main" id="{02C851AC-769C-17F6-AEE1-DC00CF80F848}"/>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26" name="TextBox 25">
                <a:extLst>
                  <a:ext uri="{FF2B5EF4-FFF2-40B4-BE49-F238E27FC236}">
                    <a16:creationId xmlns:a16="http://schemas.microsoft.com/office/drawing/2014/main" id="{843C3148-82DC-1C09-30CF-53930ACBA9B0}"/>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7" name="TextBox 36">
                <a:extLst>
                  <a:ext uri="{FF2B5EF4-FFF2-40B4-BE49-F238E27FC236}">
                    <a16:creationId xmlns:a16="http://schemas.microsoft.com/office/drawing/2014/main" id="{926A5636-D26F-8D5D-E878-E522ACB20540}"/>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8" name="TextBox 17">
              <a:extLst>
                <a:ext uri="{FF2B5EF4-FFF2-40B4-BE49-F238E27FC236}">
                  <a16:creationId xmlns:a16="http://schemas.microsoft.com/office/drawing/2014/main" id="{EC41A4E7-D34D-3AFB-37AC-660A41CEA3FD}"/>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3" name="Text Placeholder 10">
            <a:extLst>
              <a:ext uri="{FF2B5EF4-FFF2-40B4-BE49-F238E27FC236}">
                <a16:creationId xmlns:a16="http://schemas.microsoft.com/office/drawing/2014/main" id="{EAF370B5-F312-676D-EA0D-6BA774B25BA9}"/>
              </a:ext>
            </a:extLst>
          </p:cNvPr>
          <p:cNvSpPr>
            <a:spLocks noGrp="1"/>
          </p:cNvSpPr>
          <p:nvPr>
            <p:ph type="body" sz="quarter" idx="16"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4" name="Footer Placeholder 4">
            <a:extLst>
              <a:ext uri="{FF2B5EF4-FFF2-40B4-BE49-F238E27FC236}">
                <a16:creationId xmlns:a16="http://schemas.microsoft.com/office/drawing/2014/main" id="{A3CACBD8-7263-0087-6613-2529944239E9}"/>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400421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Key message with yellow box &amp;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A2D7DB-4A87-6DE0-FC3F-DF11FD71BA74}"/>
              </a:ext>
            </a:extLst>
          </p:cNvPr>
          <p:cNvSpPr>
            <a:spLocks noGrp="1"/>
          </p:cNvSpPr>
          <p:nvPr>
            <p:ph type="pic" sz="quarter" idx="48"/>
          </p:nvPr>
        </p:nvSpPr>
        <p:spPr>
          <a:xfrm>
            <a:off x="0" y="0"/>
            <a:ext cx="12192000" cy="6858000"/>
          </a:xfrm>
        </p:spPr>
        <p:txBody>
          <a:bodyPr anchor="ctr"/>
          <a:lstStyle>
            <a:lvl1pPr algn="ctr">
              <a:defRPr/>
            </a:lvl1pPr>
          </a:lstStyle>
          <a:p>
            <a:r>
              <a:rPr lang="en-US"/>
              <a:t>Click icon to add picture</a:t>
            </a:r>
            <a:endParaRPr lang="en-GB" dirty="0"/>
          </a:p>
        </p:txBody>
      </p:sp>
      <p:sp>
        <p:nvSpPr>
          <p:cNvPr id="14" name="Text Placeholder 13">
            <a:extLst>
              <a:ext uri="{FF2B5EF4-FFF2-40B4-BE49-F238E27FC236}">
                <a16:creationId xmlns:a16="http://schemas.microsoft.com/office/drawing/2014/main" id="{E0E4B4B2-978F-A42D-BAA4-E93EE4F99A78}"/>
              </a:ext>
            </a:extLst>
          </p:cNvPr>
          <p:cNvSpPr>
            <a:spLocks noGrp="1"/>
          </p:cNvSpPr>
          <p:nvPr>
            <p:ph type="body" sz="quarter" idx="49" hasCustomPrompt="1"/>
          </p:nvPr>
        </p:nvSpPr>
        <p:spPr>
          <a:xfrm>
            <a:off x="6096000" y="1219200"/>
            <a:ext cx="4284000" cy="4284000"/>
          </a:xfrm>
          <a:blipFill dpi="0" rotWithShape="1">
            <a:blip r:embed="rId3"/>
            <a:srcRect/>
            <a:tile tx="0" ty="0" sx="70000" sy="70000" flip="none" algn="tl"/>
          </a:blipFill>
        </p:spPr>
        <p:txBody>
          <a:bodyPr>
            <a:noAutofit/>
          </a:bodyPr>
          <a:lstStyle>
            <a:lvl1pPr>
              <a:defRPr>
                <a:solidFill>
                  <a:schemeClr val="accent1"/>
                </a:solidFill>
              </a:defRPr>
            </a:lvl1pPr>
          </a:lstStyle>
          <a:p>
            <a:pPr lvl="0"/>
            <a:r>
              <a:rPr lang="en-US" dirty="0"/>
              <a:t> </a:t>
            </a:r>
          </a:p>
        </p:txBody>
      </p:sp>
      <p:sp>
        <p:nvSpPr>
          <p:cNvPr id="43" name="Text Placeholder 3">
            <a:extLst>
              <a:ext uri="{FF2B5EF4-FFF2-40B4-BE49-F238E27FC236}">
                <a16:creationId xmlns:a16="http://schemas.microsoft.com/office/drawing/2014/main" id="{CB8A0789-C993-7DB5-37FB-D67803B62572}"/>
              </a:ext>
            </a:extLst>
          </p:cNvPr>
          <p:cNvSpPr>
            <a:spLocks noGrp="1"/>
          </p:cNvSpPr>
          <p:nvPr>
            <p:ph type="body" sz="quarter" idx="4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12" name="Text Placeholder 9">
            <a:extLst>
              <a:ext uri="{FF2B5EF4-FFF2-40B4-BE49-F238E27FC236}">
                <a16:creationId xmlns:a16="http://schemas.microsoft.com/office/drawing/2014/main" id="{55C69A34-714A-F49C-168F-A21DD80BF8E0}"/>
              </a:ext>
            </a:extLst>
          </p:cNvPr>
          <p:cNvSpPr>
            <a:spLocks noGrp="1"/>
          </p:cNvSpPr>
          <p:nvPr>
            <p:ph type="body" sz="quarter" idx="14" hasCustomPrompt="1"/>
          </p:nvPr>
        </p:nvSpPr>
        <p:spPr>
          <a:xfrm>
            <a:off x="6404427" y="1566566"/>
            <a:ext cx="3683002" cy="3615276"/>
          </a:xfrm>
        </p:spPr>
        <p:txBody>
          <a:bodyPr anchor="ctr">
            <a:noAutofit/>
          </a:bodyPr>
          <a:lstStyle>
            <a:lvl1pPr algn="l">
              <a:defRPr sz="4000" cap="none" baseline="0">
                <a:solidFill>
                  <a:schemeClr val="tx1"/>
                </a:solidFill>
                <a:latin typeface="Gotham Medium" pitchFamily="50" charset="0"/>
              </a:defRPr>
            </a:lvl1pPr>
            <a:lvl2pPr marL="0" indent="0" algn="l">
              <a:buNone/>
              <a:defRPr sz="2000" cap="none" baseline="0">
                <a:solidFill>
                  <a:schemeClr val="tx1"/>
                </a:solidFill>
                <a:latin typeface="+mj-lt"/>
              </a:defRPr>
            </a:lvl2pPr>
            <a:lvl3pPr>
              <a:defRPr cap="all" baseline="0">
                <a:solidFill>
                  <a:schemeClr val="bg2"/>
                </a:solidFill>
                <a:latin typeface="Gotham Medium" panose="02000604030000020004" pitchFamily="50" charset="0"/>
              </a:defRPr>
            </a:lvl3pPr>
            <a:lvl4pPr>
              <a:defRPr cap="all" baseline="0">
                <a:solidFill>
                  <a:schemeClr val="bg2"/>
                </a:solidFill>
                <a:latin typeface="Gotham Medium" panose="02000604030000020004" pitchFamily="50" charset="0"/>
              </a:defRPr>
            </a:lvl4pPr>
            <a:lvl5pPr>
              <a:defRPr cap="all" baseline="0">
                <a:solidFill>
                  <a:schemeClr val="bg2"/>
                </a:solidFill>
                <a:latin typeface="Gotham Medium" panose="02000604030000020004" pitchFamily="50" charset="0"/>
              </a:defRPr>
            </a:lvl5pPr>
          </a:lstStyle>
          <a:p>
            <a:pPr lvl="0"/>
            <a:r>
              <a:rPr lang="en-GB" dirty="0"/>
              <a:t>Insert quote</a:t>
            </a:r>
          </a:p>
          <a:p>
            <a:pPr lvl="1"/>
            <a:r>
              <a:rPr lang="en-GB" dirty="0"/>
              <a:t>Insert text</a:t>
            </a:r>
          </a:p>
        </p:txBody>
      </p:sp>
      <p:sp>
        <p:nvSpPr>
          <p:cNvPr id="18" name="Date Placeholder 17">
            <a:extLst>
              <a:ext uri="{FF2B5EF4-FFF2-40B4-BE49-F238E27FC236}">
                <a16:creationId xmlns:a16="http://schemas.microsoft.com/office/drawing/2014/main" id="{2F70BA7B-D3C0-08BE-BF31-B1ADE7CBEBF5}"/>
              </a:ext>
            </a:extLst>
          </p:cNvPr>
          <p:cNvSpPr>
            <a:spLocks noGrp="1"/>
          </p:cNvSpPr>
          <p:nvPr>
            <p:ph type="dt" sz="half" idx="50"/>
          </p:nvPr>
        </p:nvSpPr>
        <p:spPr/>
        <p:txBody>
          <a:bodyPr>
            <a:noAutofit/>
          </a:bodyPr>
          <a:lstStyle/>
          <a:p>
            <a:endParaRPr lang="en-GB" dirty="0"/>
          </a:p>
        </p:txBody>
      </p:sp>
      <p:sp>
        <p:nvSpPr>
          <p:cNvPr id="19" name="Footer Placeholder 18">
            <a:extLst>
              <a:ext uri="{FF2B5EF4-FFF2-40B4-BE49-F238E27FC236}">
                <a16:creationId xmlns:a16="http://schemas.microsoft.com/office/drawing/2014/main" id="{4092E987-3199-115A-1245-013DFC538C2F}"/>
              </a:ext>
            </a:extLst>
          </p:cNvPr>
          <p:cNvSpPr>
            <a:spLocks noGrp="1"/>
          </p:cNvSpPr>
          <p:nvPr>
            <p:ph type="ftr" sz="quarter" idx="51"/>
          </p:nvPr>
        </p:nvSpPr>
        <p:spPr/>
        <p:txBody>
          <a:bodyPr/>
          <a:lstStyle/>
          <a:p>
            <a:pPr>
              <a:lnSpc>
                <a:spcPct val="120000"/>
              </a:lnSpc>
              <a:spcAft>
                <a:spcPts val="1000"/>
              </a:spcAft>
            </a:pPr>
            <a:endParaRPr lang="en-GB" dirty="0"/>
          </a:p>
        </p:txBody>
      </p:sp>
      <p:sp>
        <p:nvSpPr>
          <p:cNvPr id="20" name="Slide Number Placeholder 19">
            <a:extLst>
              <a:ext uri="{FF2B5EF4-FFF2-40B4-BE49-F238E27FC236}">
                <a16:creationId xmlns:a16="http://schemas.microsoft.com/office/drawing/2014/main" id="{EFAAF5EE-5C85-F32A-603D-FF3E3DAA73F4}"/>
              </a:ext>
            </a:extLst>
          </p:cNvPr>
          <p:cNvSpPr>
            <a:spLocks noGrp="1"/>
          </p:cNvSpPr>
          <p:nvPr>
            <p:ph type="sldNum" sz="quarter" idx="52"/>
          </p:nvPr>
        </p:nvSpPr>
        <p:spPr/>
        <p:txBody>
          <a:bodyPr>
            <a:noAutofit/>
          </a:bodyPr>
          <a:lstStyle/>
          <a:p>
            <a:fld id="{BB07EAE1-021A-493C-B07F-6FE9E5D11BEB}" type="slidenum">
              <a:rPr lang="en-GB" smtClean="0"/>
              <a:pPr/>
              <a:t>‹#›</a:t>
            </a:fld>
            <a:endParaRPr lang="en-GB" dirty="0"/>
          </a:p>
        </p:txBody>
      </p:sp>
      <p:grpSp>
        <p:nvGrpSpPr>
          <p:cNvPr id="3" name="Group 2">
            <a:extLst>
              <a:ext uri="{FF2B5EF4-FFF2-40B4-BE49-F238E27FC236}">
                <a16:creationId xmlns:a16="http://schemas.microsoft.com/office/drawing/2014/main" id="{30BB9792-3737-0BE3-7F32-3AF766458E60}"/>
              </a:ext>
            </a:extLst>
          </p:cNvPr>
          <p:cNvGrpSpPr/>
          <p:nvPr userDrawn="1"/>
        </p:nvGrpSpPr>
        <p:grpSpPr>
          <a:xfrm>
            <a:off x="12287572" y="0"/>
            <a:ext cx="2175021" cy="5486150"/>
            <a:chOff x="12287572" y="0"/>
            <a:chExt cx="2175021" cy="5486150"/>
          </a:xfrm>
        </p:grpSpPr>
        <p:grpSp>
          <p:nvGrpSpPr>
            <p:cNvPr id="6" name="Group 5">
              <a:extLst>
                <a:ext uri="{FF2B5EF4-FFF2-40B4-BE49-F238E27FC236}">
                  <a16:creationId xmlns:a16="http://schemas.microsoft.com/office/drawing/2014/main" id="{F668F657-B8B4-C89B-740E-CDC7BB969B59}"/>
                </a:ext>
              </a:extLst>
            </p:cNvPr>
            <p:cNvGrpSpPr/>
            <p:nvPr/>
          </p:nvGrpSpPr>
          <p:grpSpPr>
            <a:xfrm>
              <a:off x="12287572" y="0"/>
              <a:ext cx="2175021" cy="4839558"/>
              <a:chOff x="838200" y="1150069"/>
              <a:chExt cx="2175021" cy="4839558"/>
            </a:xfrm>
          </p:grpSpPr>
          <p:sp>
            <p:nvSpPr>
              <p:cNvPr id="25" name="Rectangle 24">
                <a:extLst>
                  <a:ext uri="{FF2B5EF4-FFF2-40B4-BE49-F238E27FC236}">
                    <a16:creationId xmlns:a16="http://schemas.microsoft.com/office/drawing/2014/main" id="{C38D9B20-914C-D9DA-86DD-1161FC24838D}"/>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6" name="Rectangle 25">
                <a:extLst>
                  <a:ext uri="{FF2B5EF4-FFF2-40B4-BE49-F238E27FC236}">
                    <a16:creationId xmlns:a16="http://schemas.microsoft.com/office/drawing/2014/main" id="{968E436F-DEA3-8C53-E864-E33A1C8B91F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7" name="TextBox 26">
                <a:extLst>
                  <a:ext uri="{FF2B5EF4-FFF2-40B4-BE49-F238E27FC236}">
                    <a16:creationId xmlns:a16="http://schemas.microsoft.com/office/drawing/2014/main" id="{3A5A6ACF-0B3A-71FD-285F-18A4CF9C15B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8" name="TextBox 27">
                <a:extLst>
                  <a:ext uri="{FF2B5EF4-FFF2-40B4-BE49-F238E27FC236}">
                    <a16:creationId xmlns:a16="http://schemas.microsoft.com/office/drawing/2014/main" id="{0C57071D-8B28-C50D-4BF3-0DFCBEB62763}"/>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9" name="TextBox 28">
                <a:extLst>
                  <a:ext uri="{FF2B5EF4-FFF2-40B4-BE49-F238E27FC236}">
                    <a16:creationId xmlns:a16="http://schemas.microsoft.com/office/drawing/2014/main" id="{74E4F20B-CF24-05A8-9E94-7BA18CF8093D}"/>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30" name="TextBox 29">
                <a:extLst>
                  <a:ext uri="{FF2B5EF4-FFF2-40B4-BE49-F238E27FC236}">
                    <a16:creationId xmlns:a16="http://schemas.microsoft.com/office/drawing/2014/main" id="{7113B816-37A7-4B8F-C700-A0D622FB861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31" name="TextBox 30">
                <a:extLst>
                  <a:ext uri="{FF2B5EF4-FFF2-40B4-BE49-F238E27FC236}">
                    <a16:creationId xmlns:a16="http://schemas.microsoft.com/office/drawing/2014/main" id="{B50D6C88-3586-CAA5-EFD4-677DEA13EA03}"/>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32" name="TextBox 31">
                <a:extLst>
                  <a:ext uri="{FF2B5EF4-FFF2-40B4-BE49-F238E27FC236}">
                    <a16:creationId xmlns:a16="http://schemas.microsoft.com/office/drawing/2014/main" id="{6AD1C204-6B85-A5A3-5F6F-FAA1108E715E}"/>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33" name="TextBox 32">
                <a:extLst>
                  <a:ext uri="{FF2B5EF4-FFF2-40B4-BE49-F238E27FC236}">
                    <a16:creationId xmlns:a16="http://schemas.microsoft.com/office/drawing/2014/main" id="{FF51F047-639C-9ADD-05CF-B1237617E19F}"/>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9" name="Group 8">
              <a:extLst>
                <a:ext uri="{FF2B5EF4-FFF2-40B4-BE49-F238E27FC236}">
                  <a16:creationId xmlns:a16="http://schemas.microsoft.com/office/drawing/2014/main" id="{D1928D54-9C18-0289-6552-D1B0DCE0C11E}"/>
                </a:ext>
              </a:extLst>
            </p:cNvPr>
            <p:cNvGrpSpPr/>
            <p:nvPr userDrawn="1"/>
          </p:nvGrpSpPr>
          <p:grpSpPr>
            <a:xfrm>
              <a:off x="12287572" y="0"/>
              <a:ext cx="2175021" cy="5486150"/>
              <a:chOff x="838200" y="1150069"/>
              <a:chExt cx="2175021" cy="5486150"/>
            </a:xfrm>
          </p:grpSpPr>
          <p:sp>
            <p:nvSpPr>
              <p:cNvPr id="11" name="Rectangle 10">
                <a:extLst>
                  <a:ext uri="{FF2B5EF4-FFF2-40B4-BE49-F238E27FC236}">
                    <a16:creationId xmlns:a16="http://schemas.microsoft.com/office/drawing/2014/main" id="{F0A97BA8-3811-CFB1-D1A8-879802A7AE91}"/>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BB4A32AE-65CB-9AD8-1E1C-57A800E22B1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5" name="TextBox 14">
                <a:extLst>
                  <a:ext uri="{FF2B5EF4-FFF2-40B4-BE49-F238E27FC236}">
                    <a16:creationId xmlns:a16="http://schemas.microsoft.com/office/drawing/2014/main" id="{D0C99945-0085-7A0B-8DE2-7CE4B027756F}"/>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6" name="TextBox 15">
                <a:extLst>
                  <a:ext uri="{FF2B5EF4-FFF2-40B4-BE49-F238E27FC236}">
                    <a16:creationId xmlns:a16="http://schemas.microsoft.com/office/drawing/2014/main" id="{8940BE46-A822-6EFE-BBC6-C15BA9F1F49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7" name="TextBox 16">
                <a:extLst>
                  <a:ext uri="{FF2B5EF4-FFF2-40B4-BE49-F238E27FC236}">
                    <a16:creationId xmlns:a16="http://schemas.microsoft.com/office/drawing/2014/main" id="{777A3B6C-A6ED-DF92-38F6-29EDB58CB962}"/>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1" name="TextBox 20">
                <a:extLst>
                  <a:ext uri="{FF2B5EF4-FFF2-40B4-BE49-F238E27FC236}">
                    <a16:creationId xmlns:a16="http://schemas.microsoft.com/office/drawing/2014/main" id="{0524902D-B587-41DC-0F88-97D332CF1027}"/>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2" name="TextBox 21">
                <a:extLst>
                  <a:ext uri="{FF2B5EF4-FFF2-40B4-BE49-F238E27FC236}">
                    <a16:creationId xmlns:a16="http://schemas.microsoft.com/office/drawing/2014/main" id="{A3F835BE-A7B6-56F4-AEEB-1730B7A10654}"/>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23" name="TextBox 22">
                <a:extLst>
                  <a:ext uri="{FF2B5EF4-FFF2-40B4-BE49-F238E27FC236}">
                    <a16:creationId xmlns:a16="http://schemas.microsoft.com/office/drawing/2014/main" id="{FB13152D-BF86-A7EE-87DB-646500AD21B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4" name="TextBox 23">
                <a:extLst>
                  <a:ext uri="{FF2B5EF4-FFF2-40B4-BE49-F238E27FC236}">
                    <a16:creationId xmlns:a16="http://schemas.microsoft.com/office/drawing/2014/main" id="{5685FAF4-0D24-94A5-AE7D-6B9F4EC0C3D6}"/>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0" name="TextBox 9">
              <a:extLst>
                <a:ext uri="{FF2B5EF4-FFF2-40B4-BE49-F238E27FC236}">
                  <a16:creationId xmlns:a16="http://schemas.microsoft.com/office/drawing/2014/main" id="{9D48E847-6526-AB9D-FA34-1DCC477279D0}"/>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2" name="Text Placeholder 10">
            <a:extLst>
              <a:ext uri="{FF2B5EF4-FFF2-40B4-BE49-F238E27FC236}">
                <a16:creationId xmlns:a16="http://schemas.microsoft.com/office/drawing/2014/main" id="{3C5F58B6-C23E-1F48-BFE2-F8FF58A53C6F}"/>
              </a:ext>
            </a:extLst>
          </p:cNvPr>
          <p:cNvSpPr>
            <a:spLocks noGrp="1"/>
          </p:cNvSpPr>
          <p:nvPr>
            <p:ph type="body" sz="quarter" idx="16" hasCustomPrompt="1"/>
          </p:nvPr>
        </p:nvSpPr>
        <p:spPr>
          <a:xfrm>
            <a:off x="10958140" y="449777"/>
            <a:ext cx="565200" cy="565200"/>
          </a:xfrm>
          <a:blipFill>
            <a:blip r:embed="rId4">
              <a:extLst>
                <a:ext uri="{96DAC541-7B7A-43D3-8B79-37D633B846F1}">
                  <asvg:svgBlip xmlns:asvg="http://schemas.microsoft.com/office/drawing/2016/SVG/main" r:embed="rId5"/>
                </a:ext>
              </a:extLst>
            </a:blip>
            <a:stretch>
              <a:fillRect/>
            </a:stretch>
          </a:blipFill>
        </p:spPr>
        <p:txBody>
          <a:bodyPr>
            <a:normAutofit/>
          </a:bodyPr>
          <a:lstStyle>
            <a:lvl1pPr>
              <a:defRPr/>
            </a:lvl1pPr>
          </a:lstStyle>
          <a:p>
            <a:pPr lvl="0"/>
            <a:r>
              <a:rPr lang="en-GB"/>
              <a:t> </a:t>
            </a:r>
            <a:endParaRPr lang="en-GB" dirty="0"/>
          </a:p>
        </p:txBody>
      </p:sp>
    </p:spTree>
    <p:custDataLst>
      <p:tags r:id="rId1"/>
    </p:custDataLst>
    <p:extLst>
      <p:ext uri="{BB962C8B-B14F-4D97-AF65-F5344CB8AC3E}">
        <p14:creationId xmlns:p14="http://schemas.microsoft.com/office/powerpoint/2010/main" val="408518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Key message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A2D7DB-4A87-6DE0-FC3F-DF11FD71BA74}"/>
              </a:ext>
            </a:extLst>
          </p:cNvPr>
          <p:cNvSpPr>
            <a:spLocks noGrp="1"/>
          </p:cNvSpPr>
          <p:nvPr>
            <p:ph type="pic" sz="quarter" idx="48"/>
          </p:nvPr>
        </p:nvSpPr>
        <p:spPr>
          <a:xfrm>
            <a:off x="0" y="0"/>
            <a:ext cx="12192000" cy="6858000"/>
          </a:xfrm>
        </p:spPr>
        <p:txBody>
          <a:bodyPr anchor="ctr"/>
          <a:lstStyle>
            <a:lvl1pPr algn="ctr">
              <a:defRPr/>
            </a:lvl1pPr>
          </a:lstStyle>
          <a:p>
            <a:r>
              <a:rPr lang="en-US"/>
              <a:t>Click icon to add picture</a:t>
            </a:r>
            <a:endParaRPr lang="en-GB"/>
          </a:p>
        </p:txBody>
      </p:sp>
      <p:sp>
        <p:nvSpPr>
          <p:cNvPr id="43" name="Text Placeholder 3">
            <a:extLst>
              <a:ext uri="{FF2B5EF4-FFF2-40B4-BE49-F238E27FC236}">
                <a16:creationId xmlns:a16="http://schemas.microsoft.com/office/drawing/2014/main" id="{CB8A0789-C993-7DB5-37FB-D67803B62572}"/>
              </a:ext>
            </a:extLst>
          </p:cNvPr>
          <p:cNvSpPr>
            <a:spLocks noGrp="1"/>
          </p:cNvSpPr>
          <p:nvPr>
            <p:ph type="body" sz="quarter" idx="4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7" name="Date Placeholder 56">
            <a:extLst>
              <a:ext uri="{FF2B5EF4-FFF2-40B4-BE49-F238E27FC236}">
                <a16:creationId xmlns:a16="http://schemas.microsoft.com/office/drawing/2014/main" id="{F435C87F-C23B-1AD8-CA51-A2D91502A682}"/>
              </a:ext>
            </a:extLst>
          </p:cNvPr>
          <p:cNvSpPr>
            <a:spLocks noGrp="1"/>
          </p:cNvSpPr>
          <p:nvPr>
            <p:ph type="dt" sz="half" idx="45"/>
          </p:nvPr>
        </p:nvSpPr>
        <p:spPr/>
        <p:txBody>
          <a:bodyPr>
            <a:noAutofit/>
          </a:bodyPr>
          <a:lstStyle/>
          <a:p>
            <a:endParaRPr lang="en-GB" dirty="0"/>
          </a:p>
        </p:txBody>
      </p:sp>
      <p:sp>
        <p:nvSpPr>
          <p:cNvPr id="59" name="Slide Number Placeholder 58">
            <a:extLst>
              <a:ext uri="{FF2B5EF4-FFF2-40B4-BE49-F238E27FC236}">
                <a16:creationId xmlns:a16="http://schemas.microsoft.com/office/drawing/2014/main" id="{BE84BDB3-083B-0899-5B68-798FD2E3986E}"/>
              </a:ext>
            </a:extLst>
          </p:cNvPr>
          <p:cNvSpPr>
            <a:spLocks noGrp="1"/>
          </p:cNvSpPr>
          <p:nvPr>
            <p:ph type="sldNum" sz="quarter" idx="47"/>
          </p:nvPr>
        </p:nvSpPr>
        <p:spPr/>
        <p:txBody>
          <a:bodyPr>
            <a:noAutofit/>
          </a:bodyPr>
          <a:lstStyle/>
          <a:p>
            <a:fld id="{BB07EAE1-021A-493C-B07F-6FE9E5D11BEB}" type="slidenum">
              <a:rPr lang="en-GB" smtClean="0"/>
              <a:pPr/>
              <a:t>‹#›</a:t>
            </a:fld>
            <a:endParaRPr lang="en-GB" dirty="0"/>
          </a:p>
        </p:txBody>
      </p:sp>
      <p:sp>
        <p:nvSpPr>
          <p:cNvPr id="12" name="Text Placeholder 9">
            <a:extLst>
              <a:ext uri="{FF2B5EF4-FFF2-40B4-BE49-F238E27FC236}">
                <a16:creationId xmlns:a16="http://schemas.microsoft.com/office/drawing/2014/main" id="{55C69A34-714A-F49C-168F-A21DD80BF8E0}"/>
              </a:ext>
            </a:extLst>
          </p:cNvPr>
          <p:cNvSpPr>
            <a:spLocks noGrp="1"/>
          </p:cNvSpPr>
          <p:nvPr>
            <p:ph type="body" sz="quarter" idx="14" hasCustomPrompt="1"/>
          </p:nvPr>
        </p:nvSpPr>
        <p:spPr>
          <a:xfrm>
            <a:off x="450850" y="1537468"/>
            <a:ext cx="5524500" cy="3328446"/>
          </a:xfrm>
        </p:spPr>
        <p:txBody>
          <a:bodyPr anchor="ctr"/>
          <a:lstStyle>
            <a:lvl1pPr algn="l">
              <a:defRPr sz="3600" cap="none" baseline="0">
                <a:solidFill>
                  <a:schemeClr val="tx1"/>
                </a:solidFill>
                <a:latin typeface="+mj-lt"/>
              </a:defRPr>
            </a:lvl1pPr>
            <a:lvl2pPr marL="0" indent="0" algn="l">
              <a:buNone/>
              <a:defRPr sz="2000" cap="none" baseline="0">
                <a:solidFill>
                  <a:schemeClr val="tx1"/>
                </a:solidFill>
                <a:latin typeface="+mn-lt"/>
              </a:defRPr>
            </a:lvl2pPr>
            <a:lvl3pPr>
              <a:defRPr cap="all" baseline="0">
                <a:solidFill>
                  <a:schemeClr val="bg2"/>
                </a:solidFill>
                <a:latin typeface="Gotham Medium" panose="02000604030000020004" pitchFamily="50" charset="0"/>
              </a:defRPr>
            </a:lvl3pPr>
            <a:lvl4pPr>
              <a:defRPr cap="all" baseline="0">
                <a:solidFill>
                  <a:schemeClr val="bg2"/>
                </a:solidFill>
                <a:latin typeface="Gotham Medium" panose="02000604030000020004" pitchFamily="50" charset="0"/>
              </a:defRPr>
            </a:lvl4pPr>
            <a:lvl5pPr>
              <a:defRPr cap="all" baseline="0">
                <a:solidFill>
                  <a:schemeClr val="bg2"/>
                </a:solidFill>
                <a:latin typeface="Gotham Medium" panose="02000604030000020004" pitchFamily="50" charset="0"/>
              </a:defRPr>
            </a:lvl5pPr>
          </a:lstStyle>
          <a:p>
            <a:pPr lvl="0"/>
            <a:r>
              <a:rPr lang="en-GB" dirty="0"/>
              <a:t>Insert quote</a:t>
            </a:r>
          </a:p>
          <a:p>
            <a:pPr lvl="1"/>
            <a:r>
              <a:rPr lang="en-GB" dirty="0"/>
              <a:t>Insert text</a:t>
            </a:r>
          </a:p>
        </p:txBody>
      </p:sp>
      <p:grpSp>
        <p:nvGrpSpPr>
          <p:cNvPr id="3" name="Group 2">
            <a:extLst>
              <a:ext uri="{FF2B5EF4-FFF2-40B4-BE49-F238E27FC236}">
                <a16:creationId xmlns:a16="http://schemas.microsoft.com/office/drawing/2014/main" id="{B3F96D80-63AF-3731-4047-F39EC592DEF5}"/>
              </a:ext>
            </a:extLst>
          </p:cNvPr>
          <p:cNvGrpSpPr/>
          <p:nvPr userDrawn="1"/>
        </p:nvGrpSpPr>
        <p:grpSpPr>
          <a:xfrm>
            <a:off x="12287572" y="0"/>
            <a:ext cx="2175021" cy="5486150"/>
            <a:chOff x="12287572" y="0"/>
            <a:chExt cx="2175021" cy="5486150"/>
          </a:xfrm>
        </p:grpSpPr>
        <p:grpSp>
          <p:nvGrpSpPr>
            <p:cNvPr id="6" name="Group 5">
              <a:extLst>
                <a:ext uri="{FF2B5EF4-FFF2-40B4-BE49-F238E27FC236}">
                  <a16:creationId xmlns:a16="http://schemas.microsoft.com/office/drawing/2014/main" id="{7141D10F-2363-540D-78A0-46457AC7A652}"/>
                </a:ext>
              </a:extLst>
            </p:cNvPr>
            <p:cNvGrpSpPr/>
            <p:nvPr/>
          </p:nvGrpSpPr>
          <p:grpSpPr>
            <a:xfrm>
              <a:off x="12287572" y="0"/>
              <a:ext cx="2175021" cy="4839558"/>
              <a:chOff x="838200" y="1150069"/>
              <a:chExt cx="2175021" cy="4839558"/>
            </a:xfrm>
          </p:grpSpPr>
          <p:sp>
            <p:nvSpPr>
              <p:cNvPr id="21" name="Rectangle 20">
                <a:extLst>
                  <a:ext uri="{FF2B5EF4-FFF2-40B4-BE49-F238E27FC236}">
                    <a16:creationId xmlns:a16="http://schemas.microsoft.com/office/drawing/2014/main" id="{4649CDEF-CA12-EAB1-96A4-6F5BF9BBCA62}"/>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22" name="Rectangle 21">
                <a:extLst>
                  <a:ext uri="{FF2B5EF4-FFF2-40B4-BE49-F238E27FC236}">
                    <a16:creationId xmlns:a16="http://schemas.microsoft.com/office/drawing/2014/main" id="{D69A93CC-8BC1-C3D6-B9B1-65A97949AE8D}"/>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3" name="TextBox 22">
                <a:extLst>
                  <a:ext uri="{FF2B5EF4-FFF2-40B4-BE49-F238E27FC236}">
                    <a16:creationId xmlns:a16="http://schemas.microsoft.com/office/drawing/2014/main" id="{231E554D-5152-66F7-DC43-56E30855A318}"/>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4" name="TextBox 23">
                <a:extLst>
                  <a:ext uri="{FF2B5EF4-FFF2-40B4-BE49-F238E27FC236}">
                    <a16:creationId xmlns:a16="http://schemas.microsoft.com/office/drawing/2014/main" id="{4B1F66D6-6113-DF97-7D9A-C4BDD7A589E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5" name="TextBox 24">
                <a:extLst>
                  <a:ext uri="{FF2B5EF4-FFF2-40B4-BE49-F238E27FC236}">
                    <a16:creationId xmlns:a16="http://schemas.microsoft.com/office/drawing/2014/main" id="{88D2ABF7-2D42-02F3-8C86-058029F400CB}"/>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6" name="TextBox 25">
                <a:extLst>
                  <a:ext uri="{FF2B5EF4-FFF2-40B4-BE49-F238E27FC236}">
                    <a16:creationId xmlns:a16="http://schemas.microsoft.com/office/drawing/2014/main" id="{ADE2E180-D739-F211-15A0-4DAF97467374}"/>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7" name="TextBox 26">
                <a:extLst>
                  <a:ext uri="{FF2B5EF4-FFF2-40B4-BE49-F238E27FC236}">
                    <a16:creationId xmlns:a16="http://schemas.microsoft.com/office/drawing/2014/main" id="{CA7133DC-454A-7924-8C2F-5ED5270B74EC}"/>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8" name="TextBox 27">
                <a:extLst>
                  <a:ext uri="{FF2B5EF4-FFF2-40B4-BE49-F238E27FC236}">
                    <a16:creationId xmlns:a16="http://schemas.microsoft.com/office/drawing/2014/main" id="{3D520A4E-4DA9-E2AD-32E9-A48CABA907F1}"/>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9" name="TextBox 28">
                <a:extLst>
                  <a:ext uri="{FF2B5EF4-FFF2-40B4-BE49-F238E27FC236}">
                    <a16:creationId xmlns:a16="http://schemas.microsoft.com/office/drawing/2014/main" id="{0C0A2D2D-94C0-B1B5-1733-FB4A2E143311}"/>
                  </a:ext>
                </a:extLst>
              </p:cNvPr>
              <p:cNvSpPr txBox="1"/>
              <p:nvPr/>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9" name="Group 8">
              <a:extLst>
                <a:ext uri="{FF2B5EF4-FFF2-40B4-BE49-F238E27FC236}">
                  <a16:creationId xmlns:a16="http://schemas.microsoft.com/office/drawing/2014/main" id="{AF3CBB51-7261-A2F7-2836-5503B245D03C}"/>
                </a:ext>
              </a:extLst>
            </p:cNvPr>
            <p:cNvGrpSpPr/>
            <p:nvPr userDrawn="1"/>
          </p:nvGrpSpPr>
          <p:grpSpPr>
            <a:xfrm>
              <a:off x="12287572" y="0"/>
              <a:ext cx="2175021" cy="5486150"/>
              <a:chOff x="838200" y="1150069"/>
              <a:chExt cx="2175021" cy="5486150"/>
            </a:xfrm>
          </p:grpSpPr>
          <p:sp>
            <p:nvSpPr>
              <p:cNvPr id="11" name="Rectangle 10">
                <a:extLst>
                  <a:ext uri="{FF2B5EF4-FFF2-40B4-BE49-F238E27FC236}">
                    <a16:creationId xmlns:a16="http://schemas.microsoft.com/office/drawing/2014/main" id="{5AF3B3BA-7107-D247-734A-FED5CA119FA4}"/>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3" name="Rectangle 12">
                <a:extLst>
                  <a:ext uri="{FF2B5EF4-FFF2-40B4-BE49-F238E27FC236}">
                    <a16:creationId xmlns:a16="http://schemas.microsoft.com/office/drawing/2014/main" id="{2D7E3C20-C70A-B7DA-8D62-345D142DE0B6}"/>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4" name="TextBox 13">
                <a:extLst>
                  <a:ext uri="{FF2B5EF4-FFF2-40B4-BE49-F238E27FC236}">
                    <a16:creationId xmlns:a16="http://schemas.microsoft.com/office/drawing/2014/main" id="{E78E5412-EEE9-A57E-BD57-20B0CF5769FA}"/>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15" name="TextBox 14">
                <a:extLst>
                  <a:ext uri="{FF2B5EF4-FFF2-40B4-BE49-F238E27FC236}">
                    <a16:creationId xmlns:a16="http://schemas.microsoft.com/office/drawing/2014/main" id="{073CC784-3B9D-0114-7841-4EDF74BA4626}"/>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6" name="TextBox 15">
                <a:extLst>
                  <a:ext uri="{FF2B5EF4-FFF2-40B4-BE49-F238E27FC236}">
                    <a16:creationId xmlns:a16="http://schemas.microsoft.com/office/drawing/2014/main" id="{1EF788DF-93C2-B44B-E51E-BE0B9B063159}"/>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7" name="TextBox 16">
                <a:extLst>
                  <a:ext uri="{FF2B5EF4-FFF2-40B4-BE49-F238E27FC236}">
                    <a16:creationId xmlns:a16="http://schemas.microsoft.com/office/drawing/2014/main" id="{DFAD8F4E-8348-4E6D-8D4E-CE128625DB00}"/>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8" name="TextBox 17">
                <a:extLst>
                  <a:ext uri="{FF2B5EF4-FFF2-40B4-BE49-F238E27FC236}">
                    <a16:creationId xmlns:a16="http://schemas.microsoft.com/office/drawing/2014/main" id="{F2AA4C49-B99B-9664-9A4C-57B3C7FC70FE}"/>
                  </a:ext>
                </a:extLst>
              </p:cNvPr>
              <p:cNvSpPr txBox="1"/>
              <p:nvPr/>
            </p:nvSpPr>
            <p:spPr>
              <a:xfrm>
                <a:off x="866774" y="5360117"/>
                <a:ext cx="2146447" cy="861774"/>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19" name="TextBox 18">
                <a:extLst>
                  <a:ext uri="{FF2B5EF4-FFF2-40B4-BE49-F238E27FC236}">
                    <a16:creationId xmlns:a16="http://schemas.microsoft.com/office/drawing/2014/main" id="{E2209F2E-D003-83A8-4025-90C992E37548}"/>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20" name="TextBox 19">
                <a:extLst>
                  <a:ext uri="{FF2B5EF4-FFF2-40B4-BE49-F238E27FC236}">
                    <a16:creationId xmlns:a16="http://schemas.microsoft.com/office/drawing/2014/main" id="{BAF3052D-A667-C47E-52FF-0C43B4C30A59}"/>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10" name="TextBox 9">
              <a:extLst>
                <a:ext uri="{FF2B5EF4-FFF2-40B4-BE49-F238E27FC236}">
                  <a16:creationId xmlns:a16="http://schemas.microsoft.com/office/drawing/2014/main" id="{319A8FD8-D81C-23E1-3519-4517F7ADA48C}"/>
                </a:ext>
              </a:extLst>
            </p:cNvPr>
            <p:cNvSpPr txBox="1"/>
            <p:nvPr userDrawn="1"/>
          </p:nvSpPr>
          <p:spPr>
            <a:xfrm>
              <a:off x="12316146" y="4885855"/>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sp>
        <p:nvSpPr>
          <p:cNvPr id="2" name="Text Placeholder 10">
            <a:extLst>
              <a:ext uri="{FF2B5EF4-FFF2-40B4-BE49-F238E27FC236}">
                <a16:creationId xmlns:a16="http://schemas.microsoft.com/office/drawing/2014/main" id="{4855A043-F480-8EE0-47F9-2953C528B9DF}"/>
              </a:ext>
            </a:extLst>
          </p:cNvPr>
          <p:cNvSpPr>
            <a:spLocks noGrp="1"/>
          </p:cNvSpPr>
          <p:nvPr>
            <p:ph type="body" sz="quarter" idx="16"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7" name="Footer Placeholder 4">
            <a:extLst>
              <a:ext uri="{FF2B5EF4-FFF2-40B4-BE49-F238E27FC236}">
                <a16:creationId xmlns:a16="http://schemas.microsoft.com/office/drawing/2014/main" id="{6F19CA1F-F19F-130B-8298-96F0F0E03AEC}"/>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Tree>
    <p:custDataLst>
      <p:tags r:id="rId1"/>
    </p:custDataLst>
    <p:extLst>
      <p:ext uri="{BB962C8B-B14F-4D97-AF65-F5344CB8AC3E}">
        <p14:creationId xmlns:p14="http://schemas.microsoft.com/office/powerpoint/2010/main" val="21536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6 point graphic">
    <p:spTree>
      <p:nvGrpSpPr>
        <p:cNvPr id="1" name=""/>
        <p:cNvGrpSpPr/>
        <p:nvPr/>
      </p:nvGrpSpPr>
      <p:grpSpPr>
        <a:xfrm>
          <a:off x="0" y="0"/>
          <a:ext cx="0" cy="0"/>
          <a:chOff x="0" y="0"/>
          <a:chExt cx="0" cy="0"/>
        </a:xfrm>
      </p:grpSpPr>
      <p:sp>
        <p:nvSpPr>
          <p:cNvPr id="2" name="Text Placeholder 15">
            <a:extLst>
              <a:ext uri="{FF2B5EF4-FFF2-40B4-BE49-F238E27FC236}">
                <a16:creationId xmlns:a16="http://schemas.microsoft.com/office/drawing/2014/main" id="{DB5EBC07-6E6E-36D6-7DA1-DADA736D640E}"/>
              </a:ext>
            </a:extLst>
          </p:cNvPr>
          <p:cNvSpPr>
            <a:spLocks noGrp="1"/>
          </p:cNvSpPr>
          <p:nvPr>
            <p:ph type="body" sz="quarter" idx="63" hasCustomPrompt="1"/>
          </p:nvPr>
        </p:nvSpPr>
        <p:spPr>
          <a:xfrm>
            <a:off x="0" y="0"/>
            <a:ext cx="12190413" cy="6858000"/>
          </a:xfrm>
          <a:gradFill>
            <a:gsLst>
              <a:gs pos="0">
                <a:schemeClr val="tx1">
                  <a:alpha val="75000"/>
                </a:schemeClr>
              </a:gs>
              <a:gs pos="100000">
                <a:schemeClr val="tx1">
                  <a:alpha val="0"/>
                </a:schemeClr>
              </a:gs>
            </a:gsLst>
            <a:lin ang="0" scaled="1"/>
          </a:gradFill>
        </p:spPr>
        <p:txBody>
          <a:bodyPr/>
          <a:lstStyle>
            <a:lvl1pPr>
              <a:defRPr/>
            </a:lvl1pPr>
          </a:lstStyle>
          <a:p>
            <a:pPr lvl="0"/>
            <a:r>
              <a:rPr lang="en-US" dirty="0"/>
              <a:t> </a:t>
            </a:r>
            <a:endParaRPr lang="en-GB" dirty="0"/>
          </a:p>
        </p:txBody>
      </p:sp>
      <p:sp>
        <p:nvSpPr>
          <p:cNvPr id="8" name="Picture Placeholder 7">
            <a:extLst>
              <a:ext uri="{FF2B5EF4-FFF2-40B4-BE49-F238E27FC236}">
                <a16:creationId xmlns:a16="http://schemas.microsoft.com/office/drawing/2014/main" id="{C8A2D7DB-4A87-6DE0-FC3F-DF11FD71BA74}"/>
              </a:ext>
            </a:extLst>
          </p:cNvPr>
          <p:cNvSpPr>
            <a:spLocks noGrp="1"/>
          </p:cNvSpPr>
          <p:nvPr>
            <p:ph type="pic" sz="quarter" idx="48"/>
          </p:nvPr>
        </p:nvSpPr>
        <p:spPr>
          <a:xfrm>
            <a:off x="0" y="0"/>
            <a:ext cx="12212638" cy="6858000"/>
          </a:xfrm>
        </p:spPr>
        <p:txBody>
          <a:bodyPr anchor="ctr"/>
          <a:lstStyle>
            <a:lvl1pPr algn="ctr">
              <a:defRPr/>
            </a:lvl1pPr>
          </a:lstStyle>
          <a:p>
            <a:r>
              <a:rPr lang="en-US"/>
              <a:t>Click icon to add picture</a:t>
            </a:r>
            <a:endParaRPr lang="en-GB" dirty="0"/>
          </a:p>
        </p:txBody>
      </p:sp>
      <p:sp>
        <p:nvSpPr>
          <p:cNvPr id="43" name="Text Placeholder 3">
            <a:extLst>
              <a:ext uri="{FF2B5EF4-FFF2-40B4-BE49-F238E27FC236}">
                <a16:creationId xmlns:a16="http://schemas.microsoft.com/office/drawing/2014/main" id="{CB8A0789-C993-7DB5-37FB-D67803B62572}"/>
              </a:ext>
            </a:extLst>
          </p:cNvPr>
          <p:cNvSpPr>
            <a:spLocks noGrp="1"/>
          </p:cNvSpPr>
          <p:nvPr>
            <p:ph type="body" sz="quarter" idx="4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57" name="Date Placeholder 56">
            <a:extLst>
              <a:ext uri="{FF2B5EF4-FFF2-40B4-BE49-F238E27FC236}">
                <a16:creationId xmlns:a16="http://schemas.microsoft.com/office/drawing/2014/main" id="{F435C87F-C23B-1AD8-CA51-A2D91502A682}"/>
              </a:ext>
            </a:extLst>
          </p:cNvPr>
          <p:cNvSpPr>
            <a:spLocks noGrp="1"/>
          </p:cNvSpPr>
          <p:nvPr>
            <p:ph type="dt" sz="half" idx="45"/>
          </p:nvPr>
        </p:nvSpPr>
        <p:spPr/>
        <p:txBody>
          <a:bodyPr>
            <a:noAutofit/>
          </a:bodyPr>
          <a:lstStyle/>
          <a:p>
            <a:endParaRPr lang="en-GB" dirty="0"/>
          </a:p>
        </p:txBody>
      </p:sp>
      <p:sp>
        <p:nvSpPr>
          <p:cNvPr id="59" name="Slide Number Placeholder 58">
            <a:extLst>
              <a:ext uri="{FF2B5EF4-FFF2-40B4-BE49-F238E27FC236}">
                <a16:creationId xmlns:a16="http://schemas.microsoft.com/office/drawing/2014/main" id="{BE84BDB3-083B-0899-5B68-798FD2E3986E}"/>
              </a:ext>
            </a:extLst>
          </p:cNvPr>
          <p:cNvSpPr>
            <a:spLocks noGrp="1"/>
          </p:cNvSpPr>
          <p:nvPr>
            <p:ph type="sldNum" sz="quarter" idx="47"/>
          </p:nvPr>
        </p:nvSpPr>
        <p:spPr/>
        <p:txBody>
          <a:bodyPr>
            <a:noAutofit/>
          </a:bodyPr>
          <a:lstStyle/>
          <a:p>
            <a:fld id="{BB07EAE1-021A-493C-B07F-6FE9E5D11BEB}" type="slidenum">
              <a:rPr lang="en-GB" smtClean="0"/>
              <a:pPr/>
              <a:t>‹#›</a:t>
            </a:fld>
            <a:endParaRPr lang="en-GB" dirty="0"/>
          </a:p>
        </p:txBody>
      </p:sp>
      <p:sp>
        <p:nvSpPr>
          <p:cNvPr id="18" name="Text Placeholder 17">
            <a:extLst>
              <a:ext uri="{FF2B5EF4-FFF2-40B4-BE49-F238E27FC236}">
                <a16:creationId xmlns:a16="http://schemas.microsoft.com/office/drawing/2014/main" id="{F2BDFE44-0B86-C9EB-2000-9573C31B4315}"/>
              </a:ext>
            </a:extLst>
          </p:cNvPr>
          <p:cNvSpPr>
            <a:spLocks noGrp="1"/>
          </p:cNvSpPr>
          <p:nvPr>
            <p:ph type="body" sz="quarter" idx="56" hasCustomPrompt="1"/>
          </p:nvPr>
        </p:nvSpPr>
        <p:spPr>
          <a:xfrm>
            <a:off x="450850" y="1739900"/>
            <a:ext cx="276225" cy="274638"/>
          </a:xfrm>
          <a:solidFill>
            <a:schemeClr val="accent1"/>
          </a:solidFill>
        </p:spPr>
        <p:txBody>
          <a:bodyPr>
            <a:noAutofit/>
          </a:bodyPr>
          <a:lstStyle>
            <a:lvl1pPr>
              <a:defRPr>
                <a:solidFill>
                  <a:schemeClr val="accent1"/>
                </a:solidFill>
              </a:defRPr>
            </a:lvl1pPr>
          </a:lstStyle>
          <a:p>
            <a:pPr lvl="0"/>
            <a:r>
              <a:rPr lang="en-GB" dirty="0"/>
              <a:t>1</a:t>
            </a:r>
          </a:p>
        </p:txBody>
      </p:sp>
      <p:sp>
        <p:nvSpPr>
          <p:cNvPr id="27" name="Text Placeholder 17">
            <a:extLst>
              <a:ext uri="{FF2B5EF4-FFF2-40B4-BE49-F238E27FC236}">
                <a16:creationId xmlns:a16="http://schemas.microsoft.com/office/drawing/2014/main" id="{C2E27D77-AF9F-2B53-9DA6-DE299A82E38E}"/>
              </a:ext>
            </a:extLst>
          </p:cNvPr>
          <p:cNvSpPr>
            <a:spLocks noGrp="1"/>
          </p:cNvSpPr>
          <p:nvPr>
            <p:ph type="body" sz="quarter" idx="57" hasCustomPrompt="1"/>
          </p:nvPr>
        </p:nvSpPr>
        <p:spPr>
          <a:xfrm>
            <a:off x="3328988" y="1739900"/>
            <a:ext cx="276225" cy="274638"/>
          </a:xfrm>
          <a:solidFill>
            <a:schemeClr val="accent1"/>
          </a:solidFill>
        </p:spPr>
        <p:txBody>
          <a:bodyPr>
            <a:noAutofit/>
          </a:bodyPr>
          <a:lstStyle>
            <a:lvl1pPr>
              <a:defRPr>
                <a:solidFill>
                  <a:schemeClr val="accent1"/>
                </a:solidFill>
              </a:defRPr>
            </a:lvl1pPr>
          </a:lstStyle>
          <a:p>
            <a:pPr lvl="0"/>
            <a:r>
              <a:rPr lang="en-GB" dirty="0"/>
              <a:t>1</a:t>
            </a:r>
          </a:p>
        </p:txBody>
      </p:sp>
      <p:sp>
        <p:nvSpPr>
          <p:cNvPr id="28" name="Text Placeholder 17">
            <a:extLst>
              <a:ext uri="{FF2B5EF4-FFF2-40B4-BE49-F238E27FC236}">
                <a16:creationId xmlns:a16="http://schemas.microsoft.com/office/drawing/2014/main" id="{D3E351DD-6C4E-D17B-0B0A-145D7CDCEBBC}"/>
              </a:ext>
            </a:extLst>
          </p:cNvPr>
          <p:cNvSpPr>
            <a:spLocks noGrp="1"/>
          </p:cNvSpPr>
          <p:nvPr>
            <p:ph type="body" sz="quarter" idx="58" hasCustomPrompt="1"/>
          </p:nvPr>
        </p:nvSpPr>
        <p:spPr>
          <a:xfrm>
            <a:off x="6210300" y="1739900"/>
            <a:ext cx="276225" cy="274638"/>
          </a:xfrm>
          <a:solidFill>
            <a:schemeClr val="accent1"/>
          </a:solidFill>
        </p:spPr>
        <p:txBody>
          <a:bodyPr>
            <a:noAutofit/>
          </a:bodyPr>
          <a:lstStyle>
            <a:lvl1pPr>
              <a:defRPr>
                <a:solidFill>
                  <a:schemeClr val="accent1"/>
                </a:solidFill>
              </a:defRPr>
            </a:lvl1pPr>
          </a:lstStyle>
          <a:p>
            <a:pPr lvl="0"/>
            <a:r>
              <a:rPr lang="en-GB" dirty="0"/>
              <a:t>1</a:t>
            </a:r>
          </a:p>
        </p:txBody>
      </p:sp>
      <p:sp>
        <p:nvSpPr>
          <p:cNvPr id="29" name="Text Placeholder 17">
            <a:extLst>
              <a:ext uri="{FF2B5EF4-FFF2-40B4-BE49-F238E27FC236}">
                <a16:creationId xmlns:a16="http://schemas.microsoft.com/office/drawing/2014/main" id="{F97E0AA7-C5C4-834C-FE96-9C79130E9F44}"/>
              </a:ext>
            </a:extLst>
          </p:cNvPr>
          <p:cNvSpPr>
            <a:spLocks noGrp="1"/>
          </p:cNvSpPr>
          <p:nvPr>
            <p:ph type="body" sz="quarter" idx="59" hasCustomPrompt="1"/>
          </p:nvPr>
        </p:nvSpPr>
        <p:spPr>
          <a:xfrm>
            <a:off x="450850" y="3766445"/>
            <a:ext cx="276225" cy="274638"/>
          </a:xfrm>
          <a:solidFill>
            <a:schemeClr val="accent1"/>
          </a:solidFill>
        </p:spPr>
        <p:txBody>
          <a:bodyPr>
            <a:noAutofit/>
          </a:bodyPr>
          <a:lstStyle>
            <a:lvl1pPr>
              <a:defRPr>
                <a:solidFill>
                  <a:schemeClr val="accent1"/>
                </a:solidFill>
              </a:defRPr>
            </a:lvl1pPr>
          </a:lstStyle>
          <a:p>
            <a:pPr lvl="0"/>
            <a:r>
              <a:rPr lang="en-GB" dirty="0"/>
              <a:t>1</a:t>
            </a:r>
          </a:p>
        </p:txBody>
      </p:sp>
      <p:sp>
        <p:nvSpPr>
          <p:cNvPr id="30" name="Text Placeholder 17">
            <a:extLst>
              <a:ext uri="{FF2B5EF4-FFF2-40B4-BE49-F238E27FC236}">
                <a16:creationId xmlns:a16="http://schemas.microsoft.com/office/drawing/2014/main" id="{88EBF3B4-A8FC-0600-55F4-782AFC0AEA16}"/>
              </a:ext>
            </a:extLst>
          </p:cNvPr>
          <p:cNvSpPr>
            <a:spLocks noGrp="1"/>
          </p:cNvSpPr>
          <p:nvPr>
            <p:ph type="body" sz="quarter" idx="60" hasCustomPrompt="1"/>
          </p:nvPr>
        </p:nvSpPr>
        <p:spPr>
          <a:xfrm>
            <a:off x="3328988" y="3766445"/>
            <a:ext cx="276225" cy="274638"/>
          </a:xfrm>
          <a:solidFill>
            <a:schemeClr val="accent1"/>
          </a:solidFill>
        </p:spPr>
        <p:txBody>
          <a:bodyPr>
            <a:noAutofit/>
          </a:bodyPr>
          <a:lstStyle>
            <a:lvl1pPr>
              <a:defRPr>
                <a:solidFill>
                  <a:schemeClr val="accent1"/>
                </a:solidFill>
              </a:defRPr>
            </a:lvl1pPr>
          </a:lstStyle>
          <a:p>
            <a:pPr lvl="0"/>
            <a:r>
              <a:rPr lang="en-GB" dirty="0"/>
              <a:t>1</a:t>
            </a:r>
          </a:p>
        </p:txBody>
      </p:sp>
      <p:sp>
        <p:nvSpPr>
          <p:cNvPr id="31" name="Text Placeholder 17">
            <a:extLst>
              <a:ext uri="{FF2B5EF4-FFF2-40B4-BE49-F238E27FC236}">
                <a16:creationId xmlns:a16="http://schemas.microsoft.com/office/drawing/2014/main" id="{378D8A44-B01E-E882-BCAA-F6228FA50462}"/>
              </a:ext>
            </a:extLst>
          </p:cNvPr>
          <p:cNvSpPr>
            <a:spLocks noGrp="1"/>
          </p:cNvSpPr>
          <p:nvPr>
            <p:ph type="body" sz="quarter" idx="61" hasCustomPrompt="1"/>
          </p:nvPr>
        </p:nvSpPr>
        <p:spPr>
          <a:xfrm>
            <a:off x="6210300" y="3766445"/>
            <a:ext cx="276225" cy="274638"/>
          </a:xfrm>
          <a:solidFill>
            <a:schemeClr val="accent1"/>
          </a:solidFill>
        </p:spPr>
        <p:txBody>
          <a:bodyPr>
            <a:noAutofit/>
          </a:bodyPr>
          <a:lstStyle>
            <a:lvl1pPr>
              <a:defRPr>
                <a:solidFill>
                  <a:schemeClr val="accent1"/>
                </a:solidFill>
              </a:defRPr>
            </a:lvl1pPr>
          </a:lstStyle>
          <a:p>
            <a:pPr lvl="0"/>
            <a:r>
              <a:rPr lang="en-GB" dirty="0"/>
              <a:t>1</a:t>
            </a:r>
          </a:p>
        </p:txBody>
      </p:sp>
      <p:grpSp>
        <p:nvGrpSpPr>
          <p:cNvPr id="3" name="Group 2">
            <a:extLst>
              <a:ext uri="{FF2B5EF4-FFF2-40B4-BE49-F238E27FC236}">
                <a16:creationId xmlns:a16="http://schemas.microsoft.com/office/drawing/2014/main" id="{B392A302-2386-4C5D-A8F3-6F3061FC522C}"/>
              </a:ext>
            </a:extLst>
          </p:cNvPr>
          <p:cNvGrpSpPr/>
          <p:nvPr userDrawn="1"/>
        </p:nvGrpSpPr>
        <p:grpSpPr>
          <a:xfrm>
            <a:off x="12287571" y="0"/>
            <a:ext cx="2175022" cy="6019800"/>
            <a:chOff x="838199" y="1150069"/>
            <a:chExt cx="2175022" cy="6019800"/>
          </a:xfrm>
        </p:grpSpPr>
        <p:sp>
          <p:nvSpPr>
            <p:cNvPr id="4" name="Rectangle 3">
              <a:extLst>
                <a:ext uri="{FF2B5EF4-FFF2-40B4-BE49-F238E27FC236}">
                  <a16:creationId xmlns:a16="http://schemas.microsoft.com/office/drawing/2014/main" id="{BC63845A-2084-96C6-BB06-F681FD3A9B3C}"/>
                </a:ext>
              </a:extLst>
            </p:cNvPr>
            <p:cNvSpPr/>
            <p:nvPr/>
          </p:nvSpPr>
          <p:spPr>
            <a:xfrm>
              <a:off x="838199" y="1669942"/>
              <a:ext cx="2146446" cy="5499927"/>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0ACD862A-3BB8-CDCC-B6A5-846FB15A873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10" name="TextBox 9">
              <a:extLst>
                <a:ext uri="{FF2B5EF4-FFF2-40B4-BE49-F238E27FC236}">
                  <a16:creationId xmlns:a16="http://schemas.microsoft.com/office/drawing/2014/main" id="{406796E1-ACDF-15D7-7A4C-7445163A2822}"/>
                </a:ext>
              </a:extLst>
            </p:cNvPr>
            <p:cNvSpPr txBox="1"/>
            <p:nvPr/>
          </p:nvSpPr>
          <p:spPr>
            <a:xfrm>
              <a:off x="866775" y="2681268"/>
              <a:ext cx="2087197" cy="553998"/>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Arial" panose="020B0604020202020204" pitchFamily="34" charset="0"/>
                </a:rPr>
                <a:t>icon</a:t>
              </a:r>
              <a:r>
                <a:rPr lang="en-GB" sz="1000" dirty="0">
                  <a:solidFill>
                    <a:srgbClr val="333333"/>
                  </a:solidFill>
                </a:rPr>
                <a:t> in the middle of the placeholder and choose the image from your computer.</a:t>
              </a:r>
            </a:p>
          </p:txBody>
        </p:sp>
        <p:sp>
          <p:nvSpPr>
            <p:cNvPr id="12" name="TextBox 11">
              <a:extLst>
                <a:ext uri="{FF2B5EF4-FFF2-40B4-BE49-F238E27FC236}">
                  <a16:creationId xmlns:a16="http://schemas.microsoft.com/office/drawing/2014/main" id="{8D643ED8-7F12-664C-1853-D9EEF7EE65B4}"/>
                </a:ext>
              </a:extLst>
            </p:cNvPr>
            <p:cNvSpPr txBox="1"/>
            <p:nvPr/>
          </p:nvSpPr>
          <p:spPr>
            <a:xfrm>
              <a:off x="866774" y="3435451"/>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Arial" panose="020B0604020202020204" pitchFamily="34" charset="0"/>
                </a:rPr>
                <a:t>Format Picture </a:t>
              </a:r>
              <a:r>
                <a:rPr lang="en-GB" sz="1000" dirty="0">
                  <a:solidFill>
                    <a:srgbClr val="333333"/>
                  </a:solidFill>
                </a:rPr>
                <a:t>tab in the ribbon and use the tools to edit the image.</a:t>
              </a:r>
            </a:p>
          </p:txBody>
        </p:sp>
        <p:sp>
          <p:nvSpPr>
            <p:cNvPr id="13" name="TextBox 12">
              <a:extLst>
                <a:ext uri="{FF2B5EF4-FFF2-40B4-BE49-F238E27FC236}">
                  <a16:creationId xmlns:a16="http://schemas.microsoft.com/office/drawing/2014/main" id="{F6B3BD72-2E83-3067-899F-291208A0E2B6}"/>
                </a:ext>
              </a:extLst>
            </p:cNvPr>
            <p:cNvSpPr txBox="1"/>
            <p:nvPr/>
          </p:nvSpPr>
          <p:spPr>
            <a:xfrm>
              <a:off x="866773" y="4035746"/>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Arial" panose="020B0604020202020204" pitchFamily="34"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Arial" panose="020B0604020202020204" pitchFamily="34" charset="0"/>
                </a:rPr>
                <a:t>Fit </a:t>
              </a:r>
              <a:r>
                <a:rPr lang="en-GB" sz="1000" dirty="0">
                  <a:solidFill>
                    <a:srgbClr val="333333"/>
                  </a:solidFill>
                </a:rPr>
                <a:t>to fit the image to the placeholder.</a:t>
              </a:r>
            </a:p>
          </p:txBody>
        </p:sp>
        <p:sp>
          <p:nvSpPr>
            <p:cNvPr id="15" name="TextBox 14">
              <a:extLst>
                <a:ext uri="{FF2B5EF4-FFF2-40B4-BE49-F238E27FC236}">
                  <a16:creationId xmlns:a16="http://schemas.microsoft.com/office/drawing/2014/main" id="{B7B31F29-CB62-2C6A-D83C-0DE9F7056967}"/>
                </a:ext>
              </a:extLst>
            </p:cNvPr>
            <p:cNvSpPr txBox="1"/>
            <p:nvPr/>
          </p:nvSpPr>
          <p:spPr>
            <a:xfrm>
              <a:off x="866774" y="5251594"/>
              <a:ext cx="2146447" cy="400110"/>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Arial" panose="020B0604020202020204" pitchFamily="34" charset="0"/>
                </a:rPr>
                <a:t>Picture Colour </a:t>
              </a:r>
              <a:r>
                <a:rPr lang="en-GB" sz="1000" dirty="0">
                  <a:solidFill>
                    <a:srgbClr val="333333"/>
                  </a:solidFill>
                </a:rPr>
                <a:t>to adjust the Saturation, Tone, and Colour.</a:t>
              </a:r>
            </a:p>
          </p:txBody>
        </p:sp>
        <p:sp>
          <p:nvSpPr>
            <p:cNvPr id="16" name="TextBox 15">
              <a:extLst>
                <a:ext uri="{FF2B5EF4-FFF2-40B4-BE49-F238E27FC236}">
                  <a16:creationId xmlns:a16="http://schemas.microsoft.com/office/drawing/2014/main" id="{0803FF45-EAAE-2EBB-1304-3CFE2D7D4A81}"/>
                </a:ext>
              </a:extLst>
            </p:cNvPr>
            <p:cNvSpPr txBox="1"/>
            <p:nvPr/>
          </p:nvSpPr>
          <p:spPr>
            <a:xfrm>
              <a:off x="866774" y="5851889"/>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Arial" panose="020B0604020202020204" pitchFamily="34" charset="0"/>
                </a:rPr>
                <a:t>Picture Correction </a:t>
              </a:r>
              <a:r>
                <a:rPr lang="en-GB" sz="1000" dirty="0">
                  <a:solidFill>
                    <a:srgbClr val="333333"/>
                  </a:solidFill>
                </a:rPr>
                <a:t>to adjust the Sharpness, Brightness, and Contrast.</a:t>
              </a:r>
            </a:p>
          </p:txBody>
        </p:sp>
        <p:sp>
          <p:nvSpPr>
            <p:cNvPr id="17" name="TextBox 16">
              <a:extLst>
                <a:ext uri="{FF2B5EF4-FFF2-40B4-BE49-F238E27FC236}">
                  <a16:creationId xmlns:a16="http://schemas.microsoft.com/office/drawing/2014/main" id="{14A04172-7CA5-C014-C7C8-4E4C6681FB67}"/>
                </a:ext>
              </a:extLst>
            </p:cNvPr>
            <p:cNvSpPr txBox="1"/>
            <p:nvPr/>
          </p:nvSpPr>
          <p:spPr>
            <a:xfrm>
              <a:off x="1026885" y="1179173"/>
              <a:ext cx="1826222" cy="461665"/>
            </a:xfrm>
            <a:prstGeom prst="rect">
              <a:avLst/>
            </a:prstGeom>
            <a:noFill/>
          </p:spPr>
          <p:txBody>
            <a:bodyPr wrap="square" rtlCol="0">
              <a:spAutoFit/>
            </a:bodyPr>
            <a:lstStyle/>
            <a:p>
              <a:pPr algn="ctr"/>
              <a:r>
                <a:rPr lang="en-GB" sz="1200" dirty="0">
                  <a:solidFill>
                    <a:srgbClr val="333333"/>
                  </a:solidFill>
                  <a:latin typeface="+mn-lt"/>
                </a:rPr>
                <a:t>HOW TO INSERT AN IMAGE WITH FILTER</a:t>
              </a:r>
            </a:p>
          </p:txBody>
        </p:sp>
        <p:sp>
          <p:nvSpPr>
            <p:cNvPr id="19" name="TextBox 18">
              <a:extLst>
                <a:ext uri="{FF2B5EF4-FFF2-40B4-BE49-F238E27FC236}">
                  <a16:creationId xmlns:a16="http://schemas.microsoft.com/office/drawing/2014/main" id="{57D0D9F7-BCFC-9352-7F11-C9D2650AC88E}"/>
                </a:ext>
              </a:extLst>
            </p:cNvPr>
            <p:cNvSpPr txBox="1"/>
            <p:nvPr userDrawn="1"/>
          </p:nvSpPr>
          <p:spPr>
            <a:xfrm>
              <a:off x="866775" y="1759910"/>
              <a:ext cx="2087197" cy="861774"/>
            </a:xfrm>
            <a:prstGeom prst="rect">
              <a:avLst/>
            </a:prstGeom>
            <a:noFill/>
          </p:spPr>
          <p:txBody>
            <a:bodyPr wrap="square" rtlCol="0">
              <a:spAutoFit/>
            </a:bodyPr>
            <a:lstStyle/>
            <a:p>
              <a:r>
                <a:rPr lang="en-GB" sz="1000" b="0" dirty="0">
                  <a:solidFill>
                    <a:srgbClr val="333333"/>
                  </a:solidFill>
                  <a:latin typeface="+mn-lt"/>
                </a:rPr>
                <a:t>1. If there is an image behind the filter, first select the filter, right-click it and choose </a:t>
              </a:r>
              <a:r>
                <a:rPr lang="en-GB" sz="1000" b="0" dirty="0">
                  <a:solidFill>
                    <a:srgbClr val="333333"/>
                  </a:solidFill>
                  <a:latin typeface="Arial" panose="020B0604020202020204" pitchFamily="34" charset="0"/>
                </a:rPr>
                <a:t>Send to Back. </a:t>
              </a:r>
              <a:r>
                <a:rPr lang="en-GB" sz="1000" b="0" dirty="0">
                  <a:solidFill>
                    <a:srgbClr val="333333"/>
                  </a:solidFill>
                  <a:latin typeface="+mn-lt"/>
                </a:rPr>
                <a:t>You can then delete the existing image.</a:t>
              </a:r>
            </a:p>
          </p:txBody>
        </p:sp>
        <p:sp>
          <p:nvSpPr>
            <p:cNvPr id="35" name="TextBox 34">
              <a:extLst>
                <a:ext uri="{FF2B5EF4-FFF2-40B4-BE49-F238E27FC236}">
                  <a16:creationId xmlns:a16="http://schemas.microsoft.com/office/drawing/2014/main" id="{C9C18AEA-46D4-3AE5-4F1C-4186274F0F85}"/>
                </a:ext>
              </a:extLst>
            </p:cNvPr>
            <p:cNvSpPr txBox="1"/>
            <p:nvPr userDrawn="1"/>
          </p:nvSpPr>
          <p:spPr>
            <a:xfrm>
              <a:off x="866774" y="6450337"/>
              <a:ext cx="2146447" cy="553998"/>
            </a:xfrm>
            <a:prstGeom prst="rect">
              <a:avLst/>
            </a:prstGeom>
            <a:noFill/>
          </p:spPr>
          <p:txBody>
            <a:bodyPr wrap="square" rtlCol="0">
              <a:sp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Arial" panose="020B0604020202020204" pitchFamily="34" charset="0"/>
                </a:rPr>
                <a:t>Send to back</a:t>
              </a:r>
              <a:r>
                <a:rPr lang="en-GB" sz="1000" dirty="0">
                  <a:solidFill>
                    <a:srgbClr val="333333"/>
                  </a:solidFill>
                </a:rPr>
                <a:t>’. </a:t>
              </a:r>
              <a:endParaRPr lang="en-GB" sz="1000" dirty="0">
                <a:solidFill>
                  <a:srgbClr val="333333"/>
                </a:solidFill>
                <a:latin typeface="Arial" panose="020B0604020202020204" pitchFamily="34" charset="0"/>
              </a:endParaRPr>
            </a:p>
          </p:txBody>
        </p:sp>
      </p:grpSp>
      <p:sp>
        <p:nvSpPr>
          <p:cNvPr id="21" name="Title 20">
            <a:extLst>
              <a:ext uri="{FF2B5EF4-FFF2-40B4-BE49-F238E27FC236}">
                <a16:creationId xmlns:a16="http://schemas.microsoft.com/office/drawing/2014/main" id="{05537E91-5C83-C3B1-93F7-CC8D2C073BFB}"/>
              </a:ext>
            </a:extLst>
          </p:cNvPr>
          <p:cNvSpPr>
            <a:spLocks noGrp="1"/>
          </p:cNvSpPr>
          <p:nvPr>
            <p:ph type="title" hasCustomPrompt="1"/>
          </p:nvPr>
        </p:nvSpPr>
        <p:spPr/>
        <p:txBody>
          <a:bodyPr/>
          <a:lstStyle>
            <a:lvl1pPr>
              <a:defRPr>
                <a:solidFill>
                  <a:schemeClr val="bg1"/>
                </a:solidFill>
              </a:defRPr>
            </a:lvl1pPr>
          </a:lstStyle>
          <a:p>
            <a:r>
              <a:rPr lang="en-US" dirty="0"/>
              <a:t>Insert title here</a:t>
            </a:r>
            <a:endParaRPr lang="en-GB" dirty="0"/>
          </a:p>
        </p:txBody>
      </p:sp>
      <p:sp>
        <p:nvSpPr>
          <p:cNvPr id="22" name="Text Placeholder 10">
            <a:extLst>
              <a:ext uri="{FF2B5EF4-FFF2-40B4-BE49-F238E27FC236}">
                <a16:creationId xmlns:a16="http://schemas.microsoft.com/office/drawing/2014/main" id="{FC7F6104-B952-3E6C-67F0-D7298BCDBDE9}"/>
              </a:ext>
            </a:extLst>
          </p:cNvPr>
          <p:cNvSpPr>
            <a:spLocks noGrp="1"/>
          </p:cNvSpPr>
          <p:nvPr>
            <p:ph type="body" sz="quarter" idx="16" hasCustomPrompt="1"/>
          </p:nvPr>
        </p:nvSpPr>
        <p:spPr>
          <a:xfrm>
            <a:off x="10958140" y="449777"/>
            <a:ext cx="565200" cy="5652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32" name="Footer Placeholder 4">
            <a:extLst>
              <a:ext uri="{FF2B5EF4-FFF2-40B4-BE49-F238E27FC236}">
                <a16:creationId xmlns:a16="http://schemas.microsoft.com/office/drawing/2014/main" id="{92FB7379-D004-9F8F-ADCD-FA9B45038628}"/>
              </a:ext>
            </a:extLst>
          </p:cNvPr>
          <p:cNvSpPr>
            <a:spLocks noGrp="1"/>
          </p:cNvSpPr>
          <p:nvPr>
            <p:ph type="ftr" sz="quarter" idx="3"/>
          </p:nvPr>
        </p:nvSpPr>
        <p:spPr>
          <a:xfrm>
            <a:off x="450850" y="6408000"/>
            <a:ext cx="3160713" cy="450000"/>
          </a:xfrm>
          <a:prstGeom prst="rect">
            <a:avLst/>
          </a:prstGeom>
          <a:noFill/>
        </p:spPr>
        <p:txBody>
          <a:bodyPr wrap="square" lIns="0" tIns="0" rIns="0" bIns="0" rtlCol="0" anchor="ctr">
            <a:noAutofit/>
          </a:bodyPr>
          <a:lstStyle>
            <a:lvl1pPr>
              <a:defRPr lang="en-GB" sz="800" smtClean="0">
                <a:solidFill>
                  <a:schemeClr val="bg1"/>
                </a:solidFill>
              </a:defRPr>
            </a:lvl1pPr>
          </a:lstStyle>
          <a:p>
            <a:pPr>
              <a:lnSpc>
                <a:spcPct val="120000"/>
              </a:lnSpc>
              <a:spcAft>
                <a:spcPts val="1000"/>
              </a:spcAft>
            </a:pPr>
            <a:endParaRPr lang="en-GB" dirty="0"/>
          </a:p>
        </p:txBody>
      </p:sp>
      <p:sp>
        <p:nvSpPr>
          <p:cNvPr id="9" name="Text Placeholder 8">
            <a:extLst>
              <a:ext uri="{FF2B5EF4-FFF2-40B4-BE49-F238E27FC236}">
                <a16:creationId xmlns:a16="http://schemas.microsoft.com/office/drawing/2014/main" id="{E346B9F5-D8D1-403F-B97E-6E48CB1936CB}"/>
              </a:ext>
            </a:extLst>
          </p:cNvPr>
          <p:cNvSpPr>
            <a:spLocks noGrp="1"/>
          </p:cNvSpPr>
          <p:nvPr>
            <p:ph type="body" sz="quarter" idx="64" hasCustomPrompt="1"/>
          </p:nvPr>
        </p:nvSpPr>
        <p:spPr>
          <a:xfrm>
            <a:off x="447675" y="213274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
        <p:nvSpPr>
          <p:cNvPr id="20" name="Text Placeholder 8">
            <a:extLst>
              <a:ext uri="{FF2B5EF4-FFF2-40B4-BE49-F238E27FC236}">
                <a16:creationId xmlns:a16="http://schemas.microsoft.com/office/drawing/2014/main" id="{6966863F-4F03-75D6-01BB-A48CBC971F1C}"/>
              </a:ext>
            </a:extLst>
          </p:cNvPr>
          <p:cNvSpPr>
            <a:spLocks noGrp="1"/>
          </p:cNvSpPr>
          <p:nvPr>
            <p:ph type="body" sz="quarter" idx="65" hasCustomPrompt="1"/>
          </p:nvPr>
        </p:nvSpPr>
        <p:spPr>
          <a:xfrm>
            <a:off x="447675" y="422909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
        <p:nvSpPr>
          <p:cNvPr id="26" name="Text Placeholder 8">
            <a:extLst>
              <a:ext uri="{FF2B5EF4-FFF2-40B4-BE49-F238E27FC236}">
                <a16:creationId xmlns:a16="http://schemas.microsoft.com/office/drawing/2014/main" id="{8F4F8940-69E8-F3AB-009D-F1140C2A21B4}"/>
              </a:ext>
            </a:extLst>
          </p:cNvPr>
          <p:cNvSpPr>
            <a:spLocks noGrp="1"/>
          </p:cNvSpPr>
          <p:nvPr>
            <p:ph type="body" sz="quarter" idx="66" hasCustomPrompt="1"/>
          </p:nvPr>
        </p:nvSpPr>
        <p:spPr>
          <a:xfrm>
            <a:off x="3328988" y="213274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
        <p:nvSpPr>
          <p:cNvPr id="33" name="Text Placeholder 8">
            <a:extLst>
              <a:ext uri="{FF2B5EF4-FFF2-40B4-BE49-F238E27FC236}">
                <a16:creationId xmlns:a16="http://schemas.microsoft.com/office/drawing/2014/main" id="{C7925758-CC48-5654-5A95-EA95B528AB62}"/>
              </a:ext>
            </a:extLst>
          </p:cNvPr>
          <p:cNvSpPr>
            <a:spLocks noGrp="1"/>
          </p:cNvSpPr>
          <p:nvPr>
            <p:ph type="body" sz="quarter" idx="67" hasCustomPrompt="1"/>
          </p:nvPr>
        </p:nvSpPr>
        <p:spPr>
          <a:xfrm>
            <a:off x="3328988" y="422909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
        <p:nvSpPr>
          <p:cNvPr id="37" name="Text Placeholder 8">
            <a:extLst>
              <a:ext uri="{FF2B5EF4-FFF2-40B4-BE49-F238E27FC236}">
                <a16:creationId xmlns:a16="http://schemas.microsoft.com/office/drawing/2014/main" id="{B697290E-68BC-A6EA-418D-3A76B0AE5177}"/>
              </a:ext>
            </a:extLst>
          </p:cNvPr>
          <p:cNvSpPr>
            <a:spLocks noGrp="1"/>
          </p:cNvSpPr>
          <p:nvPr>
            <p:ph type="body" sz="quarter" idx="68" hasCustomPrompt="1"/>
          </p:nvPr>
        </p:nvSpPr>
        <p:spPr>
          <a:xfrm>
            <a:off x="6210300" y="213274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
        <p:nvSpPr>
          <p:cNvPr id="38" name="Text Placeholder 8">
            <a:extLst>
              <a:ext uri="{FF2B5EF4-FFF2-40B4-BE49-F238E27FC236}">
                <a16:creationId xmlns:a16="http://schemas.microsoft.com/office/drawing/2014/main" id="{3E5A12AD-1F44-DA40-13AD-EBC0FCD47632}"/>
              </a:ext>
            </a:extLst>
          </p:cNvPr>
          <p:cNvSpPr>
            <a:spLocks noGrp="1"/>
          </p:cNvSpPr>
          <p:nvPr>
            <p:ph type="body" sz="quarter" idx="69" hasCustomPrompt="1"/>
          </p:nvPr>
        </p:nvSpPr>
        <p:spPr>
          <a:xfrm>
            <a:off x="6210300" y="4229099"/>
            <a:ext cx="2428875" cy="272535"/>
          </a:xfrm>
        </p:spPr>
        <p:txBody>
          <a:bodyPr>
            <a:noAutofit/>
          </a:bodyPr>
          <a:lstStyle>
            <a:lvl1pPr>
              <a:defRPr/>
            </a:lvl1pPr>
            <a:lvl9pPr>
              <a:defRPr>
                <a:solidFill>
                  <a:schemeClr val="bg1"/>
                </a:solidFill>
              </a:defRPr>
            </a:lvl9pPr>
          </a:lstStyle>
          <a:p>
            <a:pPr lvl="8"/>
            <a:r>
              <a:rPr lang="en-US" dirty="0"/>
              <a:t>Insert heading</a:t>
            </a:r>
            <a:endParaRPr lang="en-GB" dirty="0"/>
          </a:p>
        </p:txBody>
      </p:sp>
    </p:spTree>
    <p:custDataLst>
      <p:tags r:id="rId1"/>
    </p:custDataLst>
    <p:extLst>
      <p:ext uri="{BB962C8B-B14F-4D97-AF65-F5344CB8AC3E}">
        <p14:creationId xmlns:p14="http://schemas.microsoft.com/office/powerpoint/2010/main" val="404499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act details x3 yellow">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7B409C-CCFC-A87D-4B18-C296E648B4CF}"/>
              </a:ext>
            </a:extLst>
          </p:cNvPr>
          <p:cNvSpPr/>
          <p:nvPr userDrawn="1"/>
        </p:nvSpPr>
        <p:spPr>
          <a:xfrm>
            <a:off x="0" y="-3175"/>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a:extLst>
              <a:ext uri="{FF2B5EF4-FFF2-40B4-BE49-F238E27FC236}">
                <a16:creationId xmlns:a16="http://schemas.microsoft.com/office/drawing/2014/main" id="{BB362208-49EF-7527-BC21-0D86D20599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7" name="TextBox 6">
            <a:extLst>
              <a:ext uri="{FF2B5EF4-FFF2-40B4-BE49-F238E27FC236}">
                <a16:creationId xmlns:a16="http://schemas.microsoft.com/office/drawing/2014/main" id="{387CC974-73C1-F757-49C9-CB6A6C2F5BEC}"/>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0" name="TextBox 9">
            <a:extLst>
              <a:ext uri="{FF2B5EF4-FFF2-40B4-BE49-F238E27FC236}">
                <a16:creationId xmlns:a16="http://schemas.microsoft.com/office/drawing/2014/main" id="{27B7B848-EE77-9A26-A93A-CF4EBC5F91D4}"/>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12" name="Text Placeholder 28">
            <a:extLst>
              <a:ext uri="{FF2B5EF4-FFF2-40B4-BE49-F238E27FC236}">
                <a16:creationId xmlns:a16="http://schemas.microsoft.com/office/drawing/2014/main" id="{E484FFC9-E4D1-8763-7EAA-5A8B1EE8193C}"/>
              </a:ext>
            </a:extLst>
          </p:cNvPr>
          <p:cNvSpPr>
            <a:spLocks noGrp="1"/>
          </p:cNvSpPr>
          <p:nvPr>
            <p:ph type="body" sz="quarter" idx="25" hasCustomPrompt="1"/>
          </p:nvPr>
        </p:nvSpPr>
        <p:spPr>
          <a:xfrm>
            <a:off x="4508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8" name="Text Placeholder 28">
            <a:extLst>
              <a:ext uri="{FF2B5EF4-FFF2-40B4-BE49-F238E27FC236}">
                <a16:creationId xmlns:a16="http://schemas.microsoft.com/office/drawing/2014/main" id="{CC69EECD-71E4-961B-86A2-E2EEDBBEC0F0}"/>
              </a:ext>
            </a:extLst>
          </p:cNvPr>
          <p:cNvSpPr>
            <a:spLocks noGrp="1"/>
          </p:cNvSpPr>
          <p:nvPr>
            <p:ph type="body" sz="quarter" idx="26" hasCustomPrompt="1"/>
          </p:nvPr>
        </p:nvSpPr>
        <p:spPr>
          <a:xfrm>
            <a:off x="4508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4" name="Text Placeholder 28">
            <a:extLst>
              <a:ext uri="{FF2B5EF4-FFF2-40B4-BE49-F238E27FC236}">
                <a16:creationId xmlns:a16="http://schemas.microsoft.com/office/drawing/2014/main" id="{07A6BBB2-4FAA-12C6-9956-4F432A2AE35C}"/>
              </a:ext>
            </a:extLst>
          </p:cNvPr>
          <p:cNvSpPr>
            <a:spLocks noGrp="1"/>
          </p:cNvSpPr>
          <p:nvPr>
            <p:ph type="body" sz="quarter" idx="27" hasCustomPrompt="1"/>
          </p:nvPr>
        </p:nvSpPr>
        <p:spPr>
          <a:xfrm>
            <a:off x="4508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5" name="Text Placeholder 28">
            <a:extLst>
              <a:ext uri="{FF2B5EF4-FFF2-40B4-BE49-F238E27FC236}">
                <a16:creationId xmlns:a16="http://schemas.microsoft.com/office/drawing/2014/main" id="{2EF143F8-DB07-2169-BFC1-DA389751B96F}"/>
              </a:ext>
            </a:extLst>
          </p:cNvPr>
          <p:cNvSpPr>
            <a:spLocks noGrp="1"/>
          </p:cNvSpPr>
          <p:nvPr>
            <p:ph type="body" sz="quarter" idx="28" hasCustomPrompt="1"/>
          </p:nvPr>
        </p:nvSpPr>
        <p:spPr>
          <a:xfrm>
            <a:off x="4508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6" name="Title 64">
            <a:extLst>
              <a:ext uri="{FF2B5EF4-FFF2-40B4-BE49-F238E27FC236}">
                <a16:creationId xmlns:a16="http://schemas.microsoft.com/office/drawing/2014/main" id="{3026D8F4-5AA9-BF1F-1F5C-5722761356EA}"/>
              </a:ext>
            </a:extLst>
          </p:cNvPr>
          <p:cNvSpPr>
            <a:spLocks noGrp="1"/>
          </p:cNvSpPr>
          <p:nvPr>
            <p:ph type="title" hasCustomPrompt="1"/>
          </p:nvPr>
        </p:nvSpPr>
        <p:spPr>
          <a:xfrm>
            <a:off x="450850" y="1526645"/>
            <a:ext cx="8188325" cy="830997"/>
          </a:xfrm>
        </p:spPr>
        <p:txBody>
          <a:bodyPr/>
          <a:lstStyle>
            <a:lvl1pPr>
              <a:defRPr sz="6000">
                <a:latin typeface="+mn-lt"/>
              </a:defRPr>
            </a:lvl1pPr>
          </a:lstStyle>
          <a:p>
            <a:r>
              <a:rPr lang="en-US" dirty="0"/>
              <a:t>Contact us</a:t>
            </a:r>
            <a:endParaRPr lang="en-GB" dirty="0"/>
          </a:p>
        </p:txBody>
      </p:sp>
      <p:sp>
        <p:nvSpPr>
          <p:cNvPr id="47" name="Text Placeholder 66">
            <a:extLst>
              <a:ext uri="{FF2B5EF4-FFF2-40B4-BE49-F238E27FC236}">
                <a16:creationId xmlns:a16="http://schemas.microsoft.com/office/drawing/2014/main" id="{400133F1-1446-9745-9862-0F7C8630DEEA}"/>
              </a:ext>
            </a:extLst>
          </p:cNvPr>
          <p:cNvSpPr>
            <a:spLocks noGrp="1"/>
          </p:cNvSpPr>
          <p:nvPr>
            <p:ph type="body" sz="quarter" idx="29" hasCustomPrompt="1"/>
          </p:nvPr>
        </p:nvSpPr>
        <p:spPr>
          <a:xfrm>
            <a:off x="4476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48" name="Text Placeholder 66">
            <a:extLst>
              <a:ext uri="{FF2B5EF4-FFF2-40B4-BE49-F238E27FC236}">
                <a16:creationId xmlns:a16="http://schemas.microsoft.com/office/drawing/2014/main" id="{339210DA-1391-F70A-0E71-4BB661EEF0DC}"/>
              </a:ext>
            </a:extLst>
          </p:cNvPr>
          <p:cNvSpPr>
            <a:spLocks noGrp="1"/>
          </p:cNvSpPr>
          <p:nvPr>
            <p:ph type="body" sz="quarter" idx="30" hasCustomPrompt="1"/>
          </p:nvPr>
        </p:nvSpPr>
        <p:spPr>
          <a:xfrm>
            <a:off x="4476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9" name="Text Placeholder 66">
            <a:extLst>
              <a:ext uri="{FF2B5EF4-FFF2-40B4-BE49-F238E27FC236}">
                <a16:creationId xmlns:a16="http://schemas.microsoft.com/office/drawing/2014/main" id="{A55D5857-B009-12E5-F008-45A062130B34}"/>
              </a:ext>
            </a:extLst>
          </p:cNvPr>
          <p:cNvSpPr>
            <a:spLocks noGrp="1"/>
          </p:cNvSpPr>
          <p:nvPr>
            <p:ph type="body" sz="quarter" idx="31" hasCustomPrompt="1"/>
          </p:nvPr>
        </p:nvSpPr>
        <p:spPr>
          <a:xfrm>
            <a:off x="4476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50" name="Text Placeholder 66">
            <a:extLst>
              <a:ext uri="{FF2B5EF4-FFF2-40B4-BE49-F238E27FC236}">
                <a16:creationId xmlns:a16="http://schemas.microsoft.com/office/drawing/2014/main" id="{C362C78F-72A4-0E8D-E662-A9C87EF7EA5A}"/>
              </a:ext>
            </a:extLst>
          </p:cNvPr>
          <p:cNvSpPr>
            <a:spLocks noGrp="1"/>
          </p:cNvSpPr>
          <p:nvPr>
            <p:ph type="body" sz="quarter" idx="32" hasCustomPrompt="1"/>
          </p:nvPr>
        </p:nvSpPr>
        <p:spPr>
          <a:xfrm>
            <a:off x="4476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51" name="Text Placeholder 66">
            <a:extLst>
              <a:ext uri="{FF2B5EF4-FFF2-40B4-BE49-F238E27FC236}">
                <a16:creationId xmlns:a16="http://schemas.microsoft.com/office/drawing/2014/main" id="{B3D78FDB-879C-E1B3-435A-5AC4D2A68E7F}"/>
              </a:ext>
            </a:extLst>
          </p:cNvPr>
          <p:cNvSpPr>
            <a:spLocks noGrp="1"/>
          </p:cNvSpPr>
          <p:nvPr>
            <p:ph type="body" sz="quarter" idx="33" hasCustomPrompt="1"/>
          </p:nvPr>
        </p:nvSpPr>
        <p:spPr>
          <a:xfrm>
            <a:off x="4476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52" name="Text Placeholder 28">
            <a:extLst>
              <a:ext uri="{FF2B5EF4-FFF2-40B4-BE49-F238E27FC236}">
                <a16:creationId xmlns:a16="http://schemas.microsoft.com/office/drawing/2014/main" id="{4EAE5AF7-1674-201F-61F6-3CF9B85259DB}"/>
              </a:ext>
            </a:extLst>
          </p:cNvPr>
          <p:cNvSpPr>
            <a:spLocks noGrp="1"/>
          </p:cNvSpPr>
          <p:nvPr>
            <p:ph type="body" sz="quarter" idx="34" hasCustomPrompt="1"/>
          </p:nvPr>
        </p:nvSpPr>
        <p:spPr>
          <a:xfrm>
            <a:off x="429259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3" name="Text Placeholder 28">
            <a:extLst>
              <a:ext uri="{FF2B5EF4-FFF2-40B4-BE49-F238E27FC236}">
                <a16:creationId xmlns:a16="http://schemas.microsoft.com/office/drawing/2014/main" id="{753D2CD0-54F0-9C59-07CE-F95FD44A9447}"/>
              </a:ext>
            </a:extLst>
          </p:cNvPr>
          <p:cNvSpPr>
            <a:spLocks noGrp="1"/>
          </p:cNvSpPr>
          <p:nvPr>
            <p:ph type="body" sz="quarter" idx="35" hasCustomPrompt="1"/>
          </p:nvPr>
        </p:nvSpPr>
        <p:spPr>
          <a:xfrm>
            <a:off x="429259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4" name="Text Placeholder 28">
            <a:extLst>
              <a:ext uri="{FF2B5EF4-FFF2-40B4-BE49-F238E27FC236}">
                <a16:creationId xmlns:a16="http://schemas.microsoft.com/office/drawing/2014/main" id="{80974527-1FB1-0D06-7065-22AD31AB6F4E}"/>
              </a:ext>
            </a:extLst>
          </p:cNvPr>
          <p:cNvSpPr>
            <a:spLocks noGrp="1"/>
          </p:cNvSpPr>
          <p:nvPr>
            <p:ph type="body" sz="quarter" idx="36" hasCustomPrompt="1"/>
          </p:nvPr>
        </p:nvSpPr>
        <p:spPr>
          <a:xfrm>
            <a:off x="429259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5" name="Text Placeholder 28">
            <a:extLst>
              <a:ext uri="{FF2B5EF4-FFF2-40B4-BE49-F238E27FC236}">
                <a16:creationId xmlns:a16="http://schemas.microsoft.com/office/drawing/2014/main" id="{8DF6B2F9-9E23-8DE9-1014-4FEF33A57E49}"/>
              </a:ext>
            </a:extLst>
          </p:cNvPr>
          <p:cNvSpPr>
            <a:spLocks noGrp="1"/>
          </p:cNvSpPr>
          <p:nvPr>
            <p:ph type="body" sz="quarter" idx="37" hasCustomPrompt="1"/>
          </p:nvPr>
        </p:nvSpPr>
        <p:spPr>
          <a:xfrm>
            <a:off x="429259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66">
            <a:extLst>
              <a:ext uri="{FF2B5EF4-FFF2-40B4-BE49-F238E27FC236}">
                <a16:creationId xmlns:a16="http://schemas.microsoft.com/office/drawing/2014/main" id="{004C97EA-CDB3-574C-A9B1-098C664D918E}"/>
              </a:ext>
            </a:extLst>
          </p:cNvPr>
          <p:cNvSpPr>
            <a:spLocks noGrp="1"/>
          </p:cNvSpPr>
          <p:nvPr>
            <p:ph type="body" sz="quarter" idx="38" hasCustomPrompt="1"/>
          </p:nvPr>
        </p:nvSpPr>
        <p:spPr>
          <a:xfrm>
            <a:off x="428942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57" name="Text Placeholder 66">
            <a:extLst>
              <a:ext uri="{FF2B5EF4-FFF2-40B4-BE49-F238E27FC236}">
                <a16:creationId xmlns:a16="http://schemas.microsoft.com/office/drawing/2014/main" id="{BD19D0BC-F627-72D8-CDE2-02B7C42F2139}"/>
              </a:ext>
            </a:extLst>
          </p:cNvPr>
          <p:cNvSpPr>
            <a:spLocks noGrp="1"/>
          </p:cNvSpPr>
          <p:nvPr>
            <p:ph type="body" sz="quarter" idx="39" hasCustomPrompt="1"/>
          </p:nvPr>
        </p:nvSpPr>
        <p:spPr>
          <a:xfrm>
            <a:off x="428942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58" name="Text Placeholder 66">
            <a:extLst>
              <a:ext uri="{FF2B5EF4-FFF2-40B4-BE49-F238E27FC236}">
                <a16:creationId xmlns:a16="http://schemas.microsoft.com/office/drawing/2014/main" id="{880868ED-CF51-0467-FA25-D4883EEDCD56}"/>
              </a:ext>
            </a:extLst>
          </p:cNvPr>
          <p:cNvSpPr>
            <a:spLocks noGrp="1"/>
          </p:cNvSpPr>
          <p:nvPr>
            <p:ph type="body" sz="quarter" idx="40" hasCustomPrompt="1"/>
          </p:nvPr>
        </p:nvSpPr>
        <p:spPr>
          <a:xfrm>
            <a:off x="428942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59" name="Text Placeholder 66">
            <a:extLst>
              <a:ext uri="{FF2B5EF4-FFF2-40B4-BE49-F238E27FC236}">
                <a16:creationId xmlns:a16="http://schemas.microsoft.com/office/drawing/2014/main" id="{A4E169DC-5C6C-F984-034B-28FFD1C50CCB}"/>
              </a:ext>
            </a:extLst>
          </p:cNvPr>
          <p:cNvSpPr>
            <a:spLocks noGrp="1"/>
          </p:cNvSpPr>
          <p:nvPr>
            <p:ph type="body" sz="quarter" idx="41" hasCustomPrompt="1"/>
          </p:nvPr>
        </p:nvSpPr>
        <p:spPr>
          <a:xfrm>
            <a:off x="428942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0" name="Text Placeholder 66">
            <a:extLst>
              <a:ext uri="{FF2B5EF4-FFF2-40B4-BE49-F238E27FC236}">
                <a16:creationId xmlns:a16="http://schemas.microsoft.com/office/drawing/2014/main" id="{7CF664B0-47C2-868C-AB1F-A06F7C804885}"/>
              </a:ext>
            </a:extLst>
          </p:cNvPr>
          <p:cNvSpPr>
            <a:spLocks noGrp="1"/>
          </p:cNvSpPr>
          <p:nvPr>
            <p:ph type="body" sz="quarter" idx="42" hasCustomPrompt="1"/>
          </p:nvPr>
        </p:nvSpPr>
        <p:spPr>
          <a:xfrm>
            <a:off x="428942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61" name="Text Placeholder 28">
            <a:extLst>
              <a:ext uri="{FF2B5EF4-FFF2-40B4-BE49-F238E27FC236}">
                <a16:creationId xmlns:a16="http://schemas.microsoft.com/office/drawing/2014/main" id="{85E3D923-4ED0-085B-8824-DDCF066AD6BE}"/>
              </a:ext>
            </a:extLst>
          </p:cNvPr>
          <p:cNvSpPr>
            <a:spLocks noGrp="1"/>
          </p:cNvSpPr>
          <p:nvPr>
            <p:ph type="body" sz="quarter" idx="43" hasCustomPrompt="1"/>
          </p:nvPr>
        </p:nvSpPr>
        <p:spPr>
          <a:xfrm>
            <a:off x="81343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2" name="Text Placeholder 28">
            <a:extLst>
              <a:ext uri="{FF2B5EF4-FFF2-40B4-BE49-F238E27FC236}">
                <a16:creationId xmlns:a16="http://schemas.microsoft.com/office/drawing/2014/main" id="{5B57D884-8B0F-1257-61F9-506D39679ABC}"/>
              </a:ext>
            </a:extLst>
          </p:cNvPr>
          <p:cNvSpPr>
            <a:spLocks noGrp="1"/>
          </p:cNvSpPr>
          <p:nvPr>
            <p:ph type="body" sz="quarter" idx="44" hasCustomPrompt="1"/>
          </p:nvPr>
        </p:nvSpPr>
        <p:spPr>
          <a:xfrm>
            <a:off x="81343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3" name="Text Placeholder 28">
            <a:extLst>
              <a:ext uri="{FF2B5EF4-FFF2-40B4-BE49-F238E27FC236}">
                <a16:creationId xmlns:a16="http://schemas.microsoft.com/office/drawing/2014/main" id="{F9E40C8E-1456-2835-BABF-7B1FC1652977}"/>
              </a:ext>
            </a:extLst>
          </p:cNvPr>
          <p:cNvSpPr>
            <a:spLocks noGrp="1"/>
          </p:cNvSpPr>
          <p:nvPr>
            <p:ph type="body" sz="quarter" idx="45" hasCustomPrompt="1"/>
          </p:nvPr>
        </p:nvSpPr>
        <p:spPr>
          <a:xfrm>
            <a:off x="81343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4" name="Text Placeholder 28">
            <a:extLst>
              <a:ext uri="{FF2B5EF4-FFF2-40B4-BE49-F238E27FC236}">
                <a16:creationId xmlns:a16="http://schemas.microsoft.com/office/drawing/2014/main" id="{F12441A5-3A78-D4EF-7B63-74C5E976B954}"/>
              </a:ext>
            </a:extLst>
          </p:cNvPr>
          <p:cNvSpPr>
            <a:spLocks noGrp="1"/>
          </p:cNvSpPr>
          <p:nvPr>
            <p:ph type="body" sz="quarter" idx="46" hasCustomPrompt="1"/>
          </p:nvPr>
        </p:nvSpPr>
        <p:spPr>
          <a:xfrm>
            <a:off x="81343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5" name="Text Placeholder 66">
            <a:extLst>
              <a:ext uri="{FF2B5EF4-FFF2-40B4-BE49-F238E27FC236}">
                <a16:creationId xmlns:a16="http://schemas.microsoft.com/office/drawing/2014/main" id="{551ABB58-3AD6-0C52-83F4-73154C8D00E6}"/>
              </a:ext>
            </a:extLst>
          </p:cNvPr>
          <p:cNvSpPr>
            <a:spLocks noGrp="1"/>
          </p:cNvSpPr>
          <p:nvPr>
            <p:ph type="body" sz="quarter" idx="47" hasCustomPrompt="1"/>
          </p:nvPr>
        </p:nvSpPr>
        <p:spPr>
          <a:xfrm>
            <a:off x="81311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66" name="Text Placeholder 66">
            <a:extLst>
              <a:ext uri="{FF2B5EF4-FFF2-40B4-BE49-F238E27FC236}">
                <a16:creationId xmlns:a16="http://schemas.microsoft.com/office/drawing/2014/main" id="{57E7A63B-0232-6CD7-9BAC-5B1CA369B885}"/>
              </a:ext>
            </a:extLst>
          </p:cNvPr>
          <p:cNvSpPr>
            <a:spLocks noGrp="1"/>
          </p:cNvSpPr>
          <p:nvPr>
            <p:ph type="body" sz="quarter" idx="48" hasCustomPrompt="1"/>
          </p:nvPr>
        </p:nvSpPr>
        <p:spPr>
          <a:xfrm>
            <a:off x="81311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7" name="Text Placeholder 66">
            <a:extLst>
              <a:ext uri="{FF2B5EF4-FFF2-40B4-BE49-F238E27FC236}">
                <a16:creationId xmlns:a16="http://schemas.microsoft.com/office/drawing/2014/main" id="{C1E06A9D-0F84-31B1-EBE5-F8F38C049CB7}"/>
              </a:ext>
            </a:extLst>
          </p:cNvPr>
          <p:cNvSpPr>
            <a:spLocks noGrp="1"/>
          </p:cNvSpPr>
          <p:nvPr>
            <p:ph type="body" sz="quarter" idx="49" hasCustomPrompt="1"/>
          </p:nvPr>
        </p:nvSpPr>
        <p:spPr>
          <a:xfrm>
            <a:off x="81311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68" name="Text Placeholder 66">
            <a:extLst>
              <a:ext uri="{FF2B5EF4-FFF2-40B4-BE49-F238E27FC236}">
                <a16:creationId xmlns:a16="http://schemas.microsoft.com/office/drawing/2014/main" id="{11C6A4F6-9B7E-6B8E-84CF-45FF149F8B4D}"/>
              </a:ext>
            </a:extLst>
          </p:cNvPr>
          <p:cNvSpPr>
            <a:spLocks noGrp="1"/>
          </p:cNvSpPr>
          <p:nvPr>
            <p:ph type="body" sz="quarter" idx="50" hasCustomPrompt="1"/>
          </p:nvPr>
        </p:nvSpPr>
        <p:spPr>
          <a:xfrm>
            <a:off x="81311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9" name="Text Placeholder 66">
            <a:extLst>
              <a:ext uri="{FF2B5EF4-FFF2-40B4-BE49-F238E27FC236}">
                <a16:creationId xmlns:a16="http://schemas.microsoft.com/office/drawing/2014/main" id="{0009245E-A3AA-2DA9-8892-9B1DD9AD72DB}"/>
              </a:ext>
            </a:extLst>
          </p:cNvPr>
          <p:cNvSpPr>
            <a:spLocks noGrp="1"/>
          </p:cNvSpPr>
          <p:nvPr>
            <p:ph type="body" sz="quarter" idx="51" hasCustomPrompt="1"/>
          </p:nvPr>
        </p:nvSpPr>
        <p:spPr>
          <a:xfrm>
            <a:off x="81311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30194530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act details x3 navy">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84C830-AB3E-A11D-6BFA-B4467432032D}"/>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1B21882E-B436-1001-7832-0B2BEC82E5E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7" name="TextBox 6">
            <a:extLst>
              <a:ext uri="{FF2B5EF4-FFF2-40B4-BE49-F238E27FC236}">
                <a16:creationId xmlns:a16="http://schemas.microsoft.com/office/drawing/2014/main" id="{FD08E763-FBD8-28E3-84BB-0FBD13EC4935}"/>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0" name="TextBox 9">
            <a:extLst>
              <a:ext uri="{FF2B5EF4-FFF2-40B4-BE49-F238E27FC236}">
                <a16:creationId xmlns:a16="http://schemas.microsoft.com/office/drawing/2014/main" id="{6BDD4F39-2D2B-7314-D669-614778C8CEE5}"/>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12" name="Text Placeholder 28">
            <a:extLst>
              <a:ext uri="{FF2B5EF4-FFF2-40B4-BE49-F238E27FC236}">
                <a16:creationId xmlns:a16="http://schemas.microsoft.com/office/drawing/2014/main" id="{BCA25AC1-0711-DB7A-E1AD-D19375904AF0}"/>
              </a:ext>
            </a:extLst>
          </p:cNvPr>
          <p:cNvSpPr>
            <a:spLocks noGrp="1"/>
          </p:cNvSpPr>
          <p:nvPr>
            <p:ph type="body" sz="quarter" idx="25" hasCustomPrompt="1"/>
          </p:nvPr>
        </p:nvSpPr>
        <p:spPr>
          <a:xfrm>
            <a:off x="4508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8" name="Text Placeholder 28">
            <a:extLst>
              <a:ext uri="{FF2B5EF4-FFF2-40B4-BE49-F238E27FC236}">
                <a16:creationId xmlns:a16="http://schemas.microsoft.com/office/drawing/2014/main" id="{480FAB2D-4A60-CB88-733B-2496261B1A45}"/>
              </a:ext>
            </a:extLst>
          </p:cNvPr>
          <p:cNvSpPr>
            <a:spLocks noGrp="1"/>
          </p:cNvSpPr>
          <p:nvPr>
            <p:ph type="body" sz="quarter" idx="26" hasCustomPrompt="1"/>
          </p:nvPr>
        </p:nvSpPr>
        <p:spPr>
          <a:xfrm>
            <a:off x="4508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4" name="Text Placeholder 28">
            <a:extLst>
              <a:ext uri="{FF2B5EF4-FFF2-40B4-BE49-F238E27FC236}">
                <a16:creationId xmlns:a16="http://schemas.microsoft.com/office/drawing/2014/main" id="{CF3DE0AD-8554-66C8-FC61-4CF272752156}"/>
              </a:ext>
            </a:extLst>
          </p:cNvPr>
          <p:cNvSpPr>
            <a:spLocks noGrp="1"/>
          </p:cNvSpPr>
          <p:nvPr>
            <p:ph type="body" sz="quarter" idx="27" hasCustomPrompt="1"/>
          </p:nvPr>
        </p:nvSpPr>
        <p:spPr>
          <a:xfrm>
            <a:off x="4508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5" name="Text Placeholder 28">
            <a:extLst>
              <a:ext uri="{FF2B5EF4-FFF2-40B4-BE49-F238E27FC236}">
                <a16:creationId xmlns:a16="http://schemas.microsoft.com/office/drawing/2014/main" id="{7B73004D-8CD6-EC5F-B153-38EC623D8083}"/>
              </a:ext>
            </a:extLst>
          </p:cNvPr>
          <p:cNvSpPr>
            <a:spLocks noGrp="1"/>
          </p:cNvSpPr>
          <p:nvPr>
            <p:ph type="body" sz="quarter" idx="28" hasCustomPrompt="1"/>
          </p:nvPr>
        </p:nvSpPr>
        <p:spPr>
          <a:xfrm>
            <a:off x="4508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6" name="Title 64">
            <a:extLst>
              <a:ext uri="{FF2B5EF4-FFF2-40B4-BE49-F238E27FC236}">
                <a16:creationId xmlns:a16="http://schemas.microsoft.com/office/drawing/2014/main" id="{A84157D2-29F8-0F37-8EFF-91265726CB61}"/>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47" name="Text Placeholder 66">
            <a:extLst>
              <a:ext uri="{FF2B5EF4-FFF2-40B4-BE49-F238E27FC236}">
                <a16:creationId xmlns:a16="http://schemas.microsoft.com/office/drawing/2014/main" id="{84070757-C031-2273-AEF2-779386B111EF}"/>
              </a:ext>
            </a:extLst>
          </p:cNvPr>
          <p:cNvSpPr>
            <a:spLocks noGrp="1"/>
          </p:cNvSpPr>
          <p:nvPr>
            <p:ph type="body" sz="quarter" idx="29" hasCustomPrompt="1"/>
          </p:nvPr>
        </p:nvSpPr>
        <p:spPr>
          <a:xfrm>
            <a:off x="4476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48" name="Text Placeholder 66">
            <a:extLst>
              <a:ext uri="{FF2B5EF4-FFF2-40B4-BE49-F238E27FC236}">
                <a16:creationId xmlns:a16="http://schemas.microsoft.com/office/drawing/2014/main" id="{24B277D3-BB88-A819-04EE-8C551B754835}"/>
              </a:ext>
            </a:extLst>
          </p:cNvPr>
          <p:cNvSpPr>
            <a:spLocks noGrp="1"/>
          </p:cNvSpPr>
          <p:nvPr>
            <p:ph type="body" sz="quarter" idx="30" hasCustomPrompt="1"/>
          </p:nvPr>
        </p:nvSpPr>
        <p:spPr>
          <a:xfrm>
            <a:off x="4476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9" name="Text Placeholder 66">
            <a:extLst>
              <a:ext uri="{FF2B5EF4-FFF2-40B4-BE49-F238E27FC236}">
                <a16:creationId xmlns:a16="http://schemas.microsoft.com/office/drawing/2014/main" id="{EB900B05-91D2-A330-2FB7-179307C73BD0}"/>
              </a:ext>
            </a:extLst>
          </p:cNvPr>
          <p:cNvSpPr>
            <a:spLocks noGrp="1"/>
          </p:cNvSpPr>
          <p:nvPr>
            <p:ph type="body" sz="quarter" idx="31" hasCustomPrompt="1"/>
          </p:nvPr>
        </p:nvSpPr>
        <p:spPr>
          <a:xfrm>
            <a:off x="4476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50" name="Text Placeholder 66">
            <a:extLst>
              <a:ext uri="{FF2B5EF4-FFF2-40B4-BE49-F238E27FC236}">
                <a16:creationId xmlns:a16="http://schemas.microsoft.com/office/drawing/2014/main" id="{4CC3978F-8104-3F3A-B255-136B687DF88A}"/>
              </a:ext>
            </a:extLst>
          </p:cNvPr>
          <p:cNvSpPr>
            <a:spLocks noGrp="1"/>
          </p:cNvSpPr>
          <p:nvPr>
            <p:ph type="body" sz="quarter" idx="32" hasCustomPrompt="1"/>
          </p:nvPr>
        </p:nvSpPr>
        <p:spPr>
          <a:xfrm>
            <a:off x="4476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51" name="Text Placeholder 66">
            <a:extLst>
              <a:ext uri="{FF2B5EF4-FFF2-40B4-BE49-F238E27FC236}">
                <a16:creationId xmlns:a16="http://schemas.microsoft.com/office/drawing/2014/main" id="{4AF405A0-A7DF-50CC-05B2-5972C5B074E8}"/>
              </a:ext>
            </a:extLst>
          </p:cNvPr>
          <p:cNvSpPr>
            <a:spLocks noGrp="1"/>
          </p:cNvSpPr>
          <p:nvPr>
            <p:ph type="body" sz="quarter" idx="33" hasCustomPrompt="1"/>
          </p:nvPr>
        </p:nvSpPr>
        <p:spPr>
          <a:xfrm>
            <a:off x="4476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0" name="Text Placeholder 28">
            <a:extLst>
              <a:ext uri="{FF2B5EF4-FFF2-40B4-BE49-F238E27FC236}">
                <a16:creationId xmlns:a16="http://schemas.microsoft.com/office/drawing/2014/main" id="{2E5D719F-85AA-A1E9-A7B2-A47E583A6133}"/>
              </a:ext>
            </a:extLst>
          </p:cNvPr>
          <p:cNvSpPr>
            <a:spLocks noGrp="1"/>
          </p:cNvSpPr>
          <p:nvPr>
            <p:ph type="body" sz="quarter" idx="34" hasCustomPrompt="1"/>
          </p:nvPr>
        </p:nvSpPr>
        <p:spPr>
          <a:xfrm>
            <a:off x="429259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1" name="Text Placeholder 28">
            <a:extLst>
              <a:ext uri="{FF2B5EF4-FFF2-40B4-BE49-F238E27FC236}">
                <a16:creationId xmlns:a16="http://schemas.microsoft.com/office/drawing/2014/main" id="{D44F9471-1FBA-5A8F-495A-EF59FA423024}"/>
              </a:ext>
            </a:extLst>
          </p:cNvPr>
          <p:cNvSpPr>
            <a:spLocks noGrp="1"/>
          </p:cNvSpPr>
          <p:nvPr>
            <p:ph type="body" sz="quarter" idx="35" hasCustomPrompt="1"/>
          </p:nvPr>
        </p:nvSpPr>
        <p:spPr>
          <a:xfrm>
            <a:off x="429259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2" name="Text Placeholder 28">
            <a:extLst>
              <a:ext uri="{FF2B5EF4-FFF2-40B4-BE49-F238E27FC236}">
                <a16:creationId xmlns:a16="http://schemas.microsoft.com/office/drawing/2014/main" id="{C20872B5-593B-AE8C-CD00-B03B441AB21D}"/>
              </a:ext>
            </a:extLst>
          </p:cNvPr>
          <p:cNvSpPr>
            <a:spLocks noGrp="1"/>
          </p:cNvSpPr>
          <p:nvPr>
            <p:ph type="body" sz="quarter" idx="36" hasCustomPrompt="1"/>
          </p:nvPr>
        </p:nvSpPr>
        <p:spPr>
          <a:xfrm>
            <a:off x="429259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3" name="Text Placeholder 28">
            <a:extLst>
              <a:ext uri="{FF2B5EF4-FFF2-40B4-BE49-F238E27FC236}">
                <a16:creationId xmlns:a16="http://schemas.microsoft.com/office/drawing/2014/main" id="{3CBF4149-CB8B-28A8-789C-7F0C44D767D3}"/>
              </a:ext>
            </a:extLst>
          </p:cNvPr>
          <p:cNvSpPr>
            <a:spLocks noGrp="1"/>
          </p:cNvSpPr>
          <p:nvPr>
            <p:ph type="body" sz="quarter" idx="37" hasCustomPrompt="1"/>
          </p:nvPr>
        </p:nvSpPr>
        <p:spPr>
          <a:xfrm>
            <a:off x="429259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4" name="Text Placeholder 66">
            <a:extLst>
              <a:ext uri="{FF2B5EF4-FFF2-40B4-BE49-F238E27FC236}">
                <a16:creationId xmlns:a16="http://schemas.microsoft.com/office/drawing/2014/main" id="{DB684558-740E-0C1D-7A4D-5F7148C5EA43}"/>
              </a:ext>
            </a:extLst>
          </p:cNvPr>
          <p:cNvSpPr>
            <a:spLocks noGrp="1"/>
          </p:cNvSpPr>
          <p:nvPr>
            <p:ph type="body" sz="quarter" idx="38" hasCustomPrompt="1"/>
          </p:nvPr>
        </p:nvSpPr>
        <p:spPr>
          <a:xfrm>
            <a:off x="428942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75" name="Text Placeholder 66">
            <a:extLst>
              <a:ext uri="{FF2B5EF4-FFF2-40B4-BE49-F238E27FC236}">
                <a16:creationId xmlns:a16="http://schemas.microsoft.com/office/drawing/2014/main" id="{ED019B8B-AF57-239E-99B6-F2AEFD6E073A}"/>
              </a:ext>
            </a:extLst>
          </p:cNvPr>
          <p:cNvSpPr>
            <a:spLocks noGrp="1"/>
          </p:cNvSpPr>
          <p:nvPr>
            <p:ph type="body" sz="quarter" idx="39" hasCustomPrompt="1"/>
          </p:nvPr>
        </p:nvSpPr>
        <p:spPr>
          <a:xfrm>
            <a:off x="428942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6" name="Text Placeholder 66">
            <a:extLst>
              <a:ext uri="{FF2B5EF4-FFF2-40B4-BE49-F238E27FC236}">
                <a16:creationId xmlns:a16="http://schemas.microsoft.com/office/drawing/2014/main" id="{63353511-9CE4-6F61-BDCE-BA0EEF24762F}"/>
              </a:ext>
            </a:extLst>
          </p:cNvPr>
          <p:cNvSpPr>
            <a:spLocks noGrp="1"/>
          </p:cNvSpPr>
          <p:nvPr>
            <p:ph type="body" sz="quarter" idx="40" hasCustomPrompt="1"/>
          </p:nvPr>
        </p:nvSpPr>
        <p:spPr>
          <a:xfrm>
            <a:off x="428942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77" name="Text Placeholder 66">
            <a:extLst>
              <a:ext uri="{FF2B5EF4-FFF2-40B4-BE49-F238E27FC236}">
                <a16:creationId xmlns:a16="http://schemas.microsoft.com/office/drawing/2014/main" id="{08613853-B55B-929B-7847-D9579C5B939E}"/>
              </a:ext>
            </a:extLst>
          </p:cNvPr>
          <p:cNvSpPr>
            <a:spLocks noGrp="1"/>
          </p:cNvSpPr>
          <p:nvPr>
            <p:ph type="body" sz="quarter" idx="41" hasCustomPrompt="1"/>
          </p:nvPr>
        </p:nvSpPr>
        <p:spPr>
          <a:xfrm>
            <a:off x="428942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8" name="Text Placeholder 66">
            <a:extLst>
              <a:ext uri="{FF2B5EF4-FFF2-40B4-BE49-F238E27FC236}">
                <a16:creationId xmlns:a16="http://schemas.microsoft.com/office/drawing/2014/main" id="{F6ECDF96-CB7C-FD01-7E42-CCFEDC964A8A}"/>
              </a:ext>
            </a:extLst>
          </p:cNvPr>
          <p:cNvSpPr>
            <a:spLocks noGrp="1"/>
          </p:cNvSpPr>
          <p:nvPr>
            <p:ph type="body" sz="quarter" idx="42" hasCustomPrompt="1"/>
          </p:nvPr>
        </p:nvSpPr>
        <p:spPr>
          <a:xfrm>
            <a:off x="428942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9" name="Text Placeholder 28">
            <a:extLst>
              <a:ext uri="{FF2B5EF4-FFF2-40B4-BE49-F238E27FC236}">
                <a16:creationId xmlns:a16="http://schemas.microsoft.com/office/drawing/2014/main" id="{E44B7E66-988D-F14F-CD59-DB04EEBDB8FC}"/>
              </a:ext>
            </a:extLst>
          </p:cNvPr>
          <p:cNvSpPr>
            <a:spLocks noGrp="1"/>
          </p:cNvSpPr>
          <p:nvPr>
            <p:ph type="body" sz="quarter" idx="43" hasCustomPrompt="1"/>
          </p:nvPr>
        </p:nvSpPr>
        <p:spPr>
          <a:xfrm>
            <a:off x="81343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0" name="Text Placeholder 28">
            <a:extLst>
              <a:ext uri="{FF2B5EF4-FFF2-40B4-BE49-F238E27FC236}">
                <a16:creationId xmlns:a16="http://schemas.microsoft.com/office/drawing/2014/main" id="{F5C34CAE-60D0-FA31-86EF-54ACD8EA31EA}"/>
              </a:ext>
            </a:extLst>
          </p:cNvPr>
          <p:cNvSpPr>
            <a:spLocks noGrp="1"/>
          </p:cNvSpPr>
          <p:nvPr>
            <p:ph type="body" sz="quarter" idx="44" hasCustomPrompt="1"/>
          </p:nvPr>
        </p:nvSpPr>
        <p:spPr>
          <a:xfrm>
            <a:off x="81343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1" name="Text Placeholder 28">
            <a:extLst>
              <a:ext uri="{FF2B5EF4-FFF2-40B4-BE49-F238E27FC236}">
                <a16:creationId xmlns:a16="http://schemas.microsoft.com/office/drawing/2014/main" id="{E1EDB6D5-8371-9A95-D99A-B5FA58D05E1A}"/>
              </a:ext>
            </a:extLst>
          </p:cNvPr>
          <p:cNvSpPr>
            <a:spLocks noGrp="1"/>
          </p:cNvSpPr>
          <p:nvPr>
            <p:ph type="body" sz="quarter" idx="45" hasCustomPrompt="1"/>
          </p:nvPr>
        </p:nvSpPr>
        <p:spPr>
          <a:xfrm>
            <a:off x="81343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2" name="Text Placeholder 28">
            <a:extLst>
              <a:ext uri="{FF2B5EF4-FFF2-40B4-BE49-F238E27FC236}">
                <a16:creationId xmlns:a16="http://schemas.microsoft.com/office/drawing/2014/main" id="{15ECB717-2BC3-D170-106C-6DD3A9A9AA5B}"/>
              </a:ext>
            </a:extLst>
          </p:cNvPr>
          <p:cNvSpPr>
            <a:spLocks noGrp="1"/>
          </p:cNvSpPr>
          <p:nvPr>
            <p:ph type="body" sz="quarter" idx="46" hasCustomPrompt="1"/>
          </p:nvPr>
        </p:nvSpPr>
        <p:spPr>
          <a:xfrm>
            <a:off x="81343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3" name="Text Placeholder 66">
            <a:extLst>
              <a:ext uri="{FF2B5EF4-FFF2-40B4-BE49-F238E27FC236}">
                <a16:creationId xmlns:a16="http://schemas.microsoft.com/office/drawing/2014/main" id="{0C0F6730-5ECA-CC07-32AD-0C71FD6EC51E}"/>
              </a:ext>
            </a:extLst>
          </p:cNvPr>
          <p:cNvSpPr>
            <a:spLocks noGrp="1"/>
          </p:cNvSpPr>
          <p:nvPr>
            <p:ph type="body" sz="quarter" idx="47" hasCustomPrompt="1"/>
          </p:nvPr>
        </p:nvSpPr>
        <p:spPr>
          <a:xfrm>
            <a:off x="81311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84" name="Text Placeholder 66">
            <a:extLst>
              <a:ext uri="{FF2B5EF4-FFF2-40B4-BE49-F238E27FC236}">
                <a16:creationId xmlns:a16="http://schemas.microsoft.com/office/drawing/2014/main" id="{7BD3099B-1C81-D8DC-D056-F04905971F74}"/>
              </a:ext>
            </a:extLst>
          </p:cNvPr>
          <p:cNvSpPr>
            <a:spLocks noGrp="1"/>
          </p:cNvSpPr>
          <p:nvPr>
            <p:ph type="body" sz="quarter" idx="48" hasCustomPrompt="1"/>
          </p:nvPr>
        </p:nvSpPr>
        <p:spPr>
          <a:xfrm>
            <a:off x="81311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5" name="Text Placeholder 66">
            <a:extLst>
              <a:ext uri="{FF2B5EF4-FFF2-40B4-BE49-F238E27FC236}">
                <a16:creationId xmlns:a16="http://schemas.microsoft.com/office/drawing/2014/main" id="{A0E26F1B-E46C-3B3F-8D81-BA16D5BC3995}"/>
              </a:ext>
            </a:extLst>
          </p:cNvPr>
          <p:cNvSpPr>
            <a:spLocks noGrp="1"/>
          </p:cNvSpPr>
          <p:nvPr>
            <p:ph type="body" sz="quarter" idx="49" hasCustomPrompt="1"/>
          </p:nvPr>
        </p:nvSpPr>
        <p:spPr>
          <a:xfrm>
            <a:off x="81311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86" name="Text Placeholder 66">
            <a:extLst>
              <a:ext uri="{FF2B5EF4-FFF2-40B4-BE49-F238E27FC236}">
                <a16:creationId xmlns:a16="http://schemas.microsoft.com/office/drawing/2014/main" id="{1FD7363C-AAB4-75C0-B38F-13C5639AB2BA}"/>
              </a:ext>
            </a:extLst>
          </p:cNvPr>
          <p:cNvSpPr>
            <a:spLocks noGrp="1"/>
          </p:cNvSpPr>
          <p:nvPr>
            <p:ph type="body" sz="quarter" idx="50" hasCustomPrompt="1"/>
          </p:nvPr>
        </p:nvSpPr>
        <p:spPr>
          <a:xfrm>
            <a:off x="81311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7" name="Text Placeholder 66">
            <a:extLst>
              <a:ext uri="{FF2B5EF4-FFF2-40B4-BE49-F238E27FC236}">
                <a16:creationId xmlns:a16="http://schemas.microsoft.com/office/drawing/2014/main" id="{D35D2D16-BBE3-70DA-47A1-787A496AFB2C}"/>
              </a:ext>
            </a:extLst>
          </p:cNvPr>
          <p:cNvSpPr>
            <a:spLocks noGrp="1"/>
          </p:cNvSpPr>
          <p:nvPr>
            <p:ph type="body" sz="quarter" idx="51" hasCustomPrompt="1"/>
          </p:nvPr>
        </p:nvSpPr>
        <p:spPr>
          <a:xfrm>
            <a:off x="81311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36276557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act details x3 whit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1A2257-70A7-384D-9D10-38599CCF953F}"/>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a:extLst>
              <a:ext uri="{FF2B5EF4-FFF2-40B4-BE49-F238E27FC236}">
                <a16:creationId xmlns:a16="http://schemas.microsoft.com/office/drawing/2014/main" id="{BB362208-49EF-7527-BC21-0D86D2059924}"/>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7" name="TextBox 6">
            <a:extLst>
              <a:ext uri="{FF2B5EF4-FFF2-40B4-BE49-F238E27FC236}">
                <a16:creationId xmlns:a16="http://schemas.microsoft.com/office/drawing/2014/main" id="{387CC974-73C1-F757-49C9-CB6A6C2F5BEC}"/>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0" name="TextBox 9">
            <a:extLst>
              <a:ext uri="{FF2B5EF4-FFF2-40B4-BE49-F238E27FC236}">
                <a16:creationId xmlns:a16="http://schemas.microsoft.com/office/drawing/2014/main" id="{27B7B848-EE77-9A26-A93A-CF4EBC5F91D4}"/>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12" name="Text Placeholder 28">
            <a:extLst>
              <a:ext uri="{FF2B5EF4-FFF2-40B4-BE49-F238E27FC236}">
                <a16:creationId xmlns:a16="http://schemas.microsoft.com/office/drawing/2014/main" id="{E484FFC9-E4D1-8763-7EAA-5A8B1EE8193C}"/>
              </a:ext>
            </a:extLst>
          </p:cNvPr>
          <p:cNvSpPr>
            <a:spLocks noGrp="1"/>
          </p:cNvSpPr>
          <p:nvPr>
            <p:ph type="body" sz="quarter" idx="25" hasCustomPrompt="1"/>
          </p:nvPr>
        </p:nvSpPr>
        <p:spPr>
          <a:xfrm>
            <a:off x="4508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8" name="Text Placeholder 28">
            <a:extLst>
              <a:ext uri="{FF2B5EF4-FFF2-40B4-BE49-F238E27FC236}">
                <a16:creationId xmlns:a16="http://schemas.microsoft.com/office/drawing/2014/main" id="{CC69EECD-71E4-961B-86A2-E2EEDBBEC0F0}"/>
              </a:ext>
            </a:extLst>
          </p:cNvPr>
          <p:cNvSpPr>
            <a:spLocks noGrp="1"/>
          </p:cNvSpPr>
          <p:nvPr>
            <p:ph type="body" sz="quarter" idx="26" hasCustomPrompt="1"/>
          </p:nvPr>
        </p:nvSpPr>
        <p:spPr>
          <a:xfrm>
            <a:off x="4508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4" name="Text Placeholder 28">
            <a:extLst>
              <a:ext uri="{FF2B5EF4-FFF2-40B4-BE49-F238E27FC236}">
                <a16:creationId xmlns:a16="http://schemas.microsoft.com/office/drawing/2014/main" id="{07A6BBB2-4FAA-12C6-9956-4F432A2AE35C}"/>
              </a:ext>
            </a:extLst>
          </p:cNvPr>
          <p:cNvSpPr>
            <a:spLocks noGrp="1"/>
          </p:cNvSpPr>
          <p:nvPr>
            <p:ph type="body" sz="quarter" idx="27" hasCustomPrompt="1"/>
          </p:nvPr>
        </p:nvSpPr>
        <p:spPr>
          <a:xfrm>
            <a:off x="4508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5" name="Text Placeholder 28">
            <a:extLst>
              <a:ext uri="{FF2B5EF4-FFF2-40B4-BE49-F238E27FC236}">
                <a16:creationId xmlns:a16="http://schemas.microsoft.com/office/drawing/2014/main" id="{2EF143F8-DB07-2169-BFC1-DA389751B96F}"/>
              </a:ext>
            </a:extLst>
          </p:cNvPr>
          <p:cNvSpPr>
            <a:spLocks noGrp="1"/>
          </p:cNvSpPr>
          <p:nvPr>
            <p:ph type="body" sz="quarter" idx="28" hasCustomPrompt="1"/>
          </p:nvPr>
        </p:nvSpPr>
        <p:spPr>
          <a:xfrm>
            <a:off x="4508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6" name="Title 64">
            <a:extLst>
              <a:ext uri="{FF2B5EF4-FFF2-40B4-BE49-F238E27FC236}">
                <a16:creationId xmlns:a16="http://schemas.microsoft.com/office/drawing/2014/main" id="{3026D8F4-5AA9-BF1F-1F5C-5722761356EA}"/>
              </a:ext>
            </a:extLst>
          </p:cNvPr>
          <p:cNvSpPr>
            <a:spLocks noGrp="1"/>
          </p:cNvSpPr>
          <p:nvPr>
            <p:ph type="title" hasCustomPrompt="1"/>
          </p:nvPr>
        </p:nvSpPr>
        <p:spPr>
          <a:xfrm>
            <a:off x="450850" y="1526645"/>
            <a:ext cx="8188325" cy="830997"/>
          </a:xfrm>
        </p:spPr>
        <p:txBody>
          <a:bodyPr/>
          <a:lstStyle>
            <a:lvl1pPr>
              <a:defRPr sz="6000">
                <a:latin typeface="+mn-lt"/>
              </a:defRPr>
            </a:lvl1pPr>
          </a:lstStyle>
          <a:p>
            <a:r>
              <a:rPr lang="en-US" dirty="0"/>
              <a:t>Contact us</a:t>
            </a:r>
            <a:endParaRPr lang="en-GB" dirty="0"/>
          </a:p>
        </p:txBody>
      </p:sp>
      <p:sp>
        <p:nvSpPr>
          <p:cNvPr id="47" name="Text Placeholder 66">
            <a:extLst>
              <a:ext uri="{FF2B5EF4-FFF2-40B4-BE49-F238E27FC236}">
                <a16:creationId xmlns:a16="http://schemas.microsoft.com/office/drawing/2014/main" id="{400133F1-1446-9745-9862-0F7C8630DEEA}"/>
              </a:ext>
            </a:extLst>
          </p:cNvPr>
          <p:cNvSpPr>
            <a:spLocks noGrp="1"/>
          </p:cNvSpPr>
          <p:nvPr>
            <p:ph type="body" sz="quarter" idx="29" hasCustomPrompt="1"/>
          </p:nvPr>
        </p:nvSpPr>
        <p:spPr>
          <a:xfrm>
            <a:off x="4476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48" name="Text Placeholder 66">
            <a:extLst>
              <a:ext uri="{FF2B5EF4-FFF2-40B4-BE49-F238E27FC236}">
                <a16:creationId xmlns:a16="http://schemas.microsoft.com/office/drawing/2014/main" id="{339210DA-1391-F70A-0E71-4BB661EEF0DC}"/>
              </a:ext>
            </a:extLst>
          </p:cNvPr>
          <p:cNvSpPr>
            <a:spLocks noGrp="1"/>
          </p:cNvSpPr>
          <p:nvPr>
            <p:ph type="body" sz="quarter" idx="30" hasCustomPrompt="1"/>
          </p:nvPr>
        </p:nvSpPr>
        <p:spPr>
          <a:xfrm>
            <a:off x="4476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9" name="Text Placeholder 66">
            <a:extLst>
              <a:ext uri="{FF2B5EF4-FFF2-40B4-BE49-F238E27FC236}">
                <a16:creationId xmlns:a16="http://schemas.microsoft.com/office/drawing/2014/main" id="{A55D5857-B009-12E5-F008-45A062130B34}"/>
              </a:ext>
            </a:extLst>
          </p:cNvPr>
          <p:cNvSpPr>
            <a:spLocks noGrp="1"/>
          </p:cNvSpPr>
          <p:nvPr>
            <p:ph type="body" sz="quarter" idx="31" hasCustomPrompt="1"/>
          </p:nvPr>
        </p:nvSpPr>
        <p:spPr>
          <a:xfrm>
            <a:off x="4476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50" name="Text Placeholder 66">
            <a:extLst>
              <a:ext uri="{FF2B5EF4-FFF2-40B4-BE49-F238E27FC236}">
                <a16:creationId xmlns:a16="http://schemas.microsoft.com/office/drawing/2014/main" id="{C362C78F-72A4-0E8D-E662-A9C87EF7EA5A}"/>
              </a:ext>
            </a:extLst>
          </p:cNvPr>
          <p:cNvSpPr>
            <a:spLocks noGrp="1"/>
          </p:cNvSpPr>
          <p:nvPr>
            <p:ph type="body" sz="quarter" idx="32" hasCustomPrompt="1"/>
          </p:nvPr>
        </p:nvSpPr>
        <p:spPr>
          <a:xfrm>
            <a:off x="4476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51" name="Text Placeholder 66">
            <a:extLst>
              <a:ext uri="{FF2B5EF4-FFF2-40B4-BE49-F238E27FC236}">
                <a16:creationId xmlns:a16="http://schemas.microsoft.com/office/drawing/2014/main" id="{B3D78FDB-879C-E1B3-435A-5AC4D2A68E7F}"/>
              </a:ext>
            </a:extLst>
          </p:cNvPr>
          <p:cNvSpPr>
            <a:spLocks noGrp="1"/>
          </p:cNvSpPr>
          <p:nvPr>
            <p:ph type="body" sz="quarter" idx="33" hasCustomPrompt="1"/>
          </p:nvPr>
        </p:nvSpPr>
        <p:spPr>
          <a:xfrm>
            <a:off x="4476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52" name="Text Placeholder 28">
            <a:extLst>
              <a:ext uri="{FF2B5EF4-FFF2-40B4-BE49-F238E27FC236}">
                <a16:creationId xmlns:a16="http://schemas.microsoft.com/office/drawing/2014/main" id="{4EAE5AF7-1674-201F-61F6-3CF9B85259DB}"/>
              </a:ext>
            </a:extLst>
          </p:cNvPr>
          <p:cNvSpPr>
            <a:spLocks noGrp="1"/>
          </p:cNvSpPr>
          <p:nvPr>
            <p:ph type="body" sz="quarter" idx="34" hasCustomPrompt="1"/>
          </p:nvPr>
        </p:nvSpPr>
        <p:spPr>
          <a:xfrm>
            <a:off x="429259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3" name="Text Placeholder 28">
            <a:extLst>
              <a:ext uri="{FF2B5EF4-FFF2-40B4-BE49-F238E27FC236}">
                <a16:creationId xmlns:a16="http://schemas.microsoft.com/office/drawing/2014/main" id="{753D2CD0-54F0-9C59-07CE-F95FD44A9447}"/>
              </a:ext>
            </a:extLst>
          </p:cNvPr>
          <p:cNvSpPr>
            <a:spLocks noGrp="1"/>
          </p:cNvSpPr>
          <p:nvPr>
            <p:ph type="body" sz="quarter" idx="35" hasCustomPrompt="1"/>
          </p:nvPr>
        </p:nvSpPr>
        <p:spPr>
          <a:xfrm>
            <a:off x="429259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4" name="Text Placeholder 28">
            <a:extLst>
              <a:ext uri="{FF2B5EF4-FFF2-40B4-BE49-F238E27FC236}">
                <a16:creationId xmlns:a16="http://schemas.microsoft.com/office/drawing/2014/main" id="{80974527-1FB1-0D06-7065-22AD31AB6F4E}"/>
              </a:ext>
            </a:extLst>
          </p:cNvPr>
          <p:cNvSpPr>
            <a:spLocks noGrp="1"/>
          </p:cNvSpPr>
          <p:nvPr>
            <p:ph type="body" sz="quarter" idx="36" hasCustomPrompt="1"/>
          </p:nvPr>
        </p:nvSpPr>
        <p:spPr>
          <a:xfrm>
            <a:off x="429259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5" name="Text Placeholder 28">
            <a:extLst>
              <a:ext uri="{FF2B5EF4-FFF2-40B4-BE49-F238E27FC236}">
                <a16:creationId xmlns:a16="http://schemas.microsoft.com/office/drawing/2014/main" id="{8DF6B2F9-9E23-8DE9-1014-4FEF33A57E49}"/>
              </a:ext>
            </a:extLst>
          </p:cNvPr>
          <p:cNvSpPr>
            <a:spLocks noGrp="1"/>
          </p:cNvSpPr>
          <p:nvPr>
            <p:ph type="body" sz="quarter" idx="37" hasCustomPrompt="1"/>
          </p:nvPr>
        </p:nvSpPr>
        <p:spPr>
          <a:xfrm>
            <a:off x="429259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66">
            <a:extLst>
              <a:ext uri="{FF2B5EF4-FFF2-40B4-BE49-F238E27FC236}">
                <a16:creationId xmlns:a16="http://schemas.microsoft.com/office/drawing/2014/main" id="{004C97EA-CDB3-574C-A9B1-098C664D918E}"/>
              </a:ext>
            </a:extLst>
          </p:cNvPr>
          <p:cNvSpPr>
            <a:spLocks noGrp="1"/>
          </p:cNvSpPr>
          <p:nvPr>
            <p:ph type="body" sz="quarter" idx="38" hasCustomPrompt="1"/>
          </p:nvPr>
        </p:nvSpPr>
        <p:spPr>
          <a:xfrm>
            <a:off x="428942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57" name="Text Placeholder 66">
            <a:extLst>
              <a:ext uri="{FF2B5EF4-FFF2-40B4-BE49-F238E27FC236}">
                <a16:creationId xmlns:a16="http://schemas.microsoft.com/office/drawing/2014/main" id="{BD19D0BC-F627-72D8-CDE2-02B7C42F2139}"/>
              </a:ext>
            </a:extLst>
          </p:cNvPr>
          <p:cNvSpPr>
            <a:spLocks noGrp="1"/>
          </p:cNvSpPr>
          <p:nvPr>
            <p:ph type="body" sz="quarter" idx="39" hasCustomPrompt="1"/>
          </p:nvPr>
        </p:nvSpPr>
        <p:spPr>
          <a:xfrm>
            <a:off x="428942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58" name="Text Placeholder 66">
            <a:extLst>
              <a:ext uri="{FF2B5EF4-FFF2-40B4-BE49-F238E27FC236}">
                <a16:creationId xmlns:a16="http://schemas.microsoft.com/office/drawing/2014/main" id="{880868ED-CF51-0467-FA25-D4883EEDCD56}"/>
              </a:ext>
            </a:extLst>
          </p:cNvPr>
          <p:cNvSpPr>
            <a:spLocks noGrp="1"/>
          </p:cNvSpPr>
          <p:nvPr>
            <p:ph type="body" sz="quarter" idx="40" hasCustomPrompt="1"/>
          </p:nvPr>
        </p:nvSpPr>
        <p:spPr>
          <a:xfrm>
            <a:off x="428942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59" name="Text Placeholder 66">
            <a:extLst>
              <a:ext uri="{FF2B5EF4-FFF2-40B4-BE49-F238E27FC236}">
                <a16:creationId xmlns:a16="http://schemas.microsoft.com/office/drawing/2014/main" id="{A4E169DC-5C6C-F984-034B-28FFD1C50CCB}"/>
              </a:ext>
            </a:extLst>
          </p:cNvPr>
          <p:cNvSpPr>
            <a:spLocks noGrp="1"/>
          </p:cNvSpPr>
          <p:nvPr>
            <p:ph type="body" sz="quarter" idx="41" hasCustomPrompt="1"/>
          </p:nvPr>
        </p:nvSpPr>
        <p:spPr>
          <a:xfrm>
            <a:off x="428942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0" name="Text Placeholder 66">
            <a:extLst>
              <a:ext uri="{FF2B5EF4-FFF2-40B4-BE49-F238E27FC236}">
                <a16:creationId xmlns:a16="http://schemas.microsoft.com/office/drawing/2014/main" id="{7CF664B0-47C2-868C-AB1F-A06F7C804885}"/>
              </a:ext>
            </a:extLst>
          </p:cNvPr>
          <p:cNvSpPr>
            <a:spLocks noGrp="1"/>
          </p:cNvSpPr>
          <p:nvPr>
            <p:ph type="body" sz="quarter" idx="42" hasCustomPrompt="1"/>
          </p:nvPr>
        </p:nvSpPr>
        <p:spPr>
          <a:xfrm>
            <a:off x="428942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61" name="Text Placeholder 28">
            <a:extLst>
              <a:ext uri="{FF2B5EF4-FFF2-40B4-BE49-F238E27FC236}">
                <a16:creationId xmlns:a16="http://schemas.microsoft.com/office/drawing/2014/main" id="{85E3D923-4ED0-085B-8824-DDCF066AD6BE}"/>
              </a:ext>
            </a:extLst>
          </p:cNvPr>
          <p:cNvSpPr>
            <a:spLocks noGrp="1"/>
          </p:cNvSpPr>
          <p:nvPr>
            <p:ph type="body" sz="quarter" idx="43" hasCustomPrompt="1"/>
          </p:nvPr>
        </p:nvSpPr>
        <p:spPr>
          <a:xfrm>
            <a:off x="8134349" y="31617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2" name="Text Placeholder 28">
            <a:extLst>
              <a:ext uri="{FF2B5EF4-FFF2-40B4-BE49-F238E27FC236}">
                <a16:creationId xmlns:a16="http://schemas.microsoft.com/office/drawing/2014/main" id="{5B57D884-8B0F-1257-61F9-506D39679ABC}"/>
              </a:ext>
            </a:extLst>
          </p:cNvPr>
          <p:cNvSpPr>
            <a:spLocks noGrp="1"/>
          </p:cNvSpPr>
          <p:nvPr>
            <p:ph type="body" sz="quarter" idx="44" hasCustomPrompt="1"/>
          </p:nvPr>
        </p:nvSpPr>
        <p:spPr>
          <a:xfrm>
            <a:off x="8134349" y="3473467"/>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3" name="Text Placeholder 28">
            <a:extLst>
              <a:ext uri="{FF2B5EF4-FFF2-40B4-BE49-F238E27FC236}">
                <a16:creationId xmlns:a16="http://schemas.microsoft.com/office/drawing/2014/main" id="{F9E40C8E-1456-2835-BABF-7B1FC1652977}"/>
              </a:ext>
            </a:extLst>
          </p:cNvPr>
          <p:cNvSpPr>
            <a:spLocks noGrp="1"/>
          </p:cNvSpPr>
          <p:nvPr>
            <p:ph type="body" sz="quarter" idx="45" hasCustomPrompt="1"/>
          </p:nvPr>
        </p:nvSpPr>
        <p:spPr>
          <a:xfrm>
            <a:off x="8134349" y="3785180"/>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4" name="Text Placeholder 28">
            <a:extLst>
              <a:ext uri="{FF2B5EF4-FFF2-40B4-BE49-F238E27FC236}">
                <a16:creationId xmlns:a16="http://schemas.microsoft.com/office/drawing/2014/main" id="{F12441A5-3A78-D4EF-7B63-74C5E976B954}"/>
              </a:ext>
            </a:extLst>
          </p:cNvPr>
          <p:cNvSpPr>
            <a:spLocks noGrp="1"/>
          </p:cNvSpPr>
          <p:nvPr>
            <p:ph type="body" sz="quarter" idx="46" hasCustomPrompt="1"/>
          </p:nvPr>
        </p:nvSpPr>
        <p:spPr>
          <a:xfrm>
            <a:off x="8134349" y="4096893"/>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5" name="Text Placeholder 66">
            <a:extLst>
              <a:ext uri="{FF2B5EF4-FFF2-40B4-BE49-F238E27FC236}">
                <a16:creationId xmlns:a16="http://schemas.microsoft.com/office/drawing/2014/main" id="{551ABB58-3AD6-0C52-83F4-73154C8D00E6}"/>
              </a:ext>
            </a:extLst>
          </p:cNvPr>
          <p:cNvSpPr>
            <a:spLocks noGrp="1"/>
          </p:cNvSpPr>
          <p:nvPr>
            <p:ph type="body" sz="quarter" idx="47" hasCustomPrompt="1"/>
          </p:nvPr>
        </p:nvSpPr>
        <p:spPr>
          <a:xfrm>
            <a:off x="8131175" y="2892281"/>
            <a:ext cx="3386138" cy="184666"/>
          </a:xfrm>
        </p:spPr>
        <p:txBody>
          <a:bodyPr>
            <a:noAutofit/>
          </a:bodyPr>
          <a:lstStyle>
            <a:lvl1pPr>
              <a:defRPr/>
            </a:lvl1pPr>
            <a:lvl6pPr>
              <a:defRPr sz="1200"/>
            </a:lvl6pPr>
          </a:lstStyle>
          <a:p>
            <a:pPr lvl="5"/>
            <a:r>
              <a:rPr lang="en-US" dirty="0"/>
              <a:t>Insert Name</a:t>
            </a:r>
            <a:endParaRPr lang="en-GB" dirty="0"/>
          </a:p>
        </p:txBody>
      </p:sp>
      <p:sp>
        <p:nvSpPr>
          <p:cNvPr id="66" name="Text Placeholder 66">
            <a:extLst>
              <a:ext uri="{FF2B5EF4-FFF2-40B4-BE49-F238E27FC236}">
                <a16:creationId xmlns:a16="http://schemas.microsoft.com/office/drawing/2014/main" id="{57E7A63B-0232-6CD7-9BAC-5B1CA369B885}"/>
              </a:ext>
            </a:extLst>
          </p:cNvPr>
          <p:cNvSpPr>
            <a:spLocks noGrp="1"/>
          </p:cNvSpPr>
          <p:nvPr>
            <p:ph type="body" sz="quarter" idx="48" hasCustomPrompt="1"/>
          </p:nvPr>
        </p:nvSpPr>
        <p:spPr>
          <a:xfrm>
            <a:off x="8131175" y="3250161"/>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7" name="Text Placeholder 66">
            <a:extLst>
              <a:ext uri="{FF2B5EF4-FFF2-40B4-BE49-F238E27FC236}">
                <a16:creationId xmlns:a16="http://schemas.microsoft.com/office/drawing/2014/main" id="{C1E06A9D-0F84-31B1-EBE5-F8F38C049CB7}"/>
              </a:ext>
            </a:extLst>
          </p:cNvPr>
          <p:cNvSpPr>
            <a:spLocks noGrp="1"/>
          </p:cNvSpPr>
          <p:nvPr>
            <p:ph type="body" sz="quarter" idx="49" hasCustomPrompt="1"/>
          </p:nvPr>
        </p:nvSpPr>
        <p:spPr>
          <a:xfrm>
            <a:off x="8131175" y="3561874"/>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68" name="Text Placeholder 66">
            <a:extLst>
              <a:ext uri="{FF2B5EF4-FFF2-40B4-BE49-F238E27FC236}">
                <a16:creationId xmlns:a16="http://schemas.microsoft.com/office/drawing/2014/main" id="{11C6A4F6-9B7E-6B8E-84CF-45FF149F8B4D}"/>
              </a:ext>
            </a:extLst>
          </p:cNvPr>
          <p:cNvSpPr>
            <a:spLocks noGrp="1"/>
          </p:cNvSpPr>
          <p:nvPr>
            <p:ph type="body" sz="quarter" idx="50" hasCustomPrompt="1"/>
          </p:nvPr>
        </p:nvSpPr>
        <p:spPr>
          <a:xfrm>
            <a:off x="8131175" y="3873587"/>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9" name="Text Placeholder 66">
            <a:extLst>
              <a:ext uri="{FF2B5EF4-FFF2-40B4-BE49-F238E27FC236}">
                <a16:creationId xmlns:a16="http://schemas.microsoft.com/office/drawing/2014/main" id="{0009245E-A3AA-2DA9-8892-9B1DD9AD72DB}"/>
              </a:ext>
            </a:extLst>
          </p:cNvPr>
          <p:cNvSpPr>
            <a:spLocks noGrp="1"/>
          </p:cNvSpPr>
          <p:nvPr>
            <p:ph type="body" sz="quarter" idx="51" hasCustomPrompt="1"/>
          </p:nvPr>
        </p:nvSpPr>
        <p:spPr>
          <a:xfrm>
            <a:off x="8131175" y="4185299"/>
            <a:ext cx="3386138"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26338973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act details x4 yellow">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8CA154E-7992-829D-88FC-21440E0E6619}"/>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650EAF23-DB6B-B0D0-BC04-8CF47B55FBBF}"/>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18" name="TextBox 17">
            <a:extLst>
              <a:ext uri="{FF2B5EF4-FFF2-40B4-BE49-F238E27FC236}">
                <a16:creationId xmlns:a16="http://schemas.microsoft.com/office/drawing/2014/main" id="{515E8133-41B9-B127-BA5F-3F6124475827}"/>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9" name="TextBox 18">
            <a:extLst>
              <a:ext uri="{FF2B5EF4-FFF2-40B4-BE49-F238E27FC236}">
                <a16:creationId xmlns:a16="http://schemas.microsoft.com/office/drawing/2014/main" id="{4D2647FF-7E49-940D-5BFA-8CE99C41A0F8}"/>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20" name="Text Placeholder 28">
            <a:extLst>
              <a:ext uri="{FF2B5EF4-FFF2-40B4-BE49-F238E27FC236}">
                <a16:creationId xmlns:a16="http://schemas.microsoft.com/office/drawing/2014/main" id="{2C36BBB4-C0A1-E86A-9002-327C6EAB11E7}"/>
              </a:ext>
            </a:extLst>
          </p:cNvPr>
          <p:cNvSpPr>
            <a:spLocks noGrp="1"/>
          </p:cNvSpPr>
          <p:nvPr>
            <p:ph type="body" sz="quarter" idx="25" hasCustomPrompt="1"/>
          </p:nvPr>
        </p:nvSpPr>
        <p:spPr>
          <a:xfrm>
            <a:off x="450849"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1" name="Text Placeholder 28">
            <a:extLst>
              <a:ext uri="{FF2B5EF4-FFF2-40B4-BE49-F238E27FC236}">
                <a16:creationId xmlns:a16="http://schemas.microsoft.com/office/drawing/2014/main" id="{808F93BA-5567-F2E1-CFA3-EFD9EAB9F349}"/>
              </a:ext>
            </a:extLst>
          </p:cNvPr>
          <p:cNvSpPr>
            <a:spLocks noGrp="1"/>
          </p:cNvSpPr>
          <p:nvPr>
            <p:ph type="body" sz="quarter" idx="26" hasCustomPrompt="1"/>
          </p:nvPr>
        </p:nvSpPr>
        <p:spPr>
          <a:xfrm>
            <a:off x="450849"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2" name="Text Placeholder 28">
            <a:extLst>
              <a:ext uri="{FF2B5EF4-FFF2-40B4-BE49-F238E27FC236}">
                <a16:creationId xmlns:a16="http://schemas.microsoft.com/office/drawing/2014/main" id="{5FA0CC64-47E3-5BF9-10CA-9D00231B15E1}"/>
              </a:ext>
            </a:extLst>
          </p:cNvPr>
          <p:cNvSpPr>
            <a:spLocks noGrp="1"/>
          </p:cNvSpPr>
          <p:nvPr>
            <p:ph type="body" sz="quarter" idx="27" hasCustomPrompt="1"/>
          </p:nvPr>
        </p:nvSpPr>
        <p:spPr>
          <a:xfrm>
            <a:off x="450849"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3" name="Text Placeholder 28">
            <a:extLst>
              <a:ext uri="{FF2B5EF4-FFF2-40B4-BE49-F238E27FC236}">
                <a16:creationId xmlns:a16="http://schemas.microsoft.com/office/drawing/2014/main" id="{2198859F-2DB3-FD97-7B49-C128B60799D7}"/>
              </a:ext>
            </a:extLst>
          </p:cNvPr>
          <p:cNvSpPr>
            <a:spLocks noGrp="1"/>
          </p:cNvSpPr>
          <p:nvPr>
            <p:ph type="body" sz="quarter" idx="28" hasCustomPrompt="1"/>
          </p:nvPr>
        </p:nvSpPr>
        <p:spPr>
          <a:xfrm>
            <a:off x="450849"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4" name="Title 64">
            <a:extLst>
              <a:ext uri="{FF2B5EF4-FFF2-40B4-BE49-F238E27FC236}">
                <a16:creationId xmlns:a16="http://schemas.microsoft.com/office/drawing/2014/main" id="{5B55599F-9150-05D3-C2C6-788469DA118F}"/>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25" name="Text Placeholder 66">
            <a:extLst>
              <a:ext uri="{FF2B5EF4-FFF2-40B4-BE49-F238E27FC236}">
                <a16:creationId xmlns:a16="http://schemas.microsoft.com/office/drawing/2014/main" id="{EE763F04-13B0-0B74-FDC8-A9D976B9E36A}"/>
              </a:ext>
            </a:extLst>
          </p:cNvPr>
          <p:cNvSpPr>
            <a:spLocks noGrp="1"/>
          </p:cNvSpPr>
          <p:nvPr>
            <p:ph type="body" sz="quarter" idx="29" hasCustomPrompt="1"/>
          </p:nvPr>
        </p:nvSpPr>
        <p:spPr>
          <a:xfrm>
            <a:off x="447675"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26" name="Text Placeholder 66">
            <a:extLst>
              <a:ext uri="{FF2B5EF4-FFF2-40B4-BE49-F238E27FC236}">
                <a16:creationId xmlns:a16="http://schemas.microsoft.com/office/drawing/2014/main" id="{1A5F7D61-5884-DA5C-F0F1-FFE2133CDB1B}"/>
              </a:ext>
            </a:extLst>
          </p:cNvPr>
          <p:cNvSpPr>
            <a:spLocks noGrp="1"/>
          </p:cNvSpPr>
          <p:nvPr>
            <p:ph type="body" sz="quarter" idx="30" hasCustomPrompt="1"/>
          </p:nvPr>
        </p:nvSpPr>
        <p:spPr>
          <a:xfrm>
            <a:off x="447675"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7" name="Text Placeholder 66">
            <a:extLst>
              <a:ext uri="{FF2B5EF4-FFF2-40B4-BE49-F238E27FC236}">
                <a16:creationId xmlns:a16="http://schemas.microsoft.com/office/drawing/2014/main" id="{88C857DE-B17B-EC77-77D6-6571E5A5C080}"/>
              </a:ext>
            </a:extLst>
          </p:cNvPr>
          <p:cNvSpPr>
            <a:spLocks noGrp="1"/>
          </p:cNvSpPr>
          <p:nvPr>
            <p:ph type="body" sz="quarter" idx="31" hasCustomPrompt="1"/>
          </p:nvPr>
        </p:nvSpPr>
        <p:spPr>
          <a:xfrm>
            <a:off x="447675"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4" name="Text Placeholder 66">
            <a:extLst>
              <a:ext uri="{FF2B5EF4-FFF2-40B4-BE49-F238E27FC236}">
                <a16:creationId xmlns:a16="http://schemas.microsoft.com/office/drawing/2014/main" id="{1C571002-C1CA-C1F5-CD44-C6DA2FBE2753}"/>
              </a:ext>
            </a:extLst>
          </p:cNvPr>
          <p:cNvSpPr>
            <a:spLocks noGrp="1"/>
          </p:cNvSpPr>
          <p:nvPr>
            <p:ph type="body" sz="quarter" idx="32" hasCustomPrompt="1"/>
          </p:nvPr>
        </p:nvSpPr>
        <p:spPr>
          <a:xfrm>
            <a:off x="447675"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5" name="Text Placeholder 66">
            <a:extLst>
              <a:ext uri="{FF2B5EF4-FFF2-40B4-BE49-F238E27FC236}">
                <a16:creationId xmlns:a16="http://schemas.microsoft.com/office/drawing/2014/main" id="{5C91A74B-55B6-C391-95EA-7F8734BA83DF}"/>
              </a:ext>
            </a:extLst>
          </p:cNvPr>
          <p:cNvSpPr>
            <a:spLocks noGrp="1"/>
          </p:cNvSpPr>
          <p:nvPr>
            <p:ph type="body" sz="quarter" idx="33" hasCustomPrompt="1"/>
          </p:nvPr>
        </p:nvSpPr>
        <p:spPr>
          <a:xfrm>
            <a:off x="447675"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36" name="Text Placeholder 28">
            <a:extLst>
              <a:ext uri="{FF2B5EF4-FFF2-40B4-BE49-F238E27FC236}">
                <a16:creationId xmlns:a16="http://schemas.microsoft.com/office/drawing/2014/main" id="{2EE5ECC1-5FFA-D300-A82C-555E870C8B14}"/>
              </a:ext>
            </a:extLst>
          </p:cNvPr>
          <p:cNvSpPr>
            <a:spLocks noGrp="1"/>
          </p:cNvSpPr>
          <p:nvPr>
            <p:ph type="body" sz="quarter" idx="34" hasCustomPrompt="1"/>
          </p:nvPr>
        </p:nvSpPr>
        <p:spPr>
          <a:xfrm>
            <a:off x="3334872"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7" name="Text Placeholder 28">
            <a:extLst>
              <a:ext uri="{FF2B5EF4-FFF2-40B4-BE49-F238E27FC236}">
                <a16:creationId xmlns:a16="http://schemas.microsoft.com/office/drawing/2014/main" id="{9D27420A-0B47-1A03-BA0C-6841FE8937DA}"/>
              </a:ext>
            </a:extLst>
          </p:cNvPr>
          <p:cNvSpPr>
            <a:spLocks noGrp="1"/>
          </p:cNvSpPr>
          <p:nvPr>
            <p:ph type="body" sz="quarter" idx="35" hasCustomPrompt="1"/>
          </p:nvPr>
        </p:nvSpPr>
        <p:spPr>
          <a:xfrm>
            <a:off x="3334872"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8" name="Text Placeholder 28">
            <a:extLst>
              <a:ext uri="{FF2B5EF4-FFF2-40B4-BE49-F238E27FC236}">
                <a16:creationId xmlns:a16="http://schemas.microsoft.com/office/drawing/2014/main" id="{5C8E0E94-4078-315F-32B3-E1308FF4BD47}"/>
              </a:ext>
            </a:extLst>
          </p:cNvPr>
          <p:cNvSpPr>
            <a:spLocks noGrp="1"/>
          </p:cNvSpPr>
          <p:nvPr>
            <p:ph type="body" sz="quarter" idx="36" hasCustomPrompt="1"/>
          </p:nvPr>
        </p:nvSpPr>
        <p:spPr>
          <a:xfrm>
            <a:off x="3334872"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9" name="Text Placeholder 28">
            <a:extLst>
              <a:ext uri="{FF2B5EF4-FFF2-40B4-BE49-F238E27FC236}">
                <a16:creationId xmlns:a16="http://schemas.microsoft.com/office/drawing/2014/main" id="{8A43F0B1-0DF9-CB61-2FD5-821355F26414}"/>
              </a:ext>
            </a:extLst>
          </p:cNvPr>
          <p:cNvSpPr>
            <a:spLocks noGrp="1"/>
          </p:cNvSpPr>
          <p:nvPr>
            <p:ph type="body" sz="quarter" idx="37" hasCustomPrompt="1"/>
          </p:nvPr>
        </p:nvSpPr>
        <p:spPr>
          <a:xfrm>
            <a:off x="3334872"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0" name="Text Placeholder 66">
            <a:extLst>
              <a:ext uri="{FF2B5EF4-FFF2-40B4-BE49-F238E27FC236}">
                <a16:creationId xmlns:a16="http://schemas.microsoft.com/office/drawing/2014/main" id="{59269D40-0019-AFFB-F409-0AD64024A592}"/>
              </a:ext>
            </a:extLst>
          </p:cNvPr>
          <p:cNvSpPr>
            <a:spLocks noGrp="1"/>
          </p:cNvSpPr>
          <p:nvPr>
            <p:ph type="body" sz="quarter" idx="38" hasCustomPrompt="1"/>
          </p:nvPr>
        </p:nvSpPr>
        <p:spPr>
          <a:xfrm>
            <a:off x="3331698"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41" name="Text Placeholder 66">
            <a:extLst>
              <a:ext uri="{FF2B5EF4-FFF2-40B4-BE49-F238E27FC236}">
                <a16:creationId xmlns:a16="http://schemas.microsoft.com/office/drawing/2014/main" id="{0AC67479-1F77-4B8B-FE78-191BDBDA381A}"/>
              </a:ext>
            </a:extLst>
          </p:cNvPr>
          <p:cNvSpPr>
            <a:spLocks noGrp="1"/>
          </p:cNvSpPr>
          <p:nvPr>
            <p:ph type="body" sz="quarter" idx="39" hasCustomPrompt="1"/>
          </p:nvPr>
        </p:nvSpPr>
        <p:spPr>
          <a:xfrm>
            <a:off x="3331698"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2" name="Text Placeholder 66">
            <a:extLst>
              <a:ext uri="{FF2B5EF4-FFF2-40B4-BE49-F238E27FC236}">
                <a16:creationId xmlns:a16="http://schemas.microsoft.com/office/drawing/2014/main" id="{C63A0412-2E33-5CEE-DD67-B16D00F9CCC0}"/>
              </a:ext>
            </a:extLst>
          </p:cNvPr>
          <p:cNvSpPr>
            <a:spLocks noGrp="1"/>
          </p:cNvSpPr>
          <p:nvPr>
            <p:ph type="body" sz="quarter" idx="40" hasCustomPrompt="1"/>
          </p:nvPr>
        </p:nvSpPr>
        <p:spPr>
          <a:xfrm>
            <a:off x="3331698"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43" name="Text Placeholder 66">
            <a:extLst>
              <a:ext uri="{FF2B5EF4-FFF2-40B4-BE49-F238E27FC236}">
                <a16:creationId xmlns:a16="http://schemas.microsoft.com/office/drawing/2014/main" id="{25C3E042-9B45-2660-40B0-210853DF688D}"/>
              </a:ext>
            </a:extLst>
          </p:cNvPr>
          <p:cNvSpPr>
            <a:spLocks noGrp="1"/>
          </p:cNvSpPr>
          <p:nvPr>
            <p:ph type="body" sz="quarter" idx="41" hasCustomPrompt="1"/>
          </p:nvPr>
        </p:nvSpPr>
        <p:spPr>
          <a:xfrm>
            <a:off x="3331698"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50" name="Text Placeholder 66">
            <a:extLst>
              <a:ext uri="{FF2B5EF4-FFF2-40B4-BE49-F238E27FC236}">
                <a16:creationId xmlns:a16="http://schemas.microsoft.com/office/drawing/2014/main" id="{29BF93B1-EEF3-FD89-BE50-EB21AAED5520}"/>
              </a:ext>
            </a:extLst>
          </p:cNvPr>
          <p:cNvSpPr>
            <a:spLocks noGrp="1"/>
          </p:cNvSpPr>
          <p:nvPr>
            <p:ph type="body" sz="quarter" idx="42" hasCustomPrompt="1"/>
          </p:nvPr>
        </p:nvSpPr>
        <p:spPr>
          <a:xfrm>
            <a:off x="3331698"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1" name="Text Placeholder 28">
            <a:extLst>
              <a:ext uri="{FF2B5EF4-FFF2-40B4-BE49-F238E27FC236}">
                <a16:creationId xmlns:a16="http://schemas.microsoft.com/office/drawing/2014/main" id="{4EEB5AB1-5E42-0A4D-6EF4-166DFFE3B18D}"/>
              </a:ext>
            </a:extLst>
          </p:cNvPr>
          <p:cNvSpPr>
            <a:spLocks noGrp="1"/>
          </p:cNvSpPr>
          <p:nvPr>
            <p:ph type="body" sz="quarter" idx="43" hasCustomPrompt="1"/>
          </p:nvPr>
        </p:nvSpPr>
        <p:spPr>
          <a:xfrm>
            <a:off x="6217770"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2" name="Text Placeholder 28">
            <a:extLst>
              <a:ext uri="{FF2B5EF4-FFF2-40B4-BE49-F238E27FC236}">
                <a16:creationId xmlns:a16="http://schemas.microsoft.com/office/drawing/2014/main" id="{AD859ED2-E799-D5FD-3E78-C8B18EF19053}"/>
              </a:ext>
            </a:extLst>
          </p:cNvPr>
          <p:cNvSpPr>
            <a:spLocks noGrp="1"/>
          </p:cNvSpPr>
          <p:nvPr>
            <p:ph type="body" sz="quarter" idx="44" hasCustomPrompt="1"/>
          </p:nvPr>
        </p:nvSpPr>
        <p:spPr>
          <a:xfrm>
            <a:off x="6217770"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3" name="Text Placeholder 28">
            <a:extLst>
              <a:ext uri="{FF2B5EF4-FFF2-40B4-BE49-F238E27FC236}">
                <a16:creationId xmlns:a16="http://schemas.microsoft.com/office/drawing/2014/main" id="{6D0D2A45-CD06-A842-9BA6-3EF972B1C363}"/>
              </a:ext>
            </a:extLst>
          </p:cNvPr>
          <p:cNvSpPr>
            <a:spLocks noGrp="1"/>
          </p:cNvSpPr>
          <p:nvPr>
            <p:ph type="body" sz="quarter" idx="45" hasCustomPrompt="1"/>
          </p:nvPr>
        </p:nvSpPr>
        <p:spPr>
          <a:xfrm>
            <a:off x="6217770"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4" name="Text Placeholder 28">
            <a:extLst>
              <a:ext uri="{FF2B5EF4-FFF2-40B4-BE49-F238E27FC236}">
                <a16:creationId xmlns:a16="http://schemas.microsoft.com/office/drawing/2014/main" id="{BC341CCC-6F5A-6C6E-07D7-C85A9BD9187E}"/>
              </a:ext>
            </a:extLst>
          </p:cNvPr>
          <p:cNvSpPr>
            <a:spLocks noGrp="1"/>
          </p:cNvSpPr>
          <p:nvPr>
            <p:ph type="body" sz="quarter" idx="46" hasCustomPrompt="1"/>
          </p:nvPr>
        </p:nvSpPr>
        <p:spPr>
          <a:xfrm>
            <a:off x="6217770"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5" name="Text Placeholder 66">
            <a:extLst>
              <a:ext uri="{FF2B5EF4-FFF2-40B4-BE49-F238E27FC236}">
                <a16:creationId xmlns:a16="http://schemas.microsoft.com/office/drawing/2014/main" id="{88677E14-D91F-6682-E157-173EEDA7112C}"/>
              </a:ext>
            </a:extLst>
          </p:cNvPr>
          <p:cNvSpPr>
            <a:spLocks noGrp="1"/>
          </p:cNvSpPr>
          <p:nvPr>
            <p:ph type="body" sz="quarter" idx="47" hasCustomPrompt="1"/>
          </p:nvPr>
        </p:nvSpPr>
        <p:spPr>
          <a:xfrm>
            <a:off x="6214596"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76" name="Text Placeholder 66">
            <a:extLst>
              <a:ext uri="{FF2B5EF4-FFF2-40B4-BE49-F238E27FC236}">
                <a16:creationId xmlns:a16="http://schemas.microsoft.com/office/drawing/2014/main" id="{EDB7E0D0-4B45-F642-3437-C4415C0734FA}"/>
              </a:ext>
            </a:extLst>
          </p:cNvPr>
          <p:cNvSpPr>
            <a:spLocks noGrp="1"/>
          </p:cNvSpPr>
          <p:nvPr>
            <p:ph type="body" sz="quarter" idx="48" hasCustomPrompt="1"/>
          </p:nvPr>
        </p:nvSpPr>
        <p:spPr>
          <a:xfrm>
            <a:off x="6214596"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7" name="Text Placeholder 66">
            <a:extLst>
              <a:ext uri="{FF2B5EF4-FFF2-40B4-BE49-F238E27FC236}">
                <a16:creationId xmlns:a16="http://schemas.microsoft.com/office/drawing/2014/main" id="{B26840A5-FA32-FC5B-4604-454DCD391045}"/>
              </a:ext>
            </a:extLst>
          </p:cNvPr>
          <p:cNvSpPr>
            <a:spLocks noGrp="1"/>
          </p:cNvSpPr>
          <p:nvPr>
            <p:ph type="body" sz="quarter" idx="49" hasCustomPrompt="1"/>
          </p:nvPr>
        </p:nvSpPr>
        <p:spPr>
          <a:xfrm>
            <a:off x="6214596"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78" name="Text Placeholder 66">
            <a:extLst>
              <a:ext uri="{FF2B5EF4-FFF2-40B4-BE49-F238E27FC236}">
                <a16:creationId xmlns:a16="http://schemas.microsoft.com/office/drawing/2014/main" id="{499AEDA9-9722-35F9-CC7D-0B3C1A44DCFC}"/>
              </a:ext>
            </a:extLst>
          </p:cNvPr>
          <p:cNvSpPr>
            <a:spLocks noGrp="1"/>
          </p:cNvSpPr>
          <p:nvPr>
            <p:ph type="body" sz="quarter" idx="50" hasCustomPrompt="1"/>
          </p:nvPr>
        </p:nvSpPr>
        <p:spPr>
          <a:xfrm>
            <a:off x="6214596"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9" name="Text Placeholder 66">
            <a:extLst>
              <a:ext uri="{FF2B5EF4-FFF2-40B4-BE49-F238E27FC236}">
                <a16:creationId xmlns:a16="http://schemas.microsoft.com/office/drawing/2014/main" id="{789BC350-113D-2BDE-C2AA-C2F5E3B9EDD0}"/>
              </a:ext>
            </a:extLst>
          </p:cNvPr>
          <p:cNvSpPr>
            <a:spLocks noGrp="1"/>
          </p:cNvSpPr>
          <p:nvPr>
            <p:ph type="body" sz="quarter" idx="51" hasCustomPrompt="1"/>
          </p:nvPr>
        </p:nvSpPr>
        <p:spPr>
          <a:xfrm>
            <a:off x="6214596"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0" name="Text Placeholder 28">
            <a:extLst>
              <a:ext uri="{FF2B5EF4-FFF2-40B4-BE49-F238E27FC236}">
                <a16:creationId xmlns:a16="http://schemas.microsoft.com/office/drawing/2014/main" id="{A23115CC-36BB-CBD0-51D9-B92A6E52B520}"/>
              </a:ext>
            </a:extLst>
          </p:cNvPr>
          <p:cNvSpPr>
            <a:spLocks noGrp="1"/>
          </p:cNvSpPr>
          <p:nvPr>
            <p:ph type="body" sz="quarter" idx="52" hasCustomPrompt="1"/>
          </p:nvPr>
        </p:nvSpPr>
        <p:spPr>
          <a:xfrm>
            <a:off x="9099543"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1" name="Text Placeholder 28">
            <a:extLst>
              <a:ext uri="{FF2B5EF4-FFF2-40B4-BE49-F238E27FC236}">
                <a16:creationId xmlns:a16="http://schemas.microsoft.com/office/drawing/2014/main" id="{7161743B-04DA-69C9-38AB-C8E675A29BDF}"/>
              </a:ext>
            </a:extLst>
          </p:cNvPr>
          <p:cNvSpPr>
            <a:spLocks noGrp="1"/>
          </p:cNvSpPr>
          <p:nvPr>
            <p:ph type="body" sz="quarter" idx="53" hasCustomPrompt="1"/>
          </p:nvPr>
        </p:nvSpPr>
        <p:spPr>
          <a:xfrm>
            <a:off x="9099543"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2" name="Text Placeholder 28">
            <a:extLst>
              <a:ext uri="{FF2B5EF4-FFF2-40B4-BE49-F238E27FC236}">
                <a16:creationId xmlns:a16="http://schemas.microsoft.com/office/drawing/2014/main" id="{5514E8E1-6987-02A6-480A-B36C9B898472}"/>
              </a:ext>
            </a:extLst>
          </p:cNvPr>
          <p:cNvSpPr>
            <a:spLocks noGrp="1"/>
          </p:cNvSpPr>
          <p:nvPr>
            <p:ph type="body" sz="quarter" idx="54" hasCustomPrompt="1"/>
          </p:nvPr>
        </p:nvSpPr>
        <p:spPr>
          <a:xfrm>
            <a:off x="9099543"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3" name="Text Placeholder 28">
            <a:extLst>
              <a:ext uri="{FF2B5EF4-FFF2-40B4-BE49-F238E27FC236}">
                <a16:creationId xmlns:a16="http://schemas.microsoft.com/office/drawing/2014/main" id="{04FF488C-BD2A-1ADE-874E-D62C871ACDCF}"/>
              </a:ext>
            </a:extLst>
          </p:cNvPr>
          <p:cNvSpPr>
            <a:spLocks noGrp="1"/>
          </p:cNvSpPr>
          <p:nvPr>
            <p:ph type="body" sz="quarter" idx="55" hasCustomPrompt="1"/>
          </p:nvPr>
        </p:nvSpPr>
        <p:spPr>
          <a:xfrm>
            <a:off x="9099543"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4" name="Text Placeholder 66">
            <a:extLst>
              <a:ext uri="{FF2B5EF4-FFF2-40B4-BE49-F238E27FC236}">
                <a16:creationId xmlns:a16="http://schemas.microsoft.com/office/drawing/2014/main" id="{DBE9BC01-1E49-9BAE-E516-47DB27457139}"/>
              </a:ext>
            </a:extLst>
          </p:cNvPr>
          <p:cNvSpPr>
            <a:spLocks noGrp="1"/>
          </p:cNvSpPr>
          <p:nvPr>
            <p:ph type="body" sz="quarter" idx="56" hasCustomPrompt="1"/>
          </p:nvPr>
        </p:nvSpPr>
        <p:spPr>
          <a:xfrm>
            <a:off x="9096369"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85" name="Text Placeholder 66">
            <a:extLst>
              <a:ext uri="{FF2B5EF4-FFF2-40B4-BE49-F238E27FC236}">
                <a16:creationId xmlns:a16="http://schemas.microsoft.com/office/drawing/2014/main" id="{C92A14B0-5EB1-C827-A5FC-6FA3E3E2FECF}"/>
              </a:ext>
            </a:extLst>
          </p:cNvPr>
          <p:cNvSpPr>
            <a:spLocks noGrp="1"/>
          </p:cNvSpPr>
          <p:nvPr>
            <p:ph type="body" sz="quarter" idx="57" hasCustomPrompt="1"/>
          </p:nvPr>
        </p:nvSpPr>
        <p:spPr>
          <a:xfrm>
            <a:off x="9096369"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6" name="Text Placeholder 66">
            <a:extLst>
              <a:ext uri="{FF2B5EF4-FFF2-40B4-BE49-F238E27FC236}">
                <a16:creationId xmlns:a16="http://schemas.microsoft.com/office/drawing/2014/main" id="{B8B4453F-08D3-EEB3-1B5B-9CC13157C9EF}"/>
              </a:ext>
            </a:extLst>
          </p:cNvPr>
          <p:cNvSpPr>
            <a:spLocks noGrp="1"/>
          </p:cNvSpPr>
          <p:nvPr>
            <p:ph type="body" sz="quarter" idx="58" hasCustomPrompt="1"/>
          </p:nvPr>
        </p:nvSpPr>
        <p:spPr>
          <a:xfrm>
            <a:off x="9096369"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87" name="Text Placeholder 66">
            <a:extLst>
              <a:ext uri="{FF2B5EF4-FFF2-40B4-BE49-F238E27FC236}">
                <a16:creationId xmlns:a16="http://schemas.microsoft.com/office/drawing/2014/main" id="{161B9553-705D-88E6-8E09-4AC48E46C7BC}"/>
              </a:ext>
            </a:extLst>
          </p:cNvPr>
          <p:cNvSpPr>
            <a:spLocks noGrp="1"/>
          </p:cNvSpPr>
          <p:nvPr>
            <p:ph type="body" sz="quarter" idx="59" hasCustomPrompt="1"/>
          </p:nvPr>
        </p:nvSpPr>
        <p:spPr>
          <a:xfrm>
            <a:off x="9096369"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8" name="Text Placeholder 66">
            <a:extLst>
              <a:ext uri="{FF2B5EF4-FFF2-40B4-BE49-F238E27FC236}">
                <a16:creationId xmlns:a16="http://schemas.microsoft.com/office/drawing/2014/main" id="{F6DC4759-96DC-3E54-F645-C8FF5E96D110}"/>
              </a:ext>
            </a:extLst>
          </p:cNvPr>
          <p:cNvSpPr>
            <a:spLocks noGrp="1"/>
          </p:cNvSpPr>
          <p:nvPr>
            <p:ph type="body" sz="quarter" idx="60" hasCustomPrompt="1"/>
          </p:nvPr>
        </p:nvSpPr>
        <p:spPr>
          <a:xfrm>
            <a:off x="9096369"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14456245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act details x4 navy">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C7ED98-A1C2-DD5A-79CD-5BB85145ECD3}"/>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Graphic 6">
            <a:extLst>
              <a:ext uri="{FF2B5EF4-FFF2-40B4-BE49-F238E27FC236}">
                <a16:creationId xmlns:a16="http://schemas.microsoft.com/office/drawing/2014/main" id="{271214AB-1DDD-44C7-6F65-135B0D293482}"/>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18" name="TextBox 17">
            <a:extLst>
              <a:ext uri="{FF2B5EF4-FFF2-40B4-BE49-F238E27FC236}">
                <a16:creationId xmlns:a16="http://schemas.microsoft.com/office/drawing/2014/main" id="{FB11DCDC-22FE-1F5D-35E9-AAC784CB0CEF}"/>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9" name="TextBox 18">
            <a:extLst>
              <a:ext uri="{FF2B5EF4-FFF2-40B4-BE49-F238E27FC236}">
                <a16:creationId xmlns:a16="http://schemas.microsoft.com/office/drawing/2014/main" id="{791B5074-C18A-2658-4C12-2551B494A613}"/>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20" name="Text Placeholder 28">
            <a:extLst>
              <a:ext uri="{FF2B5EF4-FFF2-40B4-BE49-F238E27FC236}">
                <a16:creationId xmlns:a16="http://schemas.microsoft.com/office/drawing/2014/main" id="{00B9081C-781B-90FE-347B-6963395CDCE7}"/>
              </a:ext>
            </a:extLst>
          </p:cNvPr>
          <p:cNvSpPr>
            <a:spLocks noGrp="1"/>
          </p:cNvSpPr>
          <p:nvPr>
            <p:ph type="body" sz="quarter" idx="25" hasCustomPrompt="1"/>
          </p:nvPr>
        </p:nvSpPr>
        <p:spPr>
          <a:xfrm>
            <a:off x="450849"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1" name="Text Placeholder 28">
            <a:extLst>
              <a:ext uri="{FF2B5EF4-FFF2-40B4-BE49-F238E27FC236}">
                <a16:creationId xmlns:a16="http://schemas.microsoft.com/office/drawing/2014/main" id="{85996C9A-FBC0-C16B-1778-DCD7F0D01316}"/>
              </a:ext>
            </a:extLst>
          </p:cNvPr>
          <p:cNvSpPr>
            <a:spLocks noGrp="1"/>
          </p:cNvSpPr>
          <p:nvPr>
            <p:ph type="body" sz="quarter" idx="26" hasCustomPrompt="1"/>
          </p:nvPr>
        </p:nvSpPr>
        <p:spPr>
          <a:xfrm>
            <a:off x="450849"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2" name="Text Placeholder 28">
            <a:extLst>
              <a:ext uri="{FF2B5EF4-FFF2-40B4-BE49-F238E27FC236}">
                <a16:creationId xmlns:a16="http://schemas.microsoft.com/office/drawing/2014/main" id="{220A4D3E-5B16-5CB0-0652-6A89F44AD500}"/>
              </a:ext>
            </a:extLst>
          </p:cNvPr>
          <p:cNvSpPr>
            <a:spLocks noGrp="1"/>
          </p:cNvSpPr>
          <p:nvPr>
            <p:ph type="body" sz="quarter" idx="27" hasCustomPrompt="1"/>
          </p:nvPr>
        </p:nvSpPr>
        <p:spPr>
          <a:xfrm>
            <a:off x="450849"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3" name="Text Placeholder 28">
            <a:extLst>
              <a:ext uri="{FF2B5EF4-FFF2-40B4-BE49-F238E27FC236}">
                <a16:creationId xmlns:a16="http://schemas.microsoft.com/office/drawing/2014/main" id="{156148D4-B81C-6D99-BA86-BD72D4ED9BFA}"/>
              </a:ext>
            </a:extLst>
          </p:cNvPr>
          <p:cNvSpPr>
            <a:spLocks noGrp="1"/>
          </p:cNvSpPr>
          <p:nvPr>
            <p:ph type="body" sz="quarter" idx="28" hasCustomPrompt="1"/>
          </p:nvPr>
        </p:nvSpPr>
        <p:spPr>
          <a:xfrm>
            <a:off x="450849"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4" name="Title 64">
            <a:extLst>
              <a:ext uri="{FF2B5EF4-FFF2-40B4-BE49-F238E27FC236}">
                <a16:creationId xmlns:a16="http://schemas.microsoft.com/office/drawing/2014/main" id="{D2D3E620-8DEA-B042-BD0E-8ABC147C1A04}"/>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25" name="Text Placeholder 66">
            <a:extLst>
              <a:ext uri="{FF2B5EF4-FFF2-40B4-BE49-F238E27FC236}">
                <a16:creationId xmlns:a16="http://schemas.microsoft.com/office/drawing/2014/main" id="{9D6A3BF6-BCF9-B464-BF0B-BE36DAB2B159}"/>
              </a:ext>
            </a:extLst>
          </p:cNvPr>
          <p:cNvSpPr>
            <a:spLocks noGrp="1"/>
          </p:cNvSpPr>
          <p:nvPr>
            <p:ph type="body" sz="quarter" idx="29" hasCustomPrompt="1"/>
          </p:nvPr>
        </p:nvSpPr>
        <p:spPr>
          <a:xfrm>
            <a:off x="447675"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26" name="Text Placeholder 66">
            <a:extLst>
              <a:ext uri="{FF2B5EF4-FFF2-40B4-BE49-F238E27FC236}">
                <a16:creationId xmlns:a16="http://schemas.microsoft.com/office/drawing/2014/main" id="{7D034D12-5D1B-6261-D196-D9FDB4831CF1}"/>
              </a:ext>
            </a:extLst>
          </p:cNvPr>
          <p:cNvSpPr>
            <a:spLocks noGrp="1"/>
          </p:cNvSpPr>
          <p:nvPr>
            <p:ph type="body" sz="quarter" idx="30" hasCustomPrompt="1"/>
          </p:nvPr>
        </p:nvSpPr>
        <p:spPr>
          <a:xfrm>
            <a:off x="447675"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7" name="Text Placeholder 66">
            <a:extLst>
              <a:ext uri="{FF2B5EF4-FFF2-40B4-BE49-F238E27FC236}">
                <a16:creationId xmlns:a16="http://schemas.microsoft.com/office/drawing/2014/main" id="{CC157B7C-9114-D24F-045C-7C723759A93F}"/>
              </a:ext>
            </a:extLst>
          </p:cNvPr>
          <p:cNvSpPr>
            <a:spLocks noGrp="1"/>
          </p:cNvSpPr>
          <p:nvPr>
            <p:ph type="body" sz="quarter" idx="31" hasCustomPrompt="1"/>
          </p:nvPr>
        </p:nvSpPr>
        <p:spPr>
          <a:xfrm>
            <a:off x="447675"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4" name="Text Placeholder 66">
            <a:extLst>
              <a:ext uri="{FF2B5EF4-FFF2-40B4-BE49-F238E27FC236}">
                <a16:creationId xmlns:a16="http://schemas.microsoft.com/office/drawing/2014/main" id="{30462170-F71B-4313-7CBA-CD373AEF5A1C}"/>
              </a:ext>
            </a:extLst>
          </p:cNvPr>
          <p:cNvSpPr>
            <a:spLocks noGrp="1"/>
          </p:cNvSpPr>
          <p:nvPr>
            <p:ph type="body" sz="quarter" idx="32" hasCustomPrompt="1"/>
          </p:nvPr>
        </p:nvSpPr>
        <p:spPr>
          <a:xfrm>
            <a:off x="447675"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5" name="Text Placeholder 66">
            <a:extLst>
              <a:ext uri="{FF2B5EF4-FFF2-40B4-BE49-F238E27FC236}">
                <a16:creationId xmlns:a16="http://schemas.microsoft.com/office/drawing/2014/main" id="{FDB9A3D0-A083-541B-5C4A-03B8B35A54F9}"/>
              </a:ext>
            </a:extLst>
          </p:cNvPr>
          <p:cNvSpPr>
            <a:spLocks noGrp="1"/>
          </p:cNvSpPr>
          <p:nvPr>
            <p:ph type="body" sz="quarter" idx="33" hasCustomPrompt="1"/>
          </p:nvPr>
        </p:nvSpPr>
        <p:spPr>
          <a:xfrm>
            <a:off x="447675"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0" name="Text Placeholder 28">
            <a:extLst>
              <a:ext uri="{FF2B5EF4-FFF2-40B4-BE49-F238E27FC236}">
                <a16:creationId xmlns:a16="http://schemas.microsoft.com/office/drawing/2014/main" id="{8EA065AA-A2DA-B01B-6781-4ECD6F23A46E}"/>
              </a:ext>
            </a:extLst>
          </p:cNvPr>
          <p:cNvSpPr>
            <a:spLocks noGrp="1"/>
          </p:cNvSpPr>
          <p:nvPr>
            <p:ph type="body" sz="quarter" idx="34" hasCustomPrompt="1"/>
          </p:nvPr>
        </p:nvSpPr>
        <p:spPr>
          <a:xfrm>
            <a:off x="3334872"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1" name="Text Placeholder 28">
            <a:extLst>
              <a:ext uri="{FF2B5EF4-FFF2-40B4-BE49-F238E27FC236}">
                <a16:creationId xmlns:a16="http://schemas.microsoft.com/office/drawing/2014/main" id="{8C2D97FA-76E9-A871-6CDB-8077348CAE55}"/>
              </a:ext>
            </a:extLst>
          </p:cNvPr>
          <p:cNvSpPr>
            <a:spLocks noGrp="1"/>
          </p:cNvSpPr>
          <p:nvPr>
            <p:ph type="body" sz="quarter" idx="35" hasCustomPrompt="1"/>
          </p:nvPr>
        </p:nvSpPr>
        <p:spPr>
          <a:xfrm>
            <a:off x="3334872"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2" name="Text Placeholder 28">
            <a:extLst>
              <a:ext uri="{FF2B5EF4-FFF2-40B4-BE49-F238E27FC236}">
                <a16:creationId xmlns:a16="http://schemas.microsoft.com/office/drawing/2014/main" id="{46C24D91-72D8-93C0-94A4-0AD86F98CABC}"/>
              </a:ext>
            </a:extLst>
          </p:cNvPr>
          <p:cNvSpPr>
            <a:spLocks noGrp="1"/>
          </p:cNvSpPr>
          <p:nvPr>
            <p:ph type="body" sz="quarter" idx="36" hasCustomPrompt="1"/>
          </p:nvPr>
        </p:nvSpPr>
        <p:spPr>
          <a:xfrm>
            <a:off x="3334872"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3" name="Text Placeholder 28">
            <a:extLst>
              <a:ext uri="{FF2B5EF4-FFF2-40B4-BE49-F238E27FC236}">
                <a16:creationId xmlns:a16="http://schemas.microsoft.com/office/drawing/2014/main" id="{59D50B5B-320C-4681-FFC9-A4788CBBD951}"/>
              </a:ext>
            </a:extLst>
          </p:cNvPr>
          <p:cNvSpPr>
            <a:spLocks noGrp="1"/>
          </p:cNvSpPr>
          <p:nvPr>
            <p:ph type="body" sz="quarter" idx="37" hasCustomPrompt="1"/>
          </p:nvPr>
        </p:nvSpPr>
        <p:spPr>
          <a:xfrm>
            <a:off x="3334872"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4" name="Text Placeholder 66">
            <a:extLst>
              <a:ext uri="{FF2B5EF4-FFF2-40B4-BE49-F238E27FC236}">
                <a16:creationId xmlns:a16="http://schemas.microsoft.com/office/drawing/2014/main" id="{13EF3C83-22C4-BCA7-1FE7-79AEB76E9874}"/>
              </a:ext>
            </a:extLst>
          </p:cNvPr>
          <p:cNvSpPr>
            <a:spLocks noGrp="1"/>
          </p:cNvSpPr>
          <p:nvPr>
            <p:ph type="body" sz="quarter" idx="38" hasCustomPrompt="1"/>
          </p:nvPr>
        </p:nvSpPr>
        <p:spPr>
          <a:xfrm>
            <a:off x="3331698"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85" name="Text Placeholder 66">
            <a:extLst>
              <a:ext uri="{FF2B5EF4-FFF2-40B4-BE49-F238E27FC236}">
                <a16:creationId xmlns:a16="http://schemas.microsoft.com/office/drawing/2014/main" id="{3A2E64CC-2F91-7C13-15E7-0295B78C53F7}"/>
              </a:ext>
            </a:extLst>
          </p:cNvPr>
          <p:cNvSpPr>
            <a:spLocks noGrp="1"/>
          </p:cNvSpPr>
          <p:nvPr>
            <p:ph type="body" sz="quarter" idx="39" hasCustomPrompt="1"/>
          </p:nvPr>
        </p:nvSpPr>
        <p:spPr>
          <a:xfrm>
            <a:off x="3331698"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6" name="Text Placeholder 66">
            <a:extLst>
              <a:ext uri="{FF2B5EF4-FFF2-40B4-BE49-F238E27FC236}">
                <a16:creationId xmlns:a16="http://schemas.microsoft.com/office/drawing/2014/main" id="{C04C618D-E022-D306-10B1-DDC202A52C24}"/>
              </a:ext>
            </a:extLst>
          </p:cNvPr>
          <p:cNvSpPr>
            <a:spLocks noGrp="1"/>
          </p:cNvSpPr>
          <p:nvPr>
            <p:ph type="body" sz="quarter" idx="40" hasCustomPrompt="1"/>
          </p:nvPr>
        </p:nvSpPr>
        <p:spPr>
          <a:xfrm>
            <a:off x="3331698"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87" name="Text Placeholder 66">
            <a:extLst>
              <a:ext uri="{FF2B5EF4-FFF2-40B4-BE49-F238E27FC236}">
                <a16:creationId xmlns:a16="http://schemas.microsoft.com/office/drawing/2014/main" id="{5611D67B-5EA6-B081-6190-6BD05CB0658D}"/>
              </a:ext>
            </a:extLst>
          </p:cNvPr>
          <p:cNvSpPr>
            <a:spLocks noGrp="1"/>
          </p:cNvSpPr>
          <p:nvPr>
            <p:ph type="body" sz="quarter" idx="41" hasCustomPrompt="1"/>
          </p:nvPr>
        </p:nvSpPr>
        <p:spPr>
          <a:xfrm>
            <a:off x="3331698"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8" name="Text Placeholder 66">
            <a:extLst>
              <a:ext uri="{FF2B5EF4-FFF2-40B4-BE49-F238E27FC236}">
                <a16:creationId xmlns:a16="http://schemas.microsoft.com/office/drawing/2014/main" id="{7387371C-8E17-152C-C683-885C5A6415B7}"/>
              </a:ext>
            </a:extLst>
          </p:cNvPr>
          <p:cNvSpPr>
            <a:spLocks noGrp="1"/>
          </p:cNvSpPr>
          <p:nvPr>
            <p:ph type="body" sz="quarter" idx="42" hasCustomPrompt="1"/>
          </p:nvPr>
        </p:nvSpPr>
        <p:spPr>
          <a:xfrm>
            <a:off x="3331698"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9" name="Text Placeholder 28">
            <a:extLst>
              <a:ext uri="{FF2B5EF4-FFF2-40B4-BE49-F238E27FC236}">
                <a16:creationId xmlns:a16="http://schemas.microsoft.com/office/drawing/2014/main" id="{A323C54E-4C04-FD51-003C-3611EF00AB95}"/>
              </a:ext>
            </a:extLst>
          </p:cNvPr>
          <p:cNvSpPr>
            <a:spLocks noGrp="1"/>
          </p:cNvSpPr>
          <p:nvPr>
            <p:ph type="body" sz="quarter" idx="43" hasCustomPrompt="1"/>
          </p:nvPr>
        </p:nvSpPr>
        <p:spPr>
          <a:xfrm>
            <a:off x="6217770"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0" name="Text Placeholder 28">
            <a:extLst>
              <a:ext uri="{FF2B5EF4-FFF2-40B4-BE49-F238E27FC236}">
                <a16:creationId xmlns:a16="http://schemas.microsoft.com/office/drawing/2014/main" id="{A0182B58-A191-F643-4EE9-3290C8F37CD2}"/>
              </a:ext>
            </a:extLst>
          </p:cNvPr>
          <p:cNvSpPr>
            <a:spLocks noGrp="1"/>
          </p:cNvSpPr>
          <p:nvPr>
            <p:ph type="body" sz="quarter" idx="44" hasCustomPrompt="1"/>
          </p:nvPr>
        </p:nvSpPr>
        <p:spPr>
          <a:xfrm>
            <a:off x="6217770"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1" name="Text Placeholder 28">
            <a:extLst>
              <a:ext uri="{FF2B5EF4-FFF2-40B4-BE49-F238E27FC236}">
                <a16:creationId xmlns:a16="http://schemas.microsoft.com/office/drawing/2014/main" id="{BF335E48-77BF-A9E7-EF64-7686AB47CA3F}"/>
              </a:ext>
            </a:extLst>
          </p:cNvPr>
          <p:cNvSpPr>
            <a:spLocks noGrp="1"/>
          </p:cNvSpPr>
          <p:nvPr>
            <p:ph type="body" sz="quarter" idx="45" hasCustomPrompt="1"/>
          </p:nvPr>
        </p:nvSpPr>
        <p:spPr>
          <a:xfrm>
            <a:off x="6217770"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2" name="Text Placeholder 28">
            <a:extLst>
              <a:ext uri="{FF2B5EF4-FFF2-40B4-BE49-F238E27FC236}">
                <a16:creationId xmlns:a16="http://schemas.microsoft.com/office/drawing/2014/main" id="{DDEBCEEB-C3BA-BD88-701E-3086926AC853}"/>
              </a:ext>
            </a:extLst>
          </p:cNvPr>
          <p:cNvSpPr>
            <a:spLocks noGrp="1"/>
          </p:cNvSpPr>
          <p:nvPr>
            <p:ph type="body" sz="quarter" idx="46" hasCustomPrompt="1"/>
          </p:nvPr>
        </p:nvSpPr>
        <p:spPr>
          <a:xfrm>
            <a:off x="6217770"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3" name="Text Placeholder 66">
            <a:extLst>
              <a:ext uri="{FF2B5EF4-FFF2-40B4-BE49-F238E27FC236}">
                <a16:creationId xmlns:a16="http://schemas.microsoft.com/office/drawing/2014/main" id="{66412E57-06E7-429C-E11C-4C8C7BFCD2DB}"/>
              </a:ext>
            </a:extLst>
          </p:cNvPr>
          <p:cNvSpPr>
            <a:spLocks noGrp="1"/>
          </p:cNvSpPr>
          <p:nvPr>
            <p:ph type="body" sz="quarter" idx="47" hasCustomPrompt="1"/>
          </p:nvPr>
        </p:nvSpPr>
        <p:spPr>
          <a:xfrm>
            <a:off x="6214596"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94" name="Text Placeholder 66">
            <a:extLst>
              <a:ext uri="{FF2B5EF4-FFF2-40B4-BE49-F238E27FC236}">
                <a16:creationId xmlns:a16="http://schemas.microsoft.com/office/drawing/2014/main" id="{69A81AC0-F00A-B64F-CE69-810F9B0BC5FF}"/>
              </a:ext>
            </a:extLst>
          </p:cNvPr>
          <p:cNvSpPr>
            <a:spLocks noGrp="1"/>
          </p:cNvSpPr>
          <p:nvPr>
            <p:ph type="body" sz="quarter" idx="48" hasCustomPrompt="1"/>
          </p:nvPr>
        </p:nvSpPr>
        <p:spPr>
          <a:xfrm>
            <a:off x="6214596"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95" name="Text Placeholder 66">
            <a:extLst>
              <a:ext uri="{FF2B5EF4-FFF2-40B4-BE49-F238E27FC236}">
                <a16:creationId xmlns:a16="http://schemas.microsoft.com/office/drawing/2014/main" id="{79A799FA-5005-7C47-A278-E200A0FB07FA}"/>
              </a:ext>
            </a:extLst>
          </p:cNvPr>
          <p:cNvSpPr>
            <a:spLocks noGrp="1"/>
          </p:cNvSpPr>
          <p:nvPr>
            <p:ph type="body" sz="quarter" idx="49" hasCustomPrompt="1"/>
          </p:nvPr>
        </p:nvSpPr>
        <p:spPr>
          <a:xfrm>
            <a:off x="6214596"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96" name="Text Placeholder 66">
            <a:extLst>
              <a:ext uri="{FF2B5EF4-FFF2-40B4-BE49-F238E27FC236}">
                <a16:creationId xmlns:a16="http://schemas.microsoft.com/office/drawing/2014/main" id="{401EC6B5-5A91-CB50-7EA9-F8F2D886AAF9}"/>
              </a:ext>
            </a:extLst>
          </p:cNvPr>
          <p:cNvSpPr>
            <a:spLocks noGrp="1"/>
          </p:cNvSpPr>
          <p:nvPr>
            <p:ph type="body" sz="quarter" idx="50" hasCustomPrompt="1"/>
          </p:nvPr>
        </p:nvSpPr>
        <p:spPr>
          <a:xfrm>
            <a:off x="6214596"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97" name="Text Placeholder 66">
            <a:extLst>
              <a:ext uri="{FF2B5EF4-FFF2-40B4-BE49-F238E27FC236}">
                <a16:creationId xmlns:a16="http://schemas.microsoft.com/office/drawing/2014/main" id="{CA21A40C-3D61-5C24-CD80-C74D0EFA0624}"/>
              </a:ext>
            </a:extLst>
          </p:cNvPr>
          <p:cNvSpPr>
            <a:spLocks noGrp="1"/>
          </p:cNvSpPr>
          <p:nvPr>
            <p:ph type="body" sz="quarter" idx="51" hasCustomPrompt="1"/>
          </p:nvPr>
        </p:nvSpPr>
        <p:spPr>
          <a:xfrm>
            <a:off x="6214596"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98" name="Text Placeholder 28">
            <a:extLst>
              <a:ext uri="{FF2B5EF4-FFF2-40B4-BE49-F238E27FC236}">
                <a16:creationId xmlns:a16="http://schemas.microsoft.com/office/drawing/2014/main" id="{EB1335F5-7B26-2689-D6E7-CCB974B8FA0F}"/>
              </a:ext>
            </a:extLst>
          </p:cNvPr>
          <p:cNvSpPr>
            <a:spLocks noGrp="1"/>
          </p:cNvSpPr>
          <p:nvPr>
            <p:ph type="body" sz="quarter" idx="52" hasCustomPrompt="1"/>
          </p:nvPr>
        </p:nvSpPr>
        <p:spPr>
          <a:xfrm>
            <a:off x="9099543"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9" name="Text Placeholder 28">
            <a:extLst>
              <a:ext uri="{FF2B5EF4-FFF2-40B4-BE49-F238E27FC236}">
                <a16:creationId xmlns:a16="http://schemas.microsoft.com/office/drawing/2014/main" id="{58C5673D-2EF8-8A8B-2408-E95430846297}"/>
              </a:ext>
            </a:extLst>
          </p:cNvPr>
          <p:cNvSpPr>
            <a:spLocks noGrp="1"/>
          </p:cNvSpPr>
          <p:nvPr>
            <p:ph type="body" sz="quarter" idx="53" hasCustomPrompt="1"/>
          </p:nvPr>
        </p:nvSpPr>
        <p:spPr>
          <a:xfrm>
            <a:off x="9099543"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0" name="Text Placeholder 28">
            <a:extLst>
              <a:ext uri="{FF2B5EF4-FFF2-40B4-BE49-F238E27FC236}">
                <a16:creationId xmlns:a16="http://schemas.microsoft.com/office/drawing/2014/main" id="{1ABC3CE4-0901-9A96-FA0A-EB30023DE68F}"/>
              </a:ext>
            </a:extLst>
          </p:cNvPr>
          <p:cNvSpPr>
            <a:spLocks noGrp="1"/>
          </p:cNvSpPr>
          <p:nvPr>
            <p:ph type="body" sz="quarter" idx="54" hasCustomPrompt="1"/>
          </p:nvPr>
        </p:nvSpPr>
        <p:spPr>
          <a:xfrm>
            <a:off x="9099543"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1" name="Text Placeholder 28">
            <a:extLst>
              <a:ext uri="{FF2B5EF4-FFF2-40B4-BE49-F238E27FC236}">
                <a16:creationId xmlns:a16="http://schemas.microsoft.com/office/drawing/2014/main" id="{C1A2EF7B-23FF-6939-917F-9447152AB66F}"/>
              </a:ext>
            </a:extLst>
          </p:cNvPr>
          <p:cNvSpPr>
            <a:spLocks noGrp="1"/>
          </p:cNvSpPr>
          <p:nvPr>
            <p:ph type="body" sz="quarter" idx="55" hasCustomPrompt="1"/>
          </p:nvPr>
        </p:nvSpPr>
        <p:spPr>
          <a:xfrm>
            <a:off x="9099543"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2" name="Text Placeholder 66">
            <a:extLst>
              <a:ext uri="{FF2B5EF4-FFF2-40B4-BE49-F238E27FC236}">
                <a16:creationId xmlns:a16="http://schemas.microsoft.com/office/drawing/2014/main" id="{74E81BC3-00DB-18BD-9976-4A122151C726}"/>
              </a:ext>
            </a:extLst>
          </p:cNvPr>
          <p:cNvSpPr>
            <a:spLocks noGrp="1"/>
          </p:cNvSpPr>
          <p:nvPr>
            <p:ph type="body" sz="quarter" idx="56" hasCustomPrompt="1"/>
          </p:nvPr>
        </p:nvSpPr>
        <p:spPr>
          <a:xfrm>
            <a:off x="9096369"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103" name="Text Placeholder 66">
            <a:extLst>
              <a:ext uri="{FF2B5EF4-FFF2-40B4-BE49-F238E27FC236}">
                <a16:creationId xmlns:a16="http://schemas.microsoft.com/office/drawing/2014/main" id="{94FC37CA-4D52-0E35-AA87-902C0A1D0F68}"/>
              </a:ext>
            </a:extLst>
          </p:cNvPr>
          <p:cNvSpPr>
            <a:spLocks noGrp="1"/>
          </p:cNvSpPr>
          <p:nvPr>
            <p:ph type="body" sz="quarter" idx="57" hasCustomPrompt="1"/>
          </p:nvPr>
        </p:nvSpPr>
        <p:spPr>
          <a:xfrm>
            <a:off x="9096369"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104" name="Text Placeholder 66">
            <a:extLst>
              <a:ext uri="{FF2B5EF4-FFF2-40B4-BE49-F238E27FC236}">
                <a16:creationId xmlns:a16="http://schemas.microsoft.com/office/drawing/2014/main" id="{5161949D-8443-8F25-98C3-F27857F4D501}"/>
              </a:ext>
            </a:extLst>
          </p:cNvPr>
          <p:cNvSpPr>
            <a:spLocks noGrp="1"/>
          </p:cNvSpPr>
          <p:nvPr>
            <p:ph type="body" sz="quarter" idx="58" hasCustomPrompt="1"/>
          </p:nvPr>
        </p:nvSpPr>
        <p:spPr>
          <a:xfrm>
            <a:off x="9096369"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105" name="Text Placeholder 66">
            <a:extLst>
              <a:ext uri="{FF2B5EF4-FFF2-40B4-BE49-F238E27FC236}">
                <a16:creationId xmlns:a16="http://schemas.microsoft.com/office/drawing/2014/main" id="{9A33DBB3-0024-8749-88B9-0BF11B139EFA}"/>
              </a:ext>
            </a:extLst>
          </p:cNvPr>
          <p:cNvSpPr>
            <a:spLocks noGrp="1"/>
          </p:cNvSpPr>
          <p:nvPr>
            <p:ph type="body" sz="quarter" idx="59" hasCustomPrompt="1"/>
          </p:nvPr>
        </p:nvSpPr>
        <p:spPr>
          <a:xfrm>
            <a:off x="9096369"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106" name="Text Placeholder 66">
            <a:extLst>
              <a:ext uri="{FF2B5EF4-FFF2-40B4-BE49-F238E27FC236}">
                <a16:creationId xmlns:a16="http://schemas.microsoft.com/office/drawing/2014/main" id="{CC3B14DE-78AA-A3E3-357D-B3F92E30609C}"/>
              </a:ext>
            </a:extLst>
          </p:cNvPr>
          <p:cNvSpPr>
            <a:spLocks noGrp="1"/>
          </p:cNvSpPr>
          <p:nvPr>
            <p:ph type="body" sz="quarter" idx="60" hasCustomPrompt="1"/>
          </p:nvPr>
        </p:nvSpPr>
        <p:spPr>
          <a:xfrm>
            <a:off x="9096369"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5946674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act details x4 whit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1EB650-A771-9390-4CEB-9CF9C50E3521}"/>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650EAF23-DB6B-B0D0-BC04-8CF47B55FBBF}"/>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18" name="TextBox 17">
            <a:extLst>
              <a:ext uri="{FF2B5EF4-FFF2-40B4-BE49-F238E27FC236}">
                <a16:creationId xmlns:a16="http://schemas.microsoft.com/office/drawing/2014/main" id="{515E8133-41B9-B127-BA5F-3F6124475827}"/>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19" name="TextBox 18">
            <a:extLst>
              <a:ext uri="{FF2B5EF4-FFF2-40B4-BE49-F238E27FC236}">
                <a16:creationId xmlns:a16="http://schemas.microsoft.com/office/drawing/2014/main" id="{4D2647FF-7E49-940D-5BFA-8CE99C41A0F8}"/>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20" name="Text Placeholder 28">
            <a:extLst>
              <a:ext uri="{FF2B5EF4-FFF2-40B4-BE49-F238E27FC236}">
                <a16:creationId xmlns:a16="http://schemas.microsoft.com/office/drawing/2014/main" id="{2C36BBB4-C0A1-E86A-9002-327C6EAB11E7}"/>
              </a:ext>
            </a:extLst>
          </p:cNvPr>
          <p:cNvSpPr>
            <a:spLocks noGrp="1"/>
          </p:cNvSpPr>
          <p:nvPr>
            <p:ph type="body" sz="quarter" idx="25" hasCustomPrompt="1"/>
          </p:nvPr>
        </p:nvSpPr>
        <p:spPr>
          <a:xfrm>
            <a:off x="450849"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1" name="Text Placeholder 28">
            <a:extLst>
              <a:ext uri="{FF2B5EF4-FFF2-40B4-BE49-F238E27FC236}">
                <a16:creationId xmlns:a16="http://schemas.microsoft.com/office/drawing/2014/main" id="{808F93BA-5567-F2E1-CFA3-EFD9EAB9F349}"/>
              </a:ext>
            </a:extLst>
          </p:cNvPr>
          <p:cNvSpPr>
            <a:spLocks noGrp="1"/>
          </p:cNvSpPr>
          <p:nvPr>
            <p:ph type="body" sz="quarter" idx="26" hasCustomPrompt="1"/>
          </p:nvPr>
        </p:nvSpPr>
        <p:spPr>
          <a:xfrm>
            <a:off x="450849"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2" name="Text Placeholder 28">
            <a:extLst>
              <a:ext uri="{FF2B5EF4-FFF2-40B4-BE49-F238E27FC236}">
                <a16:creationId xmlns:a16="http://schemas.microsoft.com/office/drawing/2014/main" id="{5FA0CC64-47E3-5BF9-10CA-9D00231B15E1}"/>
              </a:ext>
            </a:extLst>
          </p:cNvPr>
          <p:cNvSpPr>
            <a:spLocks noGrp="1"/>
          </p:cNvSpPr>
          <p:nvPr>
            <p:ph type="body" sz="quarter" idx="27" hasCustomPrompt="1"/>
          </p:nvPr>
        </p:nvSpPr>
        <p:spPr>
          <a:xfrm>
            <a:off x="450849"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3" name="Text Placeholder 28">
            <a:extLst>
              <a:ext uri="{FF2B5EF4-FFF2-40B4-BE49-F238E27FC236}">
                <a16:creationId xmlns:a16="http://schemas.microsoft.com/office/drawing/2014/main" id="{2198859F-2DB3-FD97-7B49-C128B60799D7}"/>
              </a:ext>
            </a:extLst>
          </p:cNvPr>
          <p:cNvSpPr>
            <a:spLocks noGrp="1"/>
          </p:cNvSpPr>
          <p:nvPr>
            <p:ph type="body" sz="quarter" idx="28" hasCustomPrompt="1"/>
          </p:nvPr>
        </p:nvSpPr>
        <p:spPr>
          <a:xfrm>
            <a:off x="450849"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4" name="Title 64">
            <a:extLst>
              <a:ext uri="{FF2B5EF4-FFF2-40B4-BE49-F238E27FC236}">
                <a16:creationId xmlns:a16="http://schemas.microsoft.com/office/drawing/2014/main" id="{5B55599F-9150-05D3-C2C6-788469DA118F}"/>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25" name="Text Placeholder 66">
            <a:extLst>
              <a:ext uri="{FF2B5EF4-FFF2-40B4-BE49-F238E27FC236}">
                <a16:creationId xmlns:a16="http://schemas.microsoft.com/office/drawing/2014/main" id="{EE763F04-13B0-0B74-FDC8-A9D976B9E36A}"/>
              </a:ext>
            </a:extLst>
          </p:cNvPr>
          <p:cNvSpPr>
            <a:spLocks noGrp="1"/>
          </p:cNvSpPr>
          <p:nvPr>
            <p:ph type="body" sz="quarter" idx="29" hasCustomPrompt="1"/>
          </p:nvPr>
        </p:nvSpPr>
        <p:spPr>
          <a:xfrm>
            <a:off x="447675"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26" name="Text Placeholder 66">
            <a:extLst>
              <a:ext uri="{FF2B5EF4-FFF2-40B4-BE49-F238E27FC236}">
                <a16:creationId xmlns:a16="http://schemas.microsoft.com/office/drawing/2014/main" id="{1A5F7D61-5884-DA5C-F0F1-FFE2133CDB1B}"/>
              </a:ext>
            </a:extLst>
          </p:cNvPr>
          <p:cNvSpPr>
            <a:spLocks noGrp="1"/>
          </p:cNvSpPr>
          <p:nvPr>
            <p:ph type="body" sz="quarter" idx="30" hasCustomPrompt="1"/>
          </p:nvPr>
        </p:nvSpPr>
        <p:spPr>
          <a:xfrm>
            <a:off x="447675"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7" name="Text Placeholder 66">
            <a:extLst>
              <a:ext uri="{FF2B5EF4-FFF2-40B4-BE49-F238E27FC236}">
                <a16:creationId xmlns:a16="http://schemas.microsoft.com/office/drawing/2014/main" id="{88C857DE-B17B-EC77-77D6-6571E5A5C080}"/>
              </a:ext>
            </a:extLst>
          </p:cNvPr>
          <p:cNvSpPr>
            <a:spLocks noGrp="1"/>
          </p:cNvSpPr>
          <p:nvPr>
            <p:ph type="body" sz="quarter" idx="31" hasCustomPrompt="1"/>
          </p:nvPr>
        </p:nvSpPr>
        <p:spPr>
          <a:xfrm>
            <a:off x="447675"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4" name="Text Placeholder 66">
            <a:extLst>
              <a:ext uri="{FF2B5EF4-FFF2-40B4-BE49-F238E27FC236}">
                <a16:creationId xmlns:a16="http://schemas.microsoft.com/office/drawing/2014/main" id="{1C571002-C1CA-C1F5-CD44-C6DA2FBE2753}"/>
              </a:ext>
            </a:extLst>
          </p:cNvPr>
          <p:cNvSpPr>
            <a:spLocks noGrp="1"/>
          </p:cNvSpPr>
          <p:nvPr>
            <p:ph type="body" sz="quarter" idx="32" hasCustomPrompt="1"/>
          </p:nvPr>
        </p:nvSpPr>
        <p:spPr>
          <a:xfrm>
            <a:off x="447675"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5" name="Text Placeholder 66">
            <a:extLst>
              <a:ext uri="{FF2B5EF4-FFF2-40B4-BE49-F238E27FC236}">
                <a16:creationId xmlns:a16="http://schemas.microsoft.com/office/drawing/2014/main" id="{5C91A74B-55B6-C391-95EA-7F8734BA83DF}"/>
              </a:ext>
            </a:extLst>
          </p:cNvPr>
          <p:cNvSpPr>
            <a:spLocks noGrp="1"/>
          </p:cNvSpPr>
          <p:nvPr>
            <p:ph type="body" sz="quarter" idx="33" hasCustomPrompt="1"/>
          </p:nvPr>
        </p:nvSpPr>
        <p:spPr>
          <a:xfrm>
            <a:off x="447675"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36" name="Text Placeholder 28">
            <a:extLst>
              <a:ext uri="{FF2B5EF4-FFF2-40B4-BE49-F238E27FC236}">
                <a16:creationId xmlns:a16="http://schemas.microsoft.com/office/drawing/2014/main" id="{2EE5ECC1-5FFA-D300-A82C-555E870C8B14}"/>
              </a:ext>
            </a:extLst>
          </p:cNvPr>
          <p:cNvSpPr>
            <a:spLocks noGrp="1"/>
          </p:cNvSpPr>
          <p:nvPr>
            <p:ph type="body" sz="quarter" idx="34" hasCustomPrompt="1"/>
          </p:nvPr>
        </p:nvSpPr>
        <p:spPr>
          <a:xfrm>
            <a:off x="3334872"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7" name="Text Placeholder 28">
            <a:extLst>
              <a:ext uri="{FF2B5EF4-FFF2-40B4-BE49-F238E27FC236}">
                <a16:creationId xmlns:a16="http://schemas.microsoft.com/office/drawing/2014/main" id="{9D27420A-0B47-1A03-BA0C-6841FE8937DA}"/>
              </a:ext>
            </a:extLst>
          </p:cNvPr>
          <p:cNvSpPr>
            <a:spLocks noGrp="1"/>
          </p:cNvSpPr>
          <p:nvPr>
            <p:ph type="body" sz="quarter" idx="35" hasCustomPrompt="1"/>
          </p:nvPr>
        </p:nvSpPr>
        <p:spPr>
          <a:xfrm>
            <a:off x="3334872"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8" name="Text Placeholder 28">
            <a:extLst>
              <a:ext uri="{FF2B5EF4-FFF2-40B4-BE49-F238E27FC236}">
                <a16:creationId xmlns:a16="http://schemas.microsoft.com/office/drawing/2014/main" id="{5C8E0E94-4078-315F-32B3-E1308FF4BD47}"/>
              </a:ext>
            </a:extLst>
          </p:cNvPr>
          <p:cNvSpPr>
            <a:spLocks noGrp="1"/>
          </p:cNvSpPr>
          <p:nvPr>
            <p:ph type="body" sz="quarter" idx="36" hasCustomPrompt="1"/>
          </p:nvPr>
        </p:nvSpPr>
        <p:spPr>
          <a:xfrm>
            <a:off x="3334872"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9" name="Text Placeholder 28">
            <a:extLst>
              <a:ext uri="{FF2B5EF4-FFF2-40B4-BE49-F238E27FC236}">
                <a16:creationId xmlns:a16="http://schemas.microsoft.com/office/drawing/2014/main" id="{8A43F0B1-0DF9-CB61-2FD5-821355F26414}"/>
              </a:ext>
            </a:extLst>
          </p:cNvPr>
          <p:cNvSpPr>
            <a:spLocks noGrp="1"/>
          </p:cNvSpPr>
          <p:nvPr>
            <p:ph type="body" sz="quarter" idx="37" hasCustomPrompt="1"/>
          </p:nvPr>
        </p:nvSpPr>
        <p:spPr>
          <a:xfrm>
            <a:off x="3334872"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0" name="Text Placeholder 66">
            <a:extLst>
              <a:ext uri="{FF2B5EF4-FFF2-40B4-BE49-F238E27FC236}">
                <a16:creationId xmlns:a16="http://schemas.microsoft.com/office/drawing/2014/main" id="{59269D40-0019-AFFB-F409-0AD64024A592}"/>
              </a:ext>
            </a:extLst>
          </p:cNvPr>
          <p:cNvSpPr>
            <a:spLocks noGrp="1"/>
          </p:cNvSpPr>
          <p:nvPr>
            <p:ph type="body" sz="quarter" idx="38" hasCustomPrompt="1"/>
          </p:nvPr>
        </p:nvSpPr>
        <p:spPr>
          <a:xfrm>
            <a:off x="3331698"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41" name="Text Placeholder 66">
            <a:extLst>
              <a:ext uri="{FF2B5EF4-FFF2-40B4-BE49-F238E27FC236}">
                <a16:creationId xmlns:a16="http://schemas.microsoft.com/office/drawing/2014/main" id="{0AC67479-1F77-4B8B-FE78-191BDBDA381A}"/>
              </a:ext>
            </a:extLst>
          </p:cNvPr>
          <p:cNvSpPr>
            <a:spLocks noGrp="1"/>
          </p:cNvSpPr>
          <p:nvPr>
            <p:ph type="body" sz="quarter" idx="39" hasCustomPrompt="1"/>
          </p:nvPr>
        </p:nvSpPr>
        <p:spPr>
          <a:xfrm>
            <a:off x="3331698"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2" name="Text Placeholder 66">
            <a:extLst>
              <a:ext uri="{FF2B5EF4-FFF2-40B4-BE49-F238E27FC236}">
                <a16:creationId xmlns:a16="http://schemas.microsoft.com/office/drawing/2014/main" id="{C63A0412-2E33-5CEE-DD67-B16D00F9CCC0}"/>
              </a:ext>
            </a:extLst>
          </p:cNvPr>
          <p:cNvSpPr>
            <a:spLocks noGrp="1"/>
          </p:cNvSpPr>
          <p:nvPr>
            <p:ph type="body" sz="quarter" idx="40" hasCustomPrompt="1"/>
          </p:nvPr>
        </p:nvSpPr>
        <p:spPr>
          <a:xfrm>
            <a:off x="3331698"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43" name="Text Placeholder 66">
            <a:extLst>
              <a:ext uri="{FF2B5EF4-FFF2-40B4-BE49-F238E27FC236}">
                <a16:creationId xmlns:a16="http://schemas.microsoft.com/office/drawing/2014/main" id="{25C3E042-9B45-2660-40B0-210853DF688D}"/>
              </a:ext>
            </a:extLst>
          </p:cNvPr>
          <p:cNvSpPr>
            <a:spLocks noGrp="1"/>
          </p:cNvSpPr>
          <p:nvPr>
            <p:ph type="body" sz="quarter" idx="41" hasCustomPrompt="1"/>
          </p:nvPr>
        </p:nvSpPr>
        <p:spPr>
          <a:xfrm>
            <a:off x="3331698"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50" name="Text Placeholder 66">
            <a:extLst>
              <a:ext uri="{FF2B5EF4-FFF2-40B4-BE49-F238E27FC236}">
                <a16:creationId xmlns:a16="http://schemas.microsoft.com/office/drawing/2014/main" id="{29BF93B1-EEF3-FD89-BE50-EB21AAED5520}"/>
              </a:ext>
            </a:extLst>
          </p:cNvPr>
          <p:cNvSpPr>
            <a:spLocks noGrp="1"/>
          </p:cNvSpPr>
          <p:nvPr>
            <p:ph type="body" sz="quarter" idx="42" hasCustomPrompt="1"/>
          </p:nvPr>
        </p:nvSpPr>
        <p:spPr>
          <a:xfrm>
            <a:off x="3331698"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1" name="Text Placeholder 28">
            <a:extLst>
              <a:ext uri="{FF2B5EF4-FFF2-40B4-BE49-F238E27FC236}">
                <a16:creationId xmlns:a16="http://schemas.microsoft.com/office/drawing/2014/main" id="{4EEB5AB1-5E42-0A4D-6EF4-166DFFE3B18D}"/>
              </a:ext>
            </a:extLst>
          </p:cNvPr>
          <p:cNvSpPr>
            <a:spLocks noGrp="1"/>
          </p:cNvSpPr>
          <p:nvPr>
            <p:ph type="body" sz="quarter" idx="43" hasCustomPrompt="1"/>
          </p:nvPr>
        </p:nvSpPr>
        <p:spPr>
          <a:xfrm>
            <a:off x="6217770"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2" name="Text Placeholder 28">
            <a:extLst>
              <a:ext uri="{FF2B5EF4-FFF2-40B4-BE49-F238E27FC236}">
                <a16:creationId xmlns:a16="http://schemas.microsoft.com/office/drawing/2014/main" id="{AD859ED2-E799-D5FD-3E78-C8B18EF19053}"/>
              </a:ext>
            </a:extLst>
          </p:cNvPr>
          <p:cNvSpPr>
            <a:spLocks noGrp="1"/>
          </p:cNvSpPr>
          <p:nvPr>
            <p:ph type="body" sz="quarter" idx="44" hasCustomPrompt="1"/>
          </p:nvPr>
        </p:nvSpPr>
        <p:spPr>
          <a:xfrm>
            <a:off x="6217770"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3" name="Text Placeholder 28">
            <a:extLst>
              <a:ext uri="{FF2B5EF4-FFF2-40B4-BE49-F238E27FC236}">
                <a16:creationId xmlns:a16="http://schemas.microsoft.com/office/drawing/2014/main" id="{6D0D2A45-CD06-A842-9BA6-3EF972B1C363}"/>
              </a:ext>
            </a:extLst>
          </p:cNvPr>
          <p:cNvSpPr>
            <a:spLocks noGrp="1"/>
          </p:cNvSpPr>
          <p:nvPr>
            <p:ph type="body" sz="quarter" idx="45" hasCustomPrompt="1"/>
          </p:nvPr>
        </p:nvSpPr>
        <p:spPr>
          <a:xfrm>
            <a:off x="6217770"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4" name="Text Placeholder 28">
            <a:extLst>
              <a:ext uri="{FF2B5EF4-FFF2-40B4-BE49-F238E27FC236}">
                <a16:creationId xmlns:a16="http://schemas.microsoft.com/office/drawing/2014/main" id="{BC341CCC-6F5A-6C6E-07D7-C85A9BD9187E}"/>
              </a:ext>
            </a:extLst>
          </p:cNvPr>
          <p:cNvSpPr>
            <a:spLocks noGrp="1"/>
          </p:cNvSpPr>
          <p:nvPr>
            <p:ph type="body" sz="quarter" idx="46" hasCustomPrompt="1"/>
          </p:nvPr>
        </p:nvSpPr>
        <p:spPr>
          <a:xfrm>
            <a:off x="6217770"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5" name="Text Placeholder 66">
            <a:extLst>
              <a:ext uri="{FF2B5EF4-FFF2-40B4-BE49-F238E27FC236}">
                <a16:creationId xmlns:a16="http://schemas.microsoft.com/office/drawing/2014/main" id="{88677E14-D91F-6682-E157-173EEDA7112C}"/>
              </a:ext>
            </a:extLst>
          </p:cNvPr>
          <p:cNvSpPr>
            <a:spLocks noGrp="1"/>
          </p:cNvSpPr>
          <p:nvPr>
            <p:ph type="body" sz="quarter" idx="47" hasCustomPrompt="1"/>
          </p:nvPr>
        </p:nvSpPr>
        <p:spPr>
          <a:xfrm>
            <a:off x="6214596"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76" name="Text Placeholder 66">
            <a:extLst>
              <a:ext uri="{FF2B5EF4-FFF2-40B4-BE49-F238E27FC236}">
                <a16:creationId xmlns:a16="http://schemas.microsoft.com/office/drawing/2014/main" id="{EDB7E0D0-4B45-F642-3437-C4415C0734FA}"/>
              </a:ext>
            </a:extLst>
          </p:cNvPr>
          <p:cNvSpPr>
            <a:spLocks noGrp="1"/>
          </p:cNvSpPr>
          <p:nvPr>
            <p:ph type="body" sz="quarter" idx="48" hasCustomPrompt="1"/>
          </p:nvPr>
        </p:nvSpPr>
        <p:spPr>
          <a:xfrm>
            <a:off x="6214596"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7" name="Text Placeholder 66">
            <a:extLst>
              <a:ext uri="{FF2B5EF4-FFF2-40B4-BE49-F238E27FC236}">
                <a16:creationId xmlns:a16="http://schemas.microsoft.com/office/drawing/2014/main" id="{B26840A5-FA32-FC5B-4604-454DCD391045}"/>
              </a:ext>
            </a:extLst>
          </p:cNvPr>
          <p:cNvSpPr>
            <a:spLocks noGrp="1"/>
          </p:cNvSpPr>
          <p:nvPr>
            <p:ph type="body" sz="quarter" idx="49" hasCustomPrompt="1"/>
          </p:nvPr>
        </p:nvSpPr>
        <p:spPr>
          <a:xfrm>
            <a:off x="6214596"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78" name="Text Placeholder 66">
            <a:extLst>
              <a:ext uri="{FF2B5EF4-FFF2-40B4-BE49-F238E27FC236}">
                <a16:creationId xmlns:a16="http://schemas.microsoft.com/office/drawing/2014/main" id="{499AEDA9-9722-35F9-CC7D-0B3C1A44DCFC}"/>
              </a:ext>
            </a:extLst>
          </p:cNvPr>
          <p:cNvSpPr>
            <a:spLocks noGrp="1"/>
          </p:cNvSpPr>
          <p:nvPr>
            <p:ph type="body" sz="quarter" idx="50" hasCustomPrompt="1"/>
          </p:nvPr>
        </p:nvSpPr>
        <p:spPr>
          <a:xfrm>
            <a:off x="6214596"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9" name="Text Placeholder 66">
            <a:extLst>
              <a:ext uri="{FF2B5EF4-FFF2-40B4-BE49-F238E27FC236}">
                <a16:creationId xmlns:a16="http://schemas.microsoft.com/office/drawing/2014/main" id="{789BC350-113D-2BDE-C2AA-C2F5E3B9EDD0}"/>
              </a:ext>
            </a:extLst>
          </p:cNvPr>
          <p:cNvSpPr>
            <a:spLocks noGrp="1"/>
          </p:cNvSpPr>
          <p:nvPr>
            <p:ph type="body" sz="quarter" idx="51" hasCustomPrompt="1"/>
          </p:nvPr>
        </p:nvSpPr>
        <p:spPr>
          <a:xfrm>
            <a:off x="6214596"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0" name="Text Placeholder 28">
            <a:extLst>
              <a:ext uri="{FF2B5EF4-FFF2-40B4-BE49-F238E27FC236}">
                <a16:creationId xmlns:a16="http://schemas.microsoft.com/office/drawing/2014/main" id="{A23115CC-36BB-CBD0-51D9-B92A6E52B520}"/>
              </a:ext>
            </a:extLst>
          </p:cNvPr>
          <p:cNvSpPr>
            <a:spLocks noGrp="1"/>
          </p:cNvSpPr>
          <p:nvPr>
            <p:ph type="body" sz="quarter" idx="52" hasCustomPrompt="1"/>
          </p:nvPr>
        </p:nvSpPr>
        <p:spPr>
          <a:xfrm>
            <a:off x="9099543" y="31617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1" name="Text Placeholder 28">
            <a:extLst>
              <a:ext uri="{FF2B5EF4-FFF2-40B4-BE49-F238E27FC236}">
                <a16:creationId xmlns:a16="http://schemas.microsoft.com/office/drawing/2014/main" id="{7161743B-04DA-69C9-38AB-C8E675A29BDF}"/>
              </a:ext>
            </a:extLst>
          </p:cNvPr>
          <p:cNvSpPr>
            <a:spLocks noGrp="1"/>
          </p:cNvSpPr>
          <p:nvPr>
            <p:ph type="body" sz="quarter" idx="53" hasCustomPrompt="1"/>
          </p:nvPr>
        </p:nvSpPr>
        <p:spPr>
          <a:xfrm>
            <a:off x="9099543" y="347346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2" name="Text Placeholder 28">
            <a:extLst>
              <a:ext uri="{FF2B5EF4-FFF2-40B4-BE49-F238E27FC236}">
                <a16:creationId xmlns:a16="http://schemas.microsoft.com/office/drawing/2014/main" id="{5514E8E1-6987-02A6-480A-B36C9B898472}"/>
              </a:ext>
            </a:extLst>
          </p:cNvPr>
          <p:cNvSpPr>
            <a:spLocks noGrp="1"/>
          </p:cNvSpPr>
          <p:nvPr>
            <p:ph type="body" sz="quarter" idx="54" hasCustomPrompt="1"/>
          </p:nvPr>
        </p:nvSpPr>
        <p:spPr>
          <a:xfrm>
            <a:off x="9099543" y="378518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3" name="Text Placeholder 28">
            <a:extLst>
              <a:ext uri="{FF2B5EF4-FFF2-40B4-BE49-F238E27FC236}">
                <a16:creationId xmlns:a16="http://schemas.microsoft.com/office/drawing/2014/main" id="{04FF488C-BD2A-1ADE-874E-D62C871ACDCF}"/>
              </a:ext>
            </a:extLst>
          </p:cNvPr>
          <p:cNvSpPr>
            <a:spLocks noGrp="1"/>
          </p:cNvSpPr>
          <p:nvPr>
            <p:ph type="body" sz="quarter" idx="55" hasCustomPrompt="1"/>
          </p:nvPr>
        </p:nvSpPr>
        <p:spPr>
          <a:xfrm>
            <a:off x="9099543" y="4096893"/>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4" name="Text Placeholder 66">
            <a:extLst>
              <a:ext uri="{FF2B5EF4-FFF2-40B4-BE49-F238E27FC236}">
                <a16:creationId xmlns:a16="http://schemas.microsoft.com/office/drawing/2014/main" id="{DBE9BC01-1E49-9BAE-E516-47DB27457139}"/>
              </a:ext>
            </a:extLst>
          </p:cNvPr>
          <p:cNvSpPr>
            <a:spLocks noGrp="1"/>
          </p:cNvSpPr>
          <p:nvPr>
            <p:ph type="body" sz="quarter" idx="56" hasCustomPrompt="1"/>
          </p:nvPr>
        </p:nvSpPr>
        <p:spPr>
          <a:xfrm>
            <a:off x="9096369" y="2892281"/>
            <a:ext cx="2428875" cy="184666"/>
          </a:xfrm>
        </p:spPr>
        <p:txBody>
          <a:bodyPr>
            <a:noAutofit/>
          </a:bodyPr>
          <a:lstStyle>
            <a:lvl1pPr>
              <a:defRPr/>
            </a:lvl1pPr>
            <a:lvl6pPr>
              <a:defRPr sz="1200"/>
            </a:lvl6pPr>
          </a:lstStyle>
          <a:p>
            <a:pPr lvl="5"/>
            <a:r>
              <a:rPr lang="en-US" dirty="0"/>
              <a:t>Insert Name</a:t>
            </a:r>
            <a:endParaRPr lang="en-GB" dirty="0"/>
          </a:p>
        </p:txBody>
      </p:sp>
      <p:sp>
        <p:nvSpPr>
          <p:cNvPr id="85" name="Text Placeholder 66">
            <a:extLst>
              <a:ext uri="{FF2B5EF4-FFF2-40B4-BE49-F238E27FC236}">
                <a16:creationId xmlns:a16="http://schemas.microsoft.com/office/drawing/2014/main" id="{C92A14B0-5EB1-C827-A5FC-6FA3E3E2FECF}"/>
              </a:ext>
            </a:extLst>
          </p:cNvPr>
          <p:cNvSpPr>
            <a:spLocks noGrp="1"/>
          </p:cNvSpPr>
          <p:nvPr>
            <p:ph type="body" sz="quarter" idx="57" hasCustomPrompt="1"/>
          </p:nvPr>
        </p:nvSpPr>
        <p:spPr>
          <a:xfrm>
            <a:off x="9096369" y="3250161"/>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6" name="Text Placeholder 66">
            <a:extLst>
              <a:ext uri="{FF2B5EF4-FFF2-40B4-BE49-F238E27FC236}">
                <a16:creationId xmlns:a16="http://schemas.microsoft.com/office/drawing/2014/main" id="{B8B4453F-08D3-EEB3-1B5B-9CC13157C9EF}"/>
              </a:ext>
            </a:extLst>
          </p:cNvPr>
          <p:cNvSpPr>
            <a:spLocks noGrp="1"/>
          </p:cNvSpPr>
          <p:nvPr>
            <p:ph type="body" sz="quarter" idx="58" hasCustomPrompt="1"/>
          </p:nvPr>
        </p:nvSpPr>
        <p:spPr>
          <a:xfrm>
            <a:off x="9096369" y="3561874"/>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87" name="Text Placeholder 66">
            <a:extLst>
              <a:ext uri="{FF2B5EF4-FFF2-40B4-BE49-F238E27FC236}">
                <a16:creationId xmlns:a16="http://schemas.microsoft.com/office/drawing/2014/main" id="{161B9553-705D-88E6-8E09-4AC48E46C7BC}"/>
              </a:ext>
            </a:extLst>
          </p:cNvPr>
          <p:cNvSpPr>
            <a:spLocks noGrp="1"/>
          </p:cNvSpPr>
          <p:nvPr>
            <p:ph type="body" sz="quarter" idx="59" hasCustomPrompt="1"/>
          </p:nvPr>
        </p:nvSpPr>
        <p:spPr>
          <a:xfrm>
            <a:off x="9096369" y="3873587"/>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8" name="Text Placeholder 66">
            <a:extLst>
              <a:ext uri="{FF2B5EF4-FFF2-40B4-BE49-F238E27FC236}">
                <a16:creationId xmlns:a16="http://schemas.microsoft.com/office/drawing/2014/main" id="{F6DC4759-96DC-3E54-F645-C8FF5E96D110}"/>
              </a:ext>
            </a:extLst>
          </p:cNvPr>
          <p:cNvSpPr>
            <a:spLocks noGrp="1"/>
          </p:cNvSpPr>
          <p:nvPr>
            <p:ph type="body" sz="quarter" idx="60" hasCustomPrompt="1"/>
          </p:nvPr>
        </p:nvSpPr>
        <p:spPr>
          <a:xfrm>
            <a:off x="9096369" y="4185299"/>
            <a:ext cx="2428875" cy="138499"/>
          </a:xfrm>
        </p:spPr>
        <p:txBody>
          <a:bodyPr wrap="square">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5096773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A71AD479-C143-AEB8-304E-CF813FE01D93}"/>
              </a:ext>
            </a:extLst>
          </p:cNvPr>
          <p:cNvSpPr>
            <a:spLocks noGrp="1"/>
          </p:cNvSpPr>
          <p:nvPr>
            <p:ph type="pic" sz="quarter" idx="17" hasCustomPrompt="1"/>
          </p:nvPr>
        </p:nvSpPr>
        <p:spPr>
          <a:xfrm>
            <a:off x="0" y="0"/>
            <a:ext cx="5757863" cy="6858000"/>
          </a:xfrm>
        </p:spPr>
        <p:txBody>
          <a:bodyPr anchor="ctr">
            <a:noAutofit/>
          </a:bodyPr>
          <a:lstStyle>
            <a:lvl1pPr algn="ctr">
              <a:defRPr/>
            </a:lvl1pPr>
          </a:lstStyle>
          <a:p>
            <a:r>
              <a:rPr lang="en-GB" dirty="0"/>
              <a:t>Click icon to insert image &gt; Right click &gt; Send to Back</a:t>
            </a:r>
            <a:br>
              <a:rPr lang="en-GB" dirty="0"/>
            </a:br>
            <a:br>
              <a:rPr lang="en-GB" dirty="0"/>
            </a:br>
            <a:br>
              <a:rPr lang="en-GB" dirty="0"/>
            </a:br>
            <a:endParaRPr lang="en-GB" dirty="0"/>
          </a:p>
        </p:txBody>
      </p:sp>
      <p:grpSp>
        <p:nvGrpSpPr>
          <p:cNvPr id="4" name="Group 3">
            <a:extLst>
              <a:ext uri="{FF2B5EF4-FFF2-40B4-BE49-F238E27FC236}">
                <a16:creationId xmlns:a16="http://schemas.microsoft.com/office/drawing/2014/main" id="{DB2768E3-0BA6-56DD-ADA3-4737A72C1324}"/>
              </a:ext>
            </a:extLst>
          </p:cNvPr>
          <p:cNvGrpSpPr/>
          <p:nvPr/>
        </p:nvGrpSpPr>
        <p:grpSpPr>
          <a:xfrm>
            <a:off x="12287572" y="0"/>
            <a:ext cx="2175021" cy="4839558"/>
            <a:chOff x="838200" y="1150069"/>
            <a:chExt cx="2175021" cy="4839558"/>
          </a:xfrm>
        </p:grpSpPr>
        <p:sp>
          <p:nvSpPr>
            <p:cNvPr id="5" name="Rectangle 4">
              <a:extLst>
                <a:ext uri="{FF2B5EF4-FFF2-40B4-BE49-F238E27FC236}">
                  <a16:creationId xmlns:a16="http://schemas.microsoft.com/office/drawing/2014/main" id="{9FE311FB-B798-D94D-CCDE-DF15103B2651}"/>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7" name="Rectangle 6">
              <a:extLst>
                <a:ext uri="{FF2B5EF4-FFF2-40B4-BE49-F238E27FC236}">
                  <a16:creationId xmlns:a16="http://schemas.microsoft.com/office/drawing/2014/main" id="{5DC4B36C-38C4-2948-846D-DD26348B5F34}"/>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8" name="TextBox 7">
              <a:extLst>
                <a:ext uri="{FF2B5EF4-FFF2-40B4-BE49-F238E27FC236}">
                  <a16:creationId xmlns:a16="http://schemas.microsoft.com/office/drawing/2014/main" id="{3AF0856A-D274-5AE0-2551-D9CF944F6D80}"/>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9" name="TextBox 8">
              <a:extLst>
                <a:ext uri="{FF2B5EF4-FFF2-40B4-BE49-F238E27FC236}">
                  <a16:creationId xmlns:a16="http://schemas.microsoft.com/office/drawing/2014/main" id="{611E2628-9BEC-798D-DF14-C5BDDAC7EE49}"/>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12" name="TextBox 11">
              <a:extLst>
                <a:ext uri="{FF2B5EF4-FFF2-40B4-BE49-F238E27FC236}">
                  <a16:creationId xmlns:a16="http://schemas.microsoft.com/office/drawing/2014/main" id="{38879E71-0134-1655-EF60-08A528E6E2BD}"/>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15" name="TextBox 14">
              <a:extLst>
                <a:ext uri="{FF2B5EF4-FFF2-40B4-BE49-F238E27FC236}">
                  <a16:creationId xmlns:a16="http://schemas.microsoft.com/office/drawing/2014/main" id="{90FF176D-9BE2-5CCC-FE4F-882CE80D51AB}"/>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16" name="TextBox 15">
              <a:extLst>
                <a:ext uri="{FF2B5EF4-FFF2-40B4-BE49-F238E27FC236}">
                  <a16:creationId xmlns:a16="http://schemas.microsoft.com/office/drawing/2014/main" id="{FE586762-3448-D414-CD2D-17E11B0B5F5B}"/>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17" name="TextBox 16">
              <a:extLst>
                <a:ext uri="{FF2B5EF4-FFF2-40B4-BE49-F238E27FC236}">
                  <a16:creationId xmlns:a16="http://schemas.microsoft.com/office/drawing/2014/main" id="{3E9ED38A-AC4F-64BF-089A-68541A374D26}"/>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20" name="TextBox 19">
              <a:extLst>
                <a:ext uri="{FF2B5EF4-FFF2-40B4-BE49-F238E27FC236}">
                  <a16:creationId xmlns:a16="http://schemas.microsoft.com/office/drawing/2014/main" id="{D6DB3C04-1855-DAA8-3D75-166AA86E0B34}"/>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6" name="Group 5">
            <a:extLst>
              <a:ext uri="{FF2B5EF4-FFF2-40B4-BE49-F238E27FC236}">
                <a16:creationId xmlns:a16="http://schemas.microsoft.com/office/drawing/2014/main" id="{0EA10DCF-D621-F83D-014D-60A3D52C8799}"/>
              </a:ext>
            </a:extLst>
          </p:cNvPr>
          <p:cNvGrpSpPr/>
          <p:nvPr userDrawn="1"/>
        </p:nvGrpSpPr>
        <p:grpSpPr>
          <a:xfrm>
            <a:off x="12287572" y="0"/>
            <a:ext cx="2175021" cy="4839558"/>
            <a:chOff x="838200" y="1150069"/>
            <a:chExt cx="2175021" cy="4839558"/>
          </a:xfrm>
        </p:grpSpPr>
        <p:sp>
          <p:nvSpPr>
            <p:cNvPr id="11" name="Rectangle 10">
              <a:extLst>
                <a:ext uri="{FF2B5EF4-FFF2-40B4-BE49-F238E27FC236}">
                  <a16:creationId xmlns:a16="http://schemas.microsoft.com/office/drawing/2014/main" id="{B01B5B01-CBD7-26AE-6E78-73FA41082B2A}"/>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21" name="Rectangle 20">
              <a:extLst>
                <a:ext uri="{FF2B5EF4-FFF2-40B4-BE49-F238E27FC236}">
                  <a16:creationId xmlns:a16="http://schemas.microsoft.com/office/drawing/2014/main" id="{5EEF04F8-EF16-D7A0-35F3-32C602AE8AA8}"/>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2" name="TextBox 21">
              <a:extLst>
                <a:ext uri="{FF2B5EF4-FFF2-40B4-BE49-F238E27FC236}">
                  <a16:creationId xmlns:a16="http://schemas.microsoft.com/office/drawing/2014/main" id="{72917E4C-5A7F-CD7D-4D0C-A22ABD4C90A5}"/>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23" name="TextBox 22">
              <a:extLst>
                <a:ext uri="{FF2B5EF4-FFF2-40B4-BE49-F238E27FC236}">
                  <a16:creationId xmlns:a16="http://schemas.microsoft.com/office/drawing/2014/main" id="{8545B62A-7783-08FC-DDE2-365ADFC41344}"/>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24" name="TextBox 23">
              <a:extLst>
                <a:ext uri="{FF2B5EF4-FFF2-40B4-BE49-F238E27FC236}">
                  <a16:creationId xmlns:a16="http://schemas.microsoft.com/office/drawing/2014/main" id="{5D973374-D774-D4BB-98C0-971D1168039B}"/>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25" name="TextBox 24">
              <a:extLst>
                <a:ext uri="{FF2B5EF4-FFF2-40B4-BE49-F238E27FC236}">
                  <a16:creationId xmlns:a16="http://schemas.microsoft.com/office/drawing/2014/main" id="{DCEE441B-B1C6-362F-2E39-639398A8A200}"/>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26" name="TextBox 25">
              <a:extLst>
                <a:ext uri="{FF2B5EF4-FFF2-40B4-BE49-F238E27FC236}">
                  <a16:creationId xmlns:a16="http://schemas.microsoft.com/office/drawing/2014/main" id="{3018B5F7-8337-22A9-52BE-4445A1894742}"/>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27" name="TextBox 26">
              <a:extLst>
                <a:ext uri="{FF2B5EF4-FFF2-40B4-BE49-F238E27FC236}">
                  <a16:creationId xmlns:a16="http://schemas.microsoft.com/office/drawing/2014/main" id="{A431E07E-1D3A-F033-F7E6-644144E0B5BF}"/>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28" name="TextBox 27">
              <a:extLst>
                <a:ext uri="{FF2B5EF4-FFF2-40B4-BE49-F238E27FC236}">
                  <a16:creationId xmlns:a16="http://schemas.microsoft.com/office/drawing/2014/main" id="{826A1272-6497-3E0A-6282-D0EB42F81AB1}"/>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10" name="Group 9">
            <a:extLst>
              <a:ext uri="{FF2B5EF4-FFF2-40B4-BE49-F238E27FC236}">
                <a16:creationId xmlns:a16="http://schemas.microsoft.com/office/drawing/2014/main" id="{C4B40977-6682-92BB-E87B-CEF3F6AFA7E4}"/>
              </a:ext>
            </a:extLst>
          </p:cNvPr>
          <p:cNvGrpSpPr/>
          <p:nvPr userDrawn="1"/>
        </p:nvGrpSpPr>
        <p:grpSpPr>
          <a:xfrm>
            <a:off x="-2190526" y="0"/>
            <a:ext cx="2094954" cy="3335867"/>
            <a:chOff x="-2178418" y="4487679"/>
            <a:chExt cx="2094954" cy="3335867"/>
          </a:xfrm>
        </p:grpSpPr>
        <p:sp>
          <p:nvSpPr>
            <p:cNvPr id="30" name="Rectangle 29">
              <a:extLst>
                <a:ext uri="{FF2B5EF4-FFF2-40B4-BE49-F238E27FC236}">
                  <a16:creationId xmlns:a16="http://schemas.microsoft.com/office/drawing/2014/main" id="{891E2A00-3212-7CD3-8348-11E8E8DF1026}"/>
                </a:ext>
              </a:extLst>
            </p:cNvPr>
            <p:cNvSpPr/>
            <p:nvPr/>
          </p:nvSpPr>
          <p:spPr>
            <a:xfrm>
              <a:off x="-2178418" y="4487680"/>
              <a:ext cx="2094954" cy="3335866"/>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333333"/>
                </a:solidFill>
              </a:endParaRPr>
            </a:p>
          </p:txBody>
        </p:sp>
        <p:sp>
          <p:nvSpPr>
            <p:cNvPr id="31" name="Rectangle 30">
              <a:extLst>
                <a:ext uri="{FF2B5EF4-FFF2-40B4-BE49-F238E27FC236}">
                  <a16:creationId xmlns:a16="http://schemas.microsoft.com/office/drawing/2014/main" id="{AECF40AB-48E1-4182-7720-E330525E52D2}"/>
                </a:ext>
              </a:extLst>
            </p:cNvPr>
            <p:cNvSpPr/>
            <p:nvPr/>
          </p:nvSpPr>
          <p:spPr>
            <a:xfrm>
              <a:off x="-2178418" y="4487679"/>
              <a:ext cx="2094954" cy="556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endParaRPr>
            </a:p>
          </p:txBody>
        </p:sp>
        <p:sp>
          <p:nvSpPr>
            <p:cNvPr id="32" name="TextBox 31">
              <a:extLst>
                <a:ext uri="{FF2B5EF4-FFF2-40B4-BE49-F238E27FC236}">
                  <a16:creationId xmlns:a16="http://schemas.microsoft.com/office/drawing/2014/main" id="{0806A9DE-53D5-DA73-B693-DC0C1BE2DF01}"/>
                </a:ext>
              </a:extLst>
            </p:cNvPr>
            <p:cNvSpPr txBox="1"/>
            <p:nvPr/>
          </p:nvSpPr>
          <p:spPr>
            <a:xfrm>
              <a:off x="-1943077" y="4533656"/>
              <a:ext cx="1668186" cy="461665"/>
            </a:xfrm>
            <a:prstGeom prst="rect">
              <a:avLst/>
            </a:prstGeom>
            <a:noFill/>
          </p:spPr>
          <p:txBody>
            <a:bodyPr wrap="square" rtlCol="0">
              <a:noAutofit/>
            </a:bodyPr>
            <a:lstStyle/>
            <a:p>
              <a:pPr algn="ctr"/>
              <a:r>
                <a:rPr lang="en-GB" sz="1200" dirty="0">
                  <a:solidFill>
                    <a:srgbClr val="333333"/>
                  </a:solidFill>
                  <a:latin typeface="+mn-lt"/>
                </a:rPr>
                <a:t>HOW TO INSERT </a:t>
              </a:r>
              <a:br>
                <a:rPr lang="en-GB" sz="1200" dirty="0">
                  <a:solidFill>
                    <a:srgbClr val="333333"/>
                  </a:solidFill>
                  <a:latin typeface="+mn-lt"/>
                </a:rPr>
              </a:br>
              <a:r>
                <a:rPr lang="en-GB" sz="1200" dirty="0">
                  <a:solidFill>
                    <a:srgbClr val="333333"/>
                  </a:solidFill>
                  <a:latin typeface="+mn-lt"/>
                </a:rPr>
                <a:t>A LOGO</a:t>
              </a:r>
            </a:p>
          </p:txBody>
        </p:sp>
        <p:sp>
          <p:nvSpPr>
            <p:cNvPr id="33" name="TextBox 32">
              <a:extLst>
                <a:ext uri="{FF2B5EF4-FFF2-40B4-BE49-F238E27FC236}">
                  <a16:creationId xmlns:a16="http://schemas.microsoft.com/office/drawing/2014/main" id="{3C10B626-F243-2B50-7CAD-5D9C0529AADD}"/>
                </a:ext>
              </a:extLst>
            </p:cNvPr>
            <p:cNvSpPr txBox="1"/>
            <p:nvPr/>
          </p:nvSpPr>
          <p:spPr>
            <a:xfrm>
              <a:off x="-2156460" y="5547394"/>
              <a:ext cx="2032272"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Bold" pitchFamily="50" charset="0"/>
                </a:rPr>
                <a:t>icon </a:t>
              </a:r>
              <a:r>
                <a:rPr lang="en-GB" sz="1000" dirty="0">
                  <a:solidFill>
                    <a:srgbClr val="333333"/>
                  </a:solidFill>
                </a:rPr>
                <a:t>in the middle of the placeholder and choose the logo needed from your computer.</a:t>
              </a:r>
            </a:p>
          </p:txBody>
        </p:sp>
        <p:sp>
          <p:nvSpPr>
            <p:cNvPr id="34" name="TextBox 33">
              <a:extLst>
                <a:ext uri="{FF2B5EF4-FFF2-40B4-BE49-F238E27FC236}">
                  <a16:creationId xmlns:a16="http://schemas.microsoft.com/office/drawing/2014/main" id="{6069824C-5188-D9C4-8C17-9BECD60F4766}"/>
                </a:ext>
              </a:extLst>
            </p:cNvPr>
            <p:cNvSpPr txBox="1"/>
            <p:nvPr/>
          </p:nvSpPr>
          <p:spPr>
            <a:xfrm>
              <a:off x="-2156460" y="6282027"/>
              <a:ext cx="1881569" cy="861774"/>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Bold" pitchFamily="50" charset="0"/>
                </a:rPr>
                <a:t>Picture Format </a:t>
              </a:r>
              <a:r>
                <a:rPr lang="en-GB" sz="1000" dirty="0">
                  <a:solidFill>
                    <a:srgbClr val="333333"/>
                  </a:solidFill>
                </a:rPr>
                <a:t>tab in the ribbon and choose </a:t>
              </a:r>
              <a:r>
                <a:rPr lang="en-GB" sz="1000" b="0" dirty="0">
                  <a:solidFill>
                    <a:srgbClr val="333333"/>
                  </a:solidFill>
                  <a:latin typeface="Gotham Bold" pitchFamily="50" charset="0"/>
                </a:rPr>
                <a:t>Crop</a:t>
              </a:r>
              <a:r>
                <a:rPr lang="en-GB" sz="1000" dirty="0">
                  <a:solidFill>
                    <a:srgbClr val="333333"/>
                  </a:solidFill>
                </a:rPr>
                <a:t> option to edit the position and composition of your icon.</a:t>
              </a:r>
            </a:p>
          </p:txBody>
        </p:sp>
        <p:sp>
          <p:nvSpPr>
            <p:cNvPr id="35" name="TextBox 34">
              <a:extLst>
                <a:ext uri="{FF2B5EF4-FFF2-40B4-BE49-F238E27FC236}">
                  <a16:creationId xmlns:a16="http://schemas.microsoft.com/office/drawing/2014/main" id="{2D33A0B1-B703-86DD-3191-F1E6956C0A75}"/>
                </a:ext>
              </a:extLst>
            </p:cNvPr>
            <p:cNvSpPr txBox="1"/>
            <p:nvPr/>
          </p:nvSpPr>
          <p:spPr>
            <a:xfrm>
              <a:off x="-2156460" y="7170548"/>
              <a:ext cx="2032272" cy="553998"/>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Click on the drop down arrow and choose </a:t>
              </a:r>
              <a:r>
                <a:rPr lang="en-GB" sz="1000" b="0" dirty="0">
                  <a:solidFill>
                    <a:srgbClr val="333333"/>
                  </a:solidFill>
                  <a:latin typeface="Gotham Bold" pitchFamily="50" charset="0"/>
                </a:rPr>
                <a:t>Fit</a:t>
              </a:r>
              <a:r>
                <a:rPr lang="en-GB" sz="1000" dirty="0">
                  <a:solidFill>
                    <a:srgbClr val="333333"/>
                  </a:solidFill>
                </a:rPr>
                <a:t> to fit the icon to the placeholder.</a:t>
              </a:r>
            </a:p>
          </p:txBody>
        </p:sp>
        <p:sp>
          <p:nvSpPr>
            <p:cNvPr id="36" name="TextBox 35">
              <a:extLst>
                <a:ext uri="{FF2B5EF4-FFF2-40B4-BE49-F238E27FC236}">
                  <a16:creationId xmlns:a16="http://schemas.microsoft.com/office/drawing/2014/main" id="{A546DB39-9158-1877-87B7-B8EB9E09752F}"/>
                </a:ext>
              </a:extLst>
            </p:cNvPr>
            <p:cNvSpPr txBox="1"/>
            <p:nvPr userDrawn="1"/>
          </p:nvSpPr>
          <p:spPr>
            <a:xfrm>
              <a:off x="-2156460" y="5119692"/>
              <a:ext cx="1976174"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To replace an existing logo, first delete it. </a:t>
              </a:r>
              <a:endParaRPr lang="en-GB" sz="1000" dirty="0">
                <a:solidFill>
                  <a:srgbClr val="333333"/>
                </a:solidFill>
                <a:latin typeface="Gotham Bold" pitchFamily="50" charset="0"/>
              </a:endParaRPr>
            </a:p>
          </p:txBody>
        </p:sp>
      </p:grpSp>
      <p:sp>
        <p:nvSpPr>
          <p:cNvPr id="2" name="Text Placeholder 14">
            <a:extLst>
              <a:ext uri="{FF2B5EF4-FFF2-40B4-BE49-F238E27FC236}">
                <a16:creationId xmlns:a16="http://schemas.microsoft.com/office/drawing/2014/main" id="{04DA9FF9-8BD8-2EC2-C1D5-21E802077A63}"/>
              </a:ext>
            </a:extLst>
          </p:cNvPr>
          <p:cNvSpPr>
            <a:spLocks noGrp="1"/>
          </p:cNvSpPr>
          <p:nvPr>
            <p:ph type="body" sz="quarter" idx="16" hasCustomPrompt="1"/>
          </p:nvPr>
        </p:nvSpPr>
        <p:spPr>
          <a:xfrm>
            <a:off x="9772663" y="5280778"/>
            <a:ext cx="1184269" cy="205370"/>
          </a:xfrm>
          <a:blipFill>
            <a:blip r:embed="rId3" cstate="hqprint">
              <a:extLst>
                <a:ext uri="{28A0092B-C50C-407E-A947-70E740481C1C}">
                  <a14:useLocalDpi xmlns:a14="http://schemas.microsoft.com/office/drawing/2010/main"/>
                </a:ext>
              </a:extLst>
            </a:blip>
            <a:stretch>
              <a:fillRect/>
            </a:stretch>
          </a:blipFill>
        </p:spPr>
        <p:txBody>
          <a:bodyPr>
            <a:noAutofit/>
          </a:bodyPr>
          <a:lstStyle>
            <a:lvl1pPr>
              <a:defRPr/>
            </a:lvl1pPr>
          </a:lstStyle>
          <a:p>
            <a:pPr lvl="0"/>
            <a:r>
              <a:rPr lang="en-GB"/>
              <a:t> </a:t>
            </a:r>
            <a:endParaRPr lang="en-GB" dirty="0"/>
          </a:p>
        </p:txBody>
      </p:sp>
      <p:pic>
        <p:nvPicPr>
          <p:cNvPr id="29" name="Graphic 28">
            <a:extLst>
              <a:ext uri="{FF2B5EF4-FFF2-40B4-BE49-F238E27FC236}">
                <a16:creationId xmlns:a16="http://schemas.microsoft.com/office/drawing/2014/main" id="{99A58393-9D19-A133-423E-E26DC83B2C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645" y="665464"/>
            <a:ext cx="1035843" cy="1035843"/>
          </a:xfrm>
          <a:prstGeom prst="rect">
            <a:avLst/>
          </a:prstGeom>
        </p:spPr>
      </p:pic>
      <p:sp>
        <p:nvSpPr>
          <p:cNvPr id="39" name="Picture Placeholder 80">
            <a:extLst>
              <a:ext uri="{FF2B5EF4-FFF2-40B4-BE49-F238E27FC236}">
                <a16:creationId xmlns:a16="http://schemas.microsoft.com/office/drawing/2014/main" id="{8A445E52-26A4-5280-679A-221309309676}"/>
              </a:ext>
            </a:extLst>
          </p:cNvPr>
          <p:cNvSpPr>
            <a:spLocks noGrp="1"/>
          </p:cNvSpPr>
          <p:nvPr>
            <p:ph type="pic" sz="quarter" idx="31" hasCustomPrompt="1"/>
          </p:nvPr>
        </p:nvSpPr>
        <p:spPr>
          <a:xfrm>
            <a:off x="9772657" y="5486150"/>
            <a:ext cx="1743075" cy="684213"/>
          </a:xfrm>
        </p:spPr>
        <p:txBody>
          <a:bodyPr anchor="ctr">
            <a:noAutofit/>
          </a:bodyPr>
          <a:lstStyle>
            <a:lvl1pPr algn="ctr">
              <a:defRPr/>
            </a:lvl1pPr>
          </a:lstStyle>
          <a:p>
            <a:r>
              <a:rPr lang="en-GB" dirty="0"/>
              <a:t>Insert client logo</a:t>
            </a:r>
          </a:p>
        </p:txBody>
      </p:sp>
      <p:sp>
        <p:nvSpPr>
          <p:cNvPr id="40" name="Title 1">
            <a:extLst>
              <a:ext uri="{FF2B5EF4-FFF2-40B4-BE49-F238E27FC236}">
                <a16:creationId xmlns:a16="http://schemas.microsoft.com/office/drawing/2014/main" id="{09169369-BB85-A9F5-110D-1F24A8874BC4}"/>
              </a:ext>
            </a:extLst>
          </p:cNvPr>
          <p:cNvSpPr>
            <a:spLocks noGrp="1"/>
          </p:cNvSpPr>
          <p:nvPr>
            <p:ph type="title" hasCustomPrompt="1"/>
          </p:nvPr>
        </p:nvSpPr>
        <p:spPr>
          <a:xfrm>
            <a:off x="6210300" y="2554498"/>
            <a:ext cx="5338763" cy="1661993"/>
          </a:xfrm>
        </p:spPr>
        <p:txBody>
          <a:bodyPr wrap="square">
            <a:noAutofit/>
          </a:bodyPr>
          <a:lstStyle>
            <a:lvl1pPr>
              <a:defRPr sz="6000">
                <a:latin typeface="+mn-lt"/>
              </a:defRPr>
            </a:lvl1pPr>
          </a:lstStyle>
          <a:p>
            <a:r>
              <a:rPr lang="en-GB" dirty="0"/>
              <a:t>Insert title </a:t>
            </a:r>
            <a:br>
              <a:rPr lang="en-GB" dirty="0"/>
            </a:br>
            <a:r>
              <a:rPr lang="en-GB" dirty="0"/>
              <a:t>here</a:t>
            </a:r>
          </a:p>
        </p:txBody>
      </p:sp>
      <p:sp>
        <p:nvSpPr>
          <p:cNvPr id="41" name="Text Placeholder 8">
            <a:extLst>
              <a:ext uri="{FF2B5EF4-FFF2-40B4-BE49-F238E27FC236}">
                <a16:creationId xmlns:a16="http://schemas.microsoft.com/office/drawing/2014/main" id="{57AAED4B-1A4C-ABB0-D5D4-00AABA5C8B85}"/>
              </a:ext>
            </a:extLst>
          </p:cNvPr>
          <p:cNvSpPr>
            <a:spLocks noGrp="1"/>
          </p:cNvSpPr>
          <p:nvPr>
            <p:ph type="body" sz="quarter" idx="32" hasCustomPrompt="1"/>
          </p:nvPr>
        </p:nvSpPr>
        <p:spPr>
          <a:xfrm>
            <a:off x="6210300" y="2043561"/>
            <a:ext cx="1305980" cy="330072"/>
          </a:xfrm>
          <a:solidFill>
            <a:schemeClr val="accent3"/>
          </a:solidFill>
        </p:spPr>
        <p:txBody>
          <a:bodyPr wrap="none" lIns="72000" tIns="72000" rIns="72000" bIns="72000" anchor="ctr">
            <a:noAutofit/>
          </a:bodyPr>
          <a:lstStyle>
            <a:lvl1pPr algn="l">
              <a:defRPr sz="1200" cap="all" spc="70" baseline="0">
                <a:solidFill>
                  <a:schemeClr val="bg1"/>
                </a:solidFill>
                <a:latin typeface="+mj-lt"/>
              </a:defRPr>
            </a:lvl1pPr>
          </a:lstStyle>
          <a:p>
            <a:pPr lvl="0"/>
            <a:r>
              <a:rPr lang="en-GB" dirty="0" err="1"/>
              <a:t>SubheadinG</a:t>
            </a:r>
            <a:endParaRPr lang="en-GB" dirty="0"/>
          </a:p>
        </p:txBody>
      </p:sp>
    </p:spTree>
    <p:custDataLst>
      <p:tags r:id="rId1"/>
    </p:custDataLst>
    <p:extLst>
      <p:ext uri="{BB962C8B-B14F-4D97-AF65-F5344CB8AC3E}">
        <p14:creationId xmlns:p14="http://schemas.microsoft.com/office/powerpoint/2010/main" val="160150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act details x6 yellow">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37EF27-4B8C-145A-9FA6-BFF96C406A5B}"/>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D830F801-406A-FA71-1AFB-D8F3B46D4842}"/>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13" name="TextBox 12">
            <a:extLst>
              <a:ext uri="{FF2B5EF4-FFF2-40B4-BE49-F238E27FC236}">
                <a16:creationId xmlns:a16="http://schemas.microsoft.com/office/drawing/2014/main" id="{BB192C03-C05E-E220-5C14-21E5A405235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128" name="Text Placeholder 28">
            <a:extLst>
              <a:ext uri="{FF2B5EF4-FFF2-40B4-BE49-F238E27FC236}">
                <a16:creationId xmlns:a16="http://schemas.microsoft.com/office/drawing/2014/main" id="{00283488-845C-3C0B-D7AA-13FECAF9806E}"/>
              </a:ext>
            </a:extLst>
          </p:cNvPr>
          <p:cNvSpPr>
            <a:spLocks noGrp="1"/>
          </p:cNvSpPr>
          <p:nvPr>
            <p:ph type="body" sz="quarter" idx="25" hasCustomPrompt="1"/>
          </p:nvPr>
        </p:nvSpPr>
        <p:spPr>
          <a:xfrm>
            <a:off x="450849"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29" name="Text Placeholder 28">
            <a:extLst>
              <a:ext uri="{FF2B5EF4-FFF2-40B4-BE49-F238E27FC236}">
                <a16:creationId xmlns:a16="http://schemas.microsoft.com/office/drawing/2014/main" id="{C889AAF0-381C-693B-9E78-F7BEAB4725F3}"/>
              </a:ext>
            </a:extLst>
          </p:cNvPr>
          <p:cNvSpPr>
            <a:spLocks noGrp="1"/>
          </p:cNvSpPr>
          <p:nvPr>
            <p:ph type="body" sz="quarter" idx="26" hasCustomPrompt="1"/>
          </p:nvPr>
        </p:nvSpPr>
        <p:spPr>
          <a:xfrm>
            <a:off x="450849"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0" name="Text Placeholder 28">
            <a:extLst>
              <a:ext uri="{FF2B5EF4-FFF2-40B4-BE49-F238E27FC236}">
                <a16:creationId xmlns:a16="http://schemas.microsoft.com/office/drawing/2014/main" id="{F9ABDFC2-ADB4-4850-BE5B-B318B4FCB103}"/>
              </a:ext>
            </a:extLst>
          </p:cNvPr>
          <p:cNvSpPr>
            <a:spLocks noGrp="1"/>
          </p:cNvSpPr>
          <p:nvPr>
            <p:ph type="body" sz="quarter" idx="27" hasCustomPrompt="1"/>
          </p:nvPr>
        </p:nvSpPr>
        <p:spPr>
          <a:xfrm>
            <a:off x="450849"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1" name="Text Placeholder 28">
            <a:extLst>
              <a:ext uri="{FF2B5EF4-FFF2-40B4-BE49-F238E27FC236}">
                <a16:creationId xmlns:a16="http://schemas.microsoft.com/office/drawing/2014/main" id="{DAD3D401-A2FB-EB1A-4657-A345C9FC521E}"/>
              </a:ext>
            </a:extLst>
          </p:cNvPr>
          <p:cNvSpPr>
            <a:spLocks noGrp="1"/>
          </p:cNvSpPr>
          <p:nvPr>
            <p:ph type="body" sz="quarter" idx="28" hasCustomPrompt="1"/>
          </p:nvPr>
        </p:nvSpPr>
        <p:spPr>
          <a:xfrm>
            <a:off x="450849"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2" name="Title 64">
            <a:extLst>
              <a:ext uri="{FF2B5EF4-FFF2-40B4-BE49-F238E27FC236}">
                <a16:creationId xmlns:a16="http://schemas.microsoft.com/office/drawing/2014/main" id="{8AAED56D-ECC2-5500-CAAF-FD5D1120B80F}"/>
              </a:ext>
            </a:extLst>
          </p:cNvPr>
          <p:cNvSpPr>
            <a:spLocks noGrp="1"/>
          </p:cNvSpPr>
          <p:nvPr>
            <p:ph type="title" hasCustomPrompt="1"/>
          </p:nvPr>
        </p:nvSpPr>
        <p:spPr>
          <a:xfrm>
            <a:off x="450850" y="448950"/>
            <a:ext cx="8188325" cy="830997"/>
          </a:xfrm>
        </p:spPr>
        <p:txBody>
          <a:bodyPr/>
          <a:lstStyle>
            <a:lvl1pPr>
              <a:defRPr sz="6000">
                <a:latin typeface="+mn-lt"/>
              </a:defRPr>
            </a:lvl1pPr>
          </a:lstStyle>
          <a:p>
            <a:r>
              <a:rPr lang="en-US" dirty="0"/>
              <a:t>Contact us</a:t>
            </a:r>
            <a:endParaRPr lang="en-GB" dirty="0"/>
          </a:p>
        </p:txBody>
      </p:sp>
      <p:sp>
        <p:nvSpPr>
          <p:cNvPr id="133" name="Text Placeholder 66">
            <a:extLst>
              <a:ext uri="{FF2B5EF4-FFF2-40B4-BE49-F238E27FC236}">
                <a16:creationId xmlns:a16="http://schemas.microsoft.com/office/drawing/2014/main" id="{4C210A5A-E858-3825-FB73-AF16A1134326}"/>
              </a:ext>
            </a:extLst>
          </p:cNvPr>
          <p:cNvSpPr>
            <a:spLocks noGrp="1"/>
          </p:cNvSpPr>
          <p:nvPr>
            <p:ph type="body" sz="quarter" idx="29" hasCustomPrompt="1"/>
          </p:nvPr>
        </p:nvSpPr>
        <p:spPr>
          <a:xfrm>
            <a:off x="447675"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34" name="Text Placeholder 66">
            <a:extLst>
              <a:ext uri="{FF2B5EF4-FFF2-40B4-BE49-F238E27FC236}">
                <a16:creationId xmlns:a16="http://schemas.microsoft.com/office/drawing/2014/main" id="{529D9998-E2CB-2293-C96D-920E515A287A}"/>
              </a:ext>
            </a:extLst>
          </p:cNvPr>
          <p:cNvSpPr>
            <a:spLocks noGrp="1"/>
          </p:cNvSpPr>
          <p:nvPr>
            <p:ph type="body" sz="quarter" idx="30" hasCustomPrompt="1"/>
          </p:nvPr>
        </p:nvSpPr>
        <p:spPr>
          <a:xfrm>
            <a:off x="447675"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35" name="Text Placeholder 66">
            <a:extLst>
              <a:ext uri="{FF2B5EF4-FFF2-40B4-BE49-F238E27FC236}">
                <a16:creationId xmlns:a16="http://schemas.microsoft.com/office/drawing/2014/main" id="{C6E9D20F-A6C3-7301-F756-0C3CBABF4EB6}"/>
              </a:ext>
            </a:extLst>
          </p:cNvPr>
          <p:cNvSpPr>
            <a:spLocks noGrp="1"/>
          </p:cNvSpPr>
          <p:nvPr>
            <p:ph type="body" sz="quarter" idx="31" hasCustomPrompt="1"/>
          </p:nvPr>
        </p:nvSpPr>
        <p:spPr>
          <a:xfrm>
            <a:off x="447675"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36" name="Text Placeholder 66">
            <a:extLst>
              <a:ext uri="{FF2B5EF4-FFF2-40B4-BE49-F238E27FC236}">
                <a16:creationId xmlns:a16="http://schemas.microsoft.com/office/drawing/2014/main" id="{B9AC2000-3C6D-5B5E-0FC5-A8BA4994AEB2}"/>
              </a:ext>
            </a:extLst>
          </p:cNvPr>
          <p:cNvSpPr>
            <a:spLocks noGrp="1"/>
          </p:cNvSpPr>
          <p:nvPr>
            <p:ph type="body" sz="quarter" idx="32" hasCustomPrompt="1"/>
          </p:nvPr>
        </p:nvSpPr>
        <p:spPr>
          <a:xfrm>
            <a:off x="447675"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37" name="Text Placeholder 66">
            <a:extLst>
              <a:ext uri="{FF2B5EF4-FFF2-40B4-BE49-F238E27FC236}">
                <a16:creationId xmlns:a16="http://schemas.microsoft.com/office/drawing/2014/main" id="{30DB9C50-5AFF-46D0-7E10-1F68254FBB9B}"/>
              </a:ext>
            </a:extLst>
          </p:cNvPr>
          <p:cNvSpPr>
            <a:spLocks noGrp="1"/>
          </p:cNvSpPr>
          <p:nvPr>
            <p:ph type="body" sz="quarter" idx="33" hasCustomPrompt="1"/>
          </p:nvPr>
        </p:nvSpPr>
        <p:spPr>
          <a:xfrm>
            <a:off x="447675"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38" name="Text Placeholder 28">
            <a:extLst>
              <a:ext uri="{FF2B5EF4-FFF2-40B4-BE49-F238E27FC236}">
                <a16:creationId xmlns:a16="http://schemas.microsoft.com/office/drawing/2014/main" id="{6B77E99D-5620-9CA9-3D6E-45873E449BF4}"/>
              </a:ext>
            </a:extLst>
          </p:cNvPr>
          <p:cNvSpPr>
            <a:spLocks noGrp="1"/>
          </p:cNvSpPr>
          <p:nvPr>
            <p:ph type="body" sz="quarter" idx="34" hasCustomPrompt="1"/>
          </p:nvPr>
        </p:nvSpPr>
        <p:spPr>
          <a:xfrm>
            <a:off x="3332162"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9" name="Text Placeholder 28">
            <a:extLst>
              <a:ext uri="{FF2B5EF4-FFF2-40B4-BE49-F238E27FC236}">
                <a16:creationId xmlns:a16="http://schemas.microsoft.com/office/drawing/2014/main" id="{4BB69D15-A05E-341F-A8EB-BC84AD8CF8C6}"/>
              </a:ext>
            </a:extLst>
          </p:cNvPr>
          <p:cNvSpPr>
            <a:spLocks noGrp="1"/>
          </p:cNvSpPr>
          <p:nvPr>
            <p:ph type="body" sz="quarter" idx="35" hasCustomPrompt="1"/>
          </p:nvPr>
        </p:nvSpPr>
        <p:spPr>
          <a:xfrm>
            <a:off x="3332162"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0" name="Text Placeholder 28">
            <a:extLst>
              <a:ext uri="{FF2B5EF4-FFF2-40B4-BE49-F238E27FC236}">
                <a16:creationId xmlns:a16="http://schemas.microsoft.com/office/drawing/2014/main" id="{ECCC9B66-0E37-9B6E-83D6-D35120DE5866}"/>
              </a:ext>
            </a:extLst>
          </p:cNvPr>
          <p:cNvSpPr>
            <a:spLocks noGrp="1"/>
          </p:cNvSpPr>
          <p:nvPr>
            <p:ph type="body" sz="quarter" idx="36" hasCustomPrompt="1"/>
          </p:nvPr>
        </p:nvSpPr>
        <p:spPr>
          <a:xfrm>
            <a:off x="3332162"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1" name="Text Placeholder 28">
            <a:extLst>
              <a:ext uri="{FF2B5EF4-FFF2-40B4-BE49-F238E27FC236}">
                <a16:creationId xmlns:a16="http://schemas.microsoft.com/office/drawing/2014/main" id="{2599433D-8428-7175-DF0E-C110F6A7A8A6}"/>
              </a:ext>
            </a:extLst>
          </p:cNvPr>
          <p:cNvSpPr>
            <a:spLocks noGrp="1"/>
          </p:cNvSpPr>
          <p:nvPr>
            <p:ph type="body" sz="quarter" idx="37" hasCustomPrompt="1"/>
          </p:nvPr>
        </p:nvSpPr>
        <p:spPr>
          <a:xfrm>
            <a:off x="3332162"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2" name="Text Placeholder 66">
            <a:extLst>
              <a:ext uri="{FF2B5EF4-FFF2-40B4-BE49-F238E27FC236}">
                <a16:creationId xmlns:a16="http://schemas.microsoft.com/office/drawing/2014/main" id="{844C9ECD-5883-4AD3-5439-3B9F72701C38}"/>
              </a:ext>
            </a:extLst>
          </p:cNvPr>
          <p:cNvSpPr>
            <a:spLocks noGrp="1"/>
          </p:cNvSpPr>
          <p:nvPr>
            <p:ph type="body" sz="quarter" idx="38" hasCustomPrompt="1"/>
          </p:nvPr>
        </p:nvSpPr>
        <p:spPr>
          <a:xfrm>
            <a:off x="3328988"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43" name="Text Placeholder 66">
            <a:extLst>
              <a:ext uri="{FF2B5EF4-FFF2-40B4-BE49-F238E27FC236}">
                <a16:creationId xmlns:a16="http://schemas.microsoft.com/office/drawing/2014/main" id="{6C64B419-382B-A598-1373-F31FFADB7DEC}"/>
              </a:ext>
            </a:extLst>
          </p:cNvPr>
          <p:cNvSpPr>
            <a:spLocks noGrp="1"/>
          </p:cNvSpPr>
          <p:nvPr>
            <p:ph type="body" sz="quarter" idx="39" hasCustomPrompt="1"/>
          </p:nvPr>
        </p:nvSpPr>
        <p:spPr>
          <a:xfrm>
            <a:off x="3328988"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44" name="Text Placeholder 66">
            <a:extLst>
              <a:ext uri="{FF2B5EF4-FFF2-40B4-BE49-F238E27FC236}">
                <a16:creationId xmlns:a16="http://schemas.microsoft.com/office/drawing/2014/main" id="{9A595209-853A-CE5E-E89E-D7EC7A5C4D72}"/>
              </a:ext>
            </a:extLst>
          </p:cNvPr>
          <p:cNvSpPr>
            <a:spLocks noGrp="1"/>
          </p:cNvSpPr>
          <p:nvPr>
            <p:ph type="body" sz="quarter" idx="40" hasCustomPrompt="1"/>
          </p:nvPr>
        </p:nvSpPr>
        <p:spPr>
          <a:xfrm>
            <a:off x="3328988"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45" name="Text Placeholder 66">
            <a:extLst>
              <a:ext uri="{FF2B5EF4-FFF2-40B4-BE49-F238E27FC236}">
                <a16:creationId xmlns:a16="http://schemas.microsoft.com/office/drawing/2014/main" id="{279A72B2-AA30-6855-04E2-E25650435807}"/>
              </a:ext>
            </a:extLst>
          </p:cNvPr>
          <p:cNvSpPr>
            <a:spLocks noGrp="1"/>
          </p:cNvSpPr>
          <p:nvPr>
            <p:ph type="body" sz="quarter" idx="41" hasCustomPrompt="1"/>
          </p:nvPr>
        </p:nvSpPr>
        <p:spPr>
          <a:xfrm>
            <a:off x="3328988"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46" name="Text Placeholder 66">
            <a:extLst>
              <a:ext uri="{FF2B5EF4-FFF2-40B4-BE49-F238E27FC236}">
                <a16:creationId xmlns:a16="http://schemas.microsoft.com/office/drawing/2014/main" id="{E8FACDB8-FFF0-046D-788D-AE5C9DE5E255}"/>
              </a:ext>
            </a:extLst>
          </p:cNvPr>
          <p:cNvSpPr>
            <a:spLocks noGrp="1"/>
          </p:cNvSpPr>
          <p:nvPr>
            <p:ph type="body" sz="quarter" idx="42" hasCustomPrompt="1"/>
          </p:nvPr>
        </p:nvSpPr>
        <p:spPr>
          <a:xfrm>
            <a:off x="3328988"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47" name="Text Placeholder 28">
            <a:extLst>
              <a:ext uri="{FF2B5EF4-FFF2-40B4-BE49-F238E27FC236}">
                <a16:creationId xmlns:a16="http://schemas.microsoft.com/office/drawing/2014/main" id="{77F48652-6629-7F98-F179-745A8C5628FB}"/>
              </a:ext>
            </a:extLst>
          </p:cNvPr>
          <p:cNvSpPr>
            <a:spLocks noGrp="1"/>
          </p:cNvSpPr>
          <p:nvPr>
            <p:ph type="body" sz="quarter" idx="43" hasCustomPrompt="1"/>
          </p:nvPr>
        </p:nvSpPr>
        <p:spPr>
          <a:xfrm>
            <a:off x="6219991"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8" name="Text Placeholder 28">
            <a:extLst>
              <a:ext uri="{FF2B5EF4-FFF2-40B4-BE49-F238E27FC236}">
                <a16:creationId xmlns:a16="http://schemas.microsoft.com/office/drawing/2014/main" id="{A30716D0-6DF0-45F7-0576-AE54AE1EC0A7}"/>
              </a:ext>
            </a:extLst>
          </p:cNvPr>
          <p:cNvSpPr>
            <a:spLocks noGrp="1"/>
          </p:cNvSpPr>
          <p:nvPr>
            <p:ph type="body" sz="quarter" idx="44" hasCustomPrompt="1"/>
          </p:nvPr>
        </p:nvSpPr>
        <p:spPr>
          <a:xfrm>
            <a:off x="6219991"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9" name="Text Placeholder 28">
            <a:extLst>
              <a:ext uri="{FF2B5EF4-FFF2-40B4-BE49-F238E27FC236}">
                <a16:creationId xmlns:a16="http://schemas.microsoft.com/office/drawing/2014/main" id="{D64D4D70-E53D-65DE-A6FA-42BCA1302503}"/>
              </a:ext>
            </a:extLst>
          </p:cNvPr>
          <p:cNvSpPr>
            <a:spLocks noGrp="1"/>
          </p:cNvSpPr>
          <p:nvPr>
            <p:ph type="body" sz="quarter" idx="45" hasCustomPrompt="1"/>
          </p:nvPr>
        </p:nvSpPr>
        <p:spPr>
          <a:xfrm>
            <a:off x="6219991"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0" name="Text Placeholder 28">
            <a:extLst>
              <a:ext uri="{FF2B5EF4-FFF2-40B4-BE49-F238E27FC236}">
                <a16:creationId xmlns:a16="http://schemas.microsoft.com/office/drawing/2014/main" id="{6C490111-CBEB-2B6B-7C64-08373E73EEAC}"/>
              </a:ext>
            </a:extLst>
          </p:cNvPr>
          <p:cNvSpPr>
            <a:spLocks noGrp="1"/>
          </p:cNvSpPr>
          <p:nvPr>
            <p:ph type="body" sz="quarter" idx="46" hasCustomPrompt="1"/>
          </p:nvPr>
        </p:nvSpPr>
        <p:spPr>
          <a:xfrm>
            <a:off x="6219991"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1" name="Text Placeholder 66">
            <a:extLst>
              <a:ext uri="{FF2B5EF4-FFF2-40B4-BE49-F238E27FC236}">
                <a16:creationId xmlns:a16="http://schemas.microsoft.com/office/drawing/2014/main" id="{C02CB4C3-38E1-8385-B13C-CB73F8157D5B}"/>
              </a:ext>
            </a:extLst>
          </p:cNvPr>
          <p:cNvSpPr>
            <a:spLocks noGrp="1"/>
          </p:cNvSpPr>
          <p:nvPr>
            <p:ph type="body" sz="quarter" idx="47" hasCustomPrompt="1"/>
          </p:nvPr>
        </p:nvSpPr>
        <p:spPr>
          <a:xfrm>
            <a:off x="6216817"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52" name="Text Placeholder 66">
            <a:extLst>
              <a:ext uri="{FF2B5EF4-FFF2-40B4-BE49-F238E27FC236}">
                <a16:creationId xmlns:a16="http://schemas.microsoft.com/office/drawing/2014/main" id="{273B908C-9993-DE09-CA83-A7621B8A1C07}"/>
              </a:ext>
            </a:extLst>
          </p:cNvPr>
          <p:cNvSpPr>
            <a:spLocks noGrp="1"/>
          </p:cNvSpPr>
          <p:nvPr>
            <p:ph type="body" sz="quarter" idx="48" hasCustomPrompt="1"/>
          </p:nvPr>
        </p:nvSpPr>
        <p:spPr>
          <a:xfrm>
            <a:off x="6216817"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53" name="Text Placeholder 66">
            <a:extLst>
              <a:ext uri="{FF2B5EF4-FFF2-40B4-BE49-F238E27FC236}">
                <a16:creationId xmlns:a16="http://schemas.microsoft.com/office/drawing/2014/main" id="{DD8602D1-891F-3EF1-1440-4F4F59A20A4B}"/>
              </a:ext>
            </a:extLst>
          </p:cNvPr>
          <p:cNvSpPr>
            <a:spLocks noGrp="1"/>
          </p:cNvSpPr>
          <p:nvPr>
            <p:ph type="body" sz="quarter" idx="49" hasCustomPrompt="1"/>
          </p:nvPr>
        </p:nvSpPr>
        <p:spPr>
          <a:xfrm>
            <a:off x="6216817"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54" name="Text Placeholder 66">
            <a:extLst>
              <a:ext uri="{FF2B5EF4-FFF2-40B4-BE49-F238E27FC236}">
                <a16:creationId xmlns:a16="http://schemas.microsoft.com/office/drawing/2014/main" id="{002A3B51-DCEE-9075-97EF-056A79D20240}"/>
              </a:ext>
            </a:extLst>
          </p:cNvPr>
          <p:cNvSpPr>
            <a:spLocks noGrp="1"/>
          </p:cNvSpPr>
          <p:nvPr>
            <p:ph type="body" sz="quarter" idx="50" hasCustomPrompt="1"/>
          </p:nvPr>
        </p:nvSpPr>
        <p:spPr>
          <a:xfrm>
            <a:off x="6216817"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55" name="Text Placeholder 66">
            <a:extLst>
              <a:ext uri="{FF2B5EF4-FFF2-40B4-BE49-F238E27FC236}">
                <a16:creationId xmlns:a16="http://schemas.microsoft.com/office/drawing/2014/main" id="{388469CA-C5BD-47F9-51BC-830DA69E8B21}"/>
              </a:ext>
            </a:extLst>
          </p:cNvPr>
          <p:cNvSpPr>
            <a:spLocks noGrp="1"/>
          </p:cNvSpPr>
          <p:nvPr>
            <p:ph type="body" sz="quarter" idx="51" hasCustomPrompt="1"/>
          </p:nvPr>
        </p:nvSpPr>
        <p:spPr>
          <a:xfrm>
            <a:off x="6216817"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56" name="Text Placeholder 28">
            <a:extLst>
              <a:ext uri="{FF2B5EF4-FFF2-40B4-BE49-F238E27FC236}">
                <a16:creationId xmlns:a16="http://schemas.microsoft.com/office/drawing/2014/main" id="{16923E3C-FE33-33E4-2246-80F110FDD828}"/>
              </a:ext>
            </a:extLst>
          </p:cNvPr>
          <p:cNvSpPr>
            <a:spLocks noGrp="1"/>
          </p:cNvSpPr>
          <p:nvPr>
            <p:ph type="body" sz="quarter" idx="52" hasCustomPrompt="1"/>
          </p:nvPr>
        </p:nvSpPr>
        <p:spPr>
          <a:xfrm>
            <a:off x="450849"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7" name="Text Placeholder 28">
            <a:extLst>
              <a:ext uri="{FF2B5EF4-FFF2-40B4-BE49-F238E27FC236}">
                <a16:creationId xmlns:a16="http://schemas.microsoft.com/office/drawing/2014/main" id="{B26B21F9-BE74-AB49-A475-6A35DF7087AA}"/>
              </a:ext>
            </a:extLst>
          </p:cNvPr>
          <p:cNvSpPr>
            <a:spLocks noGrp="1"/>
          </p:cNvSpPr>
          <p:nvPr>
            <p:ph type="body" sz="quarter" idx="53" hasCustomPrompt="1"/>
          </p:nvPr>
        </p:nvSpPr>
        <p:spPr>
          <a:xfrm>
            <a:off x="450849"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8" name="Text Placeholder 28">
            <a:extLst>
              <a:ext uri="{FF2B5EF4-FFF2-40B4-BE49-F238E27FC236}">
                <a16:creationId xmlns:a16="http://schemas.microsoft.com/office/drawing/2014/main" id="{A70519DB-28F1-8135-7B7E-59FF48CBC555}"/>
              </a:ext>
            </a:extLst>
          </p:cNvPr>
          <p:cNvSpPr>
            <a:spLocks noGrp="1"/>
          </p:cNvSpPr>
          <p:nvPr>
            <p:ph type="body" sz="quarter" idx="54" hasCustomPrompt="1"/>
          </p:nvPr>
        </p:nvSpPr>
        <p:spPr>
          <a:xfrm>
            <a:off x="450849"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9" name="Text Placeholder 28">
            <a:extLst>
              <a:ext uri="{FF2B5EF4-FFF2-40B4-BE49-F238E27FC236}">
                <a16:creationId xmlns:a16="http://schemas.microsoft.com/office/drawing/2014/main" id="{5CF1A703-FBF8-1EB8-FA5D-6D8CC8EAD614}"/>
              </a:ext>
            </a:extLst>
          </p:cNvPr>
          <p:cNvSpPr>
            <a:spLocks noGrp="1"/>
          </p:cNvSpPr>
          <p:nvPr>
            <p:ph type="body" sz="quarter" idx="55" hasCustomPrompt="1"/>
          </p:nvPr>
        </p:nvSpPr>
        <p:spPr>
          <a:xfrm>
            <a:off x="450849"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0" name="Text Placeholder 66">
            <a:extLst>
              <a:ext uri="{FF2B5EF4-FFF2-40B4-BE49-F238E27FC236}">
                <a16:creationId xmlns:a16="http://schemas.microsoft.com/office/drawing/2014/main" id="{AA1A7D88-5B2A-B983-087D-AC980B14EB55}"/>
              </a:ext>
            </a:extLst>
          </p:cNvPr>
          <p:cNvSpPr>
            <a:spLocks noGrp="1"/>
          </p:cNvSpPr>
          <p:nvPr>
            <p:ph type="body" sz="quarter" idx="56" hasCustomPrompt="1"/>
          </p:nvPr>
        </p:nvSpPr>
        <p:spPr>
          <a:xfrm>
            <a:off x="447675"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61" name="Text Placeholder 66">
            <a:extLst>
              <a:ext uri="{FF2B5EF4-FFF2-40B4-BE49-F238E27FC236}">
                <a16:creationId xmlns:a16="http://schemas.microsoft.com/office/drawing/2014/main" id="{769F805C-E85D-E2E4-AD95-4E4F1CBC7259}"/>
              </a:ext>
            </a:extLst>
          </p:cNvPr>
          <p:cNvSpPr>
            <a:spLocks noGrp="1"/>
          </p:cNvSpPr>
          <p:nvPr>
            <p:ph type="body" sz="quarter" idx="57" hasCustomPrompt="1"/>
          </p:nvPr>
        </p:nvSpPr>
        <p:spPr>
          <a:xfrm>
            <a:off x="447675"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62" name="Text Placeholder 66">
            <a:extLst>
              <a:ext uri="{FF2B5EF4-FFF2-40B4-BE49-F238E27FC236}">
                <a16:creationId xmlns:a16="http://schemas.microsoft.com/office/drawing/2014/main" id="{8CCE5FAD-E1AE-F915-57EB-6B646F1FF014}"/>
              </a:ext>
            </a:extLst>
          </p:cNvPr>
          <p:cNvSpPr>
            <a:spLocks noGrp="1"/>
          </p:cNvSpPr>
          <p:nvPr>
            <p:ph type="body" sz="quarter" idx="58" hasCustomPrompt="1"/>
          </p:nvPr>
        </p:nvSpPr>
        <p:spPr>
          <a:xfrm>
            <a:off x="447675"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63" name="Text Placeholder 66">
            <a:extLst>
              <a:ext uri="{FF2B5EF4-FFF2-40B4-BE49-F238E27FC236}">
                <a16:creationId xmlns:a16="http://schemas.microsoft.com/office/drawing/2014/main" id="{B89294BF-F69D-6E51-1543-F445D2E6034B}"/>
              </a:ext>
            </a:extLst>
          </p:cNvPr>
          <p:cNvSpPr>
            <a:spLocks noGrp="1"/>
          </p:cNvSpPr>
          <p:nvPr>
            <p:ph type="body" sz="quarter" idx="59" hasCustomPrompt="1"/>
          </p:nvPr>
        </p:nvSpPr>
        <p:spPr>
          <a:xfrm>
            <a:off x="447675"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64" name="Text Placeholder 66">
            <a:extLst>
              <a:ext uri="{FF2B5EF4-FFF2-40B4-BE49-F238E27FC236}">
                <a16:creationId xmlns:a16="http://schemas.microsoft.com/office/drawing/2014/main" id="{185831DF-B1B6-AF73-68B3-15E9084F81CA}"/>
              </a:ext>
            </a:extLst>
          </p:cNvPr>
          <p:cNvSpPr>
            <a:spLocks noGrp="1"/>
          </p:cNvSpPr>
          <p:nvPr>
            <p:ph type="body" sz="quarter" idx="60" hasCustomPrompt="1"/>
          </p:nvPr>
        </p:nvSpPr>
        <p:spPr>
          <a:xfrm>
            <a:off x="447675"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65" name="Text Placeholder 28">
            <a:extLst>
              <a:ext uri="{FF2B5EF4-FFF2-40B4-BE49-F238E27FC236}">
                <a16:creationId xmlns:a16="http://schemas.microsoft.com/office/drawing/2014/main" id="{6D4A27A9-931D-27D4-BB1F-0F3AC40399D6}"/>
              </a:ext>
            </a:extLst>
          </p:cNvPr>
          <p:cNvSpPr>
            <a:spLocks noGrp="1"/>
          </p:cNvSpPr>
          <p:nvPr>
            <p:ph type="body" sz="quarter" idx="61" hasCustomPrompt="1"/>
          </p:nvPr>
        </p:nvSpPr>
        <p:spPr>
          <a:xfrm>
            <a:off x="3332162"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6" name="Text Placeholder 28">
            <a:extLst>
              <a:ext uri="{FF2B5EF4-FFF2-40B4-BE49-F238E27FC236}">
                <a16:creationId xmlns:a16="http://schemas.microsoft.com/office/drawing/2014/main" id="{4B7B001B-58A0-C218-E549-9018A3657004}"/>
              </a:ext>
            </a:extLst>
          </p:cNvPr>
          <p:cNvSpPr>
            <a:spLocks noGrp="1"/>
          </p:cNvSpPr>
          <p:nvPr>
            <p:ph type="body" sz="quarter" idx="62" hasCustomPrompt="1"/>
          </p:nvPr>
        </p:nvSpPr>
        <p:spPr>
          <a:xfrm>
            <a:off x="3332162"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7" name="Text Placeholder 28">
            <a:extLst>
              <a:ext uri="{FF2B5EF4-FFF2-40B4-BE49-F238E27FC236}">
                <a16:creationId xmlns:a16="http://schemas.microsoft.com/office/drawing/2014/main" id="{36B46B47-35CC-3276-BDC4-BBD54F54A41C}"/>
              </a:ext>
            </a:extLst>
          </p:cNvPr>
          <p:cNvSpPr>
            <a:spLocks noGrp="1"/>
          </p:cNvSpPr>
          <p:nvPr>
            <p:ph type="body" sz="quarter" idx="63" hasCustomPrompt="1"/>
          </p:nvPr>
        </p:nvSpPr>
        <p:spPr>
          <a:xfrm>
            <a:off x="3332162"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8" name="Text Placeholder 28">
            <a:extLst>
              <a:ext uri="{FF2B5EF4-FFF2-40B4-BE49-F238E27FC236}">
                <a16:creationId xmlns:a16="http://schemas.microsoft.com/office/drawing/2014/main" id="{BC1CD88F-0BD3-E317-E7F1-603CA5DE94BD}"/>
              </a:ext>
            </a:extLst>
          </p:cNvPr>
          <p:cNvSpPr>
            <a:spLocks noGrp="1"/>
          </p:cNvSpPr>
          <p:nvPr>
            <p:ph type="body" sz="quarter" idx="64" hasCustomPrompt="1"/>
          </p:nvPr>
        </p:nvSpPr>
        <p:spPr>
          <a:xfrm>
            <a:off x="3332162"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9" name="Text Placeholder 66">
            <a:extLst>
              <a:ext uri="{FF2B5EF4-FFF2-40B4-BE49-F238E27FC236}">
                <a16:creationId xmlns:a16="http://schemas.microsoft.com/office/drawing/2014/main" id="{9D167D68-86B1-2BE6-69F7-BEBEF17A7853}"/>
              </a:ext>
            </a:extLst>
          </p:cNvPr>
          <p:cNvSpPr>
            <a:spLocks noGrp="1"/>
          </p:cNvSpPr>
          <p:nvPr>
            <p:ph type="body" sz="quarter" idx="65" hasCustomPrompt="1"/>
          </p:nvPr>
        </p:nvSpPr>
        <p:spPr>
          <a:xfrm>
            <a:off x="3328988"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70" name="Text Placeholder 66">
            <a:extLst>
              <a:ext uri="{FF2B5EF4-FFF2-40B4-BE49-F238E27FC236}">
                <a16:creationId xmlns:a16="http://schemas.microsoft.com/office/drawing/2014/main" id="{DA312F70-EE0D-53A2-51F0-16AEA4B7DDCA}"/>
              </a:ext>
            </a:extLst>
          </p:cNvPr>
          <p:cNvSpPr>
            <a:spLocks noGrp="1"/>
          </p:cNvSpPr>
          <p:nvPr>
            <p:ph type="body" sz="quarter" idx="66" hasCustomPrompt="1"/>
          </p:nvPr>
        </p:nvSpPr>
        <p:spPr>
          <a:xfrm>
            <a:off x="3328988"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71" name="Text Placeholder 66">
            <a:extLst>
              <a:ext uri="{FF2B5EF4-FFF2-40B4-BE49-F238E27FC236}">
                <a16:creationId xmlns:a16="http://schemas.microsoft.com/office/drawing/2014/main" id="{533A1BB3-43F8-C881-72E5-A03E8250F7A3}"/>
              </a:ext>
            </a:extLst>
          </p:cNvPr>
          <p:cNvSpPr>
            <a:spLocks noGrp="1"/>
          </p:cNvSpPr>
          <p:nvPr>
            <p:ph type="body" sz="quarter" idx="67" hasCustomPrompt="1"/>
          </p:nvPr>
        </p:nvSpPr>
        <p:spPr>
          <a:xfrm>
            <a:off x="3328988"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72" name="Text Placeholder 66">
            <a:extLst>
              <a:ext uri="{FF2B5EF4-FFF2-40B4-BE49-F238E27FC236}">
                <a16:creationId xmlns:a16="http://schemas.microsoft.com/office/drawing/2014/main" id="{4791D876-4B1C-4B50-6713-59FB10652159}"/>
              </a:ext>
            </a:extLst>
          </p:cNvPr>
          <p:cNvSpPr>
            <a:spLocks noGrp="1"/>
          </p:cNvSpPr>
          <p:nvPr>
            <p:ph type="body" sz="quarter" idx="68" hasCustomPrompt="1"/>
          </p:nvPr>
        </p:nvSpPr>
        <p:spPr>
          <a:xfrm>
            <a:off x="3328988"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73" name="Text Placeholder 66">
            <a:extLst>
              <a:ext uri="{FF2B5EF4-FFF2-40B4-BE49-F238E27FC236}">
                <a16:creationId xmlns:a16="http://schemas.microsoft.com/office/drawing/2014/main" id="{BD5E2A73-7FF1-665C-F020-11516508AE2C}"/>
              </a:ext>
            </a:extLst>
          </p:cNvPr>
          <p:cNvSpPr>
            <a:spLocks noGrp="1"/>
          </p:cNvSpPr>
          <p:nvPr>
            <p:ph type="body" sz="quarter" idx="69" hasCustomPrompt="1"/>
          </p:nvPr>
        </p:nvSpPr>
        <p:spPr>
          <a:xfrm>
            <a:off x="3328988"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74" name="Text Placeholder 28">
            <a:extLst>
              <a:ext uri="{FF2B5EF4-FFF2-40B4-BE49-F238E27FC236}">
                <a16:creationId xmlns:a16="http://schemas.microsoft.com/office/drawing/2014/main" id="{D997B543-7AD8-EE40-D50F-57B5DC826577}"/>
              </a:ext>
            </a:extLst>
          </p:cNvPr>
          <p:cNvSpPr>
            <a:spLocks noGrp="1"/>
          </p:cNvSpPr>
          <p:nvPr>
            <p:ph type="body" sz="quarter" idx="70" hasCustomPrompt="1"/>
          </p:nvPr>
        </p:nvSpPr>
        <p:spPr>
          <a:xfrm>
            <a:off x="6219991"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5" name="Text Placeholder 28">
            <a:extLst>
              <a:ext uri="{FF2B5EF4-FFF2-40B4-BE49-F238E27FC236}">
                <a16:creationId xmlns:a16="http://schemas.microsoft.com/office/drawing/2014/main" id="{9461EC1A-7BF5-2EE0-6FC4-179A9527050F}"/>
              </a:ext>
            </a:extLst>
          </p:cNvPr>
          <p:cNvSpPr>
            <a:spLocks noGrp="1"/>
          </p:cNvSpPr>
          <p:nvPr>
            <p:ph type="body" sz="quarter" idx="71" hasCustomPrompt="1"/>
          </p:nvPr>
        </p:nvSpPr>
        <p:spPr>
          <a:xfrm>
            <a:off x="6219991"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6" name="Text Placeholder 28">
            <a:extLst>
              <a:ext uri="{FF2B5EF4-FFF2-40B4-BE49-F238E27FC236}">
                <a16:creationId xmlns:a16="http://schemas.microsoft.com/office/drawing/2014/main" id="{B5D1BDD3-DC99-C6DC-EC1B-7706FC9AC6E1}"/>
              </a:ext>
            </a:extLst>
          </p:cNvPr>
          <p:cNvSpPr>
            <a:spLocks noGrp="1"/>
          </p:cNvSpPr>
          <p:nvPr>
            <p:ph type="body" sz="quarter" idx="72" hasCustomPrompt="1"/>
          </p:nvPr>
        </p:nvSpPr>
        <p:spPr>
          <a:xfrm>
            <a:off x="6219991"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7" name="Text Placeholder 28">
            <a:extLst>
              <a:ext uri="{FF2B5EF4-FFF2-40B4-BE49-F238E27FC236}">
                <a16:creationId xmlns:a16="http://schemas.microsoft.com/office/drawing/2014/main" id="{D747BADB-CAC9-257A-AD24-27797DAB27E7}"/>
              </a:ext>
            </a:extLst>
          </p:cNvPr>
          <p:cNvSpPr>
            <a:spLocks noGrp="1"/>
          </p:cNvSpPr>
          <p:nvPr>
            <p:ph type="body" sz="quarter" idx="73" hasCustomPrompt="1"/>
          </p:nvPr>
        </p:nvSpPr>
        <p:spPr>
          <a:xfrm>
            <a:off x="6219991"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8" name="Text Placeholder 66">
            <a:extLst>
              <a:ext uri="{FF2B5EF4-FFF2-40B4-BE49-F238E27FC236}">
                <a16:creationId xmlns:a16="http://schemas.microsoft.com/office/drawing/2014/main" id="{1BF7C513-C22F-1B7A-6EE1-2C85E5A38EB9}"/>
              </a:ext>
            </a:extLst>
          </p:cNvPr>
          <p:cNvSpPr>
            <a:spLocks noGrp="1"/>
          </p:cNvSpPr>
          <p:nvPr>
            <p:ph type="body" sz="quarter" idx="74" hasCustomPrompt="1"/>
          </p:nvPr>
        </p:nvSpPr>
        <p:spPr>
          <a:xfrm>
            <a:off x="6216817"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79" name="Text Placeholder 66">
            <a:extLst>
              <a:ext uri="{FF2B5EF4-FFF2-40B4-BE49-F238E27FC236}">
                <a16:creationId xmlns:a16="http://schemas.microsoft.com/office/drawing/2014/main" id="{E6529234-5FFE-7BEF-3D22-D9F1006FD06E}"/>
              </a:ext>
            </a:extLst>
          </p:cNvPr>
          <p:cNvSpPr>
            <a:spLocks noGrp="1"/>
          </p:cNvSpPr>
          <p:nvPr>
            <p:ph type="body" sz="quarter" idx="75" hasCustomPrompt="1"/>
          </p:nvPr>
        </p:nvSpPr>
        <p:spPr>
          <a:xfrm>
            <a:off x="6216817"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80" name="Text Placeholder 66">
            <a:extLst>
              <a:ext uri="{FF2B5EF4-FFF2-40B4-BE49-F238E27FC236}">
                <a16:creationId xmlns:a16="http://schemas.microsoft.com/office/drawing/2014/main" id="{41057D1A-22E6-6F2E-9942-E6F9F09D4DD6}"/>
              </a:ext>
            </a:extLst>
          </p:cNvPr>
          <p:cNvSpPr>
            <a:spLocks noGrp="1"/>
          </p:cNvSpPr>
          <p:nvPr>
            <p:ph type="body" sz="quarter" idx="76" hasCustomPrompt="1"/>
          </p:nvPr>
        </p:nvSpPr>
        <p:spPr>
          <a:xfrm>
            <a:off x="6216817"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81" name="Text Placeholder 66">
            <a:extLst>
              <a:ext uri="{FF2B5EF4-FFF2-40B4-BE49-F238E27FC236}">
                <a16:creationId xmlns:a16="http://schemas.microsoft.com/office/drawing/2014/main" id="{102A7612-1C53-3E44-36E1-E12A28322352}"/>
              </a:ext>
            </a:extLst>
          </p:cNvPr>
          <p:cNvSpPr>
            <a:spLocks noGrp="1"/>
          </p:cNvSpPr>
          <p:nvPr>
            <p:ph type="body" sz="quarter" idx="77" hasCustomPrompt="1"/>
          </p:nvPr>
        </p:nvSpPr>
        <p:spPr>
          <a:xfrm>
            <a:off x="6216817"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82" name="Text Placeholder 66">
            <a:extLst>
              <a:ext uri="{FF2B5EF4-FFF2-40B4-BE49-F238E27FC236}">
                <a16:creationId xmlns:a16="http://schemas.microsoft.com/office/drawing/2014/main" id="{F20B8716-500F-28DC-FB4E-517B2B5202B1}"/>
              </a:ext>
            </a:extLst>
          </p:cNvPr>
          <p:cNvSpPr>
            <a:spLocks noGrp="1"/>
          </p:cNvSpPr>
          <p:nvPr>
            <p:ph type="body" sz="quarter" idx="78" hasCustomPrompt="1"/>
          </p:nvPr>
        </p:nvSpPr>
        <p:spPr>
          <a:xfrm>
            <a:off x="6216817"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83" name="TextBox 182">
            <a:extLst>
              <a:ext uri="{FF2B5EF4-FFF2-40B4-BE49-F238E27FC236}">
                <a16:creationId xmlns:a16="http://schemas.microsoft.com/office/drawing/2014/main" id="{430852B7-0B26-E6EE-DEEA-339AF22F0ACF}"/>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Tree>
    <p:custDataLst>
      <p:tags r:id="rId1"/>
    </p:custDataLst>
    <p:extLst>
      <p:ext uri="{BB962C8B-B14F-4D97-AF65-F5344CB8AC3E}">
        <p14:creationId xmlns:p14="http://schemas.microsoft.com/office/powerpoint/2010/main" val="4795139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act details x6 navy">
    <p:bg>
      <p:bgRef idx="1001">
        <a:schemeClr val="bg2"/>
      </p:bgRef>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C7DB445C-CE27-7DB9-3B8E-DA58B27441F5}"/>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 Placeholder 28">
            <a:extLst>
              <a:ext uri="{FF2B5EF4-FFF2-40B4-BE49-F238E27FC236}">
                <a16:creationId xmlns:a16="http://schemas.microsoft.com/office/drawing/2014/main" id="{6DF254FF-0ED5-6C78-869E-390454E924BC}"/>
              </a:ext>
            </a:extLst>
          </p:cNvPr>
          <p:cNvSpPr>
            <a:spLocks noGrp="1"/>
          </p:cNvSpPr>
          <p:nvPr>
            <p:ph type="body" sz="quarter" idx="25" hasCustomPrompt="1"/>
          </p:nvPr>
        </p:nvSpPr>
        <p:spPr>
          <a:xfrm>
            <a:off x="450849"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0" name="Text Placeholder 28">
            <a:extLst>
              <a:ext uri="{FF2B5EF4-FFF2-40B4-BE49-F238E27FC236}">
                <a16:creationId xmlns:a16="http://schemas.microsoft.com/office/drawing/2014/main" id="{CBDEC2BF-BBCC-6FA5-4D93-E78484D9C9ED}"/>
              </a:ext>
            </a:extLst>
          </p:cNvPr>
          <p:cNvSpPr>
            <a:spLocks noGrp="1"/>
          </p:cNvSpPr>
          <p:nvPr>
            <p:ph type="body" sz="quarter" idx="26" hasCustomPrompt="1"/>
          </p:nvPr>
        </p:nvSpPr>
        <p:spPr>
          <a:xfrm>
            <a:off x="450849"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1" name="Text Placeholder 28">
            <a:extLst>
              <a:ext uri="{FF2B5EF4-FFF2-40B4-BE49-F238E27FC236}">
                <a16:creationId xmlns:a16="http://schemas.microsoft.com/office/drawing/2014/main" id="{834489DA-80D0-4860-98E2-BE6F18F2A744}"/>
              </a:ext>
            </a:extLst>
          </p:cNvPr>
          <p:cNvSpPr>
            <a:spLocks noGrp="1"/>
          </p:cNvSpPr>
          <p:nvPr>
            <p:ph type="body" sz="quarter" idx="27" hasCustomPrompt="1"/>
          </p:nvPr>
        </p:nvSpPr>
        <p:spPr>
          <a:xfrm>
            <a:off x="450849"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2" name="Text Placeholder 28">
            <a:extLst>
              <a:ext uri="{FF2B5EF4-FFF2-40B4-BE49-F238E27FC236}">
                <a16:creationId xmlns:a16="http://schemas.microsoft.com/office/drawing/2014/main" id="{413757EC-9418-E80A-9C60-821608FCAC90}"/>
              </a:ext>
            </a:extLst>
          </p:cNvPr>
          <p:cNvSpPr>
            <a:spLocks noGrp="1"/>
          </p:cNvSpPr>
          <p:nvPr>
            <p:ph type="body" sz="quarter" idx="28" hasCustomPrompt="1"/>
          </p:nvPr>
        </p:nvSpPr>
        <p:spPr>
          <a:xfrm>
            <a:off x="450849"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pic>
        <p:nvPicPr>
          <p:cNvPr id="19" name="Graphic 18">
            <a:extLst>
              <a:ext uri="{FF2B5EF4-FFF2-40B4-BE49-F238E27FC236}">
                <a16:creationId xmlns:a16="http://schemas.microsoft.com/office/drawing/2014/main" id="{4AD647D6-0371-5BFB-21C0-D8F4993EF9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63" name="TextBox 62">
            <a:extLst>
              <a:ext uri="{FF2B5EF4-FFF2-40B4-BE49-F238E27FC236}">
                <a16:creationId xmlns:a16="http://schemas.microsoft.com/office/drawing/2014/main" id="{5B33D593-E18F-930C-4A49-B2286CDFFD05}"/>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64" name="TextBox 63">
            <a:extLst>
              <a:ext uri="{FF2B5EF4-FFF2-40B4-BE49-F238E27FC236}">
                <a16:creationId xmlns:a16="http://schemas.microsoft.com/office/drawing/2014/main" id="{2366190F-4C04-8E7E-D15A-5FEF13997DE1}"/>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65" name="Title 64">
            <a:extLst>
              <a:ext uri="{FF2B5EF4-FFF2-40B4-BE49-F238E27FC236}">
                <a16:creationId xmlns:a16="http://schemas.microsoft.com/office/drawing/2014/main" id="{A2C0F723-7787-F486-77AB-BBC0231AE5A8}"/>
              </a:ext>
            </a:extLst>
          </p:cNvPr>
          <p:cNvSpPr>
            <a:spLocks noGrp="1"/>
          </p:cNvSpPr>
          <p:nvPr>
            <p:ph type="title" hasCustomPrompt="1"/>
          </p:nvPr>
        </p:nvSpPr>
        <p:spPr>
          <a:xfrm>
            <a:off x="450850" y="448950"/>
            <a:ext cx="8188325" cy="830997"/>
          </a:xfrm>
        </p:spPr>
        <p:txBody>
          <a:bodyPr/>
          <a:lstStyle>
            <a:lvl1pPr>
              <a:defRPr sz="6000">
                <a:latin typeface="+mn-lt"/>
              </a:defRPr>
            </a:lvl1pPr>
          </a:lstStyle>
          <a:p>
            <a:r>
              <a:rPr lang="en-US" dirty="0"/>
              <a:t>Contact us</a:t>
            </a:r>
            <a:endParaRPr lang="en-GB" dirty="0"/>
          </a:p>
        </p:txBody>
      </p:sp>
      <p:sp>
        <p:nvSpPr>
          <p:cNvPr id="67" name="Text Placeholder 66">
            <a:extLst>
              <a:ext uri="{FF2B5EF4-FFF2-40B4-BE49-F238E27FC236}">
                <a16:creationId xmlns:a16="http://schemas.microsoft.com/office/drawing/2014/main" id="{88AC4D6D-2CAF-C4A7-53A2-42418A0B2095}"/>
              </a:ext>
            </a:extLst>
          </p:cNvPr>
          <p:cNvSpPr>
            <a:spLocks noGrp="1"/>
          </p:cNvSpPr>
          <p:nvPr>
            <p:ph type="body" sz="quarter" idx="29" hasCustomPrompt="1"/>
          </p:nvPr>
        </p:nvSpPr>
        <p:spPr>
          <a:xfrm>
            <a:off x="447675"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68" name="Text Placeholder 66">
            <a:extLst>
              <a:ext uri="{FF2B5EF4-FFF2-40B4-BE49-F238E27FC236}">
                <a16:creationId xmlns:a16="http://schemas.microsoft.com/office/drawing/2014/main" id="{A0898907-F6C5-F4C4-C816-CB9DF2F15770}"/>
              </a:ext>
            </a:extLst>
          </p:cNvPr>
          <p:cNvSpPr>
            <a:spLocks noGrp="1"/>
          </p:cNvSpPr>
          <p:nvPr>
            <p:ph type="body" sz="quarter" idx="30" hasCustomPrompt="1"/>
          </p:nvPr>
        </p:nvSpPr>
        <p:spPr>
          <a:xfrm>
            <a:off x="447675"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69" name="Text Placeholder 66">
            <a:extLst>
              <a:ext uri="{FF2B5EF4-FFF2-40B4-BE49-F238E27FC236}">
                <a16:creationId xmlns:a16="http://schemas.microsoft.com/office/drawing/2014/main" id="{FA7E931A-3151-DB2C-EC3B-9C0106030014}"/>
              </a:ext>
            </a:extLst>
          </p:cNvPr>
          <p:cNvSpPr>
            <a:spLocks noGrp="1"/>
          </p:cNvSpPr>
          <p:nvPr>
            <p:ph type="body" sz="quarter" idx="31" hasCustomPrompt="1"/>
          </p:nvPr>
        </p:nvSpPr>
        <p:spPr>
          <a:xfrm>
            <a:off x="447675"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70" name="Text Placeholder 66">
            <a:extLst>
              <a:ext uri="{FF2B5EF4-FFF2-40B4-BE49-F238E27FC236}">
                <a16:creationId xmlns:a16="http://schemas.microsoft.com/office/drawing/2014/main" id="{D02DF686-FD5A-0195-6571-58C8962502AF}"/>
              </a:ext>
            </a:extLst>
          </p:cNvPr>
          <p:cNvSpPr>
            <a:spLocks noGrp="1"/>
          </p:cNvSpPr>
          <p:nvPr>
            <p:ph type="body" sz="quarter" idx="32" hasCustomPrompt="1"/>
          </p:nvPr>
        </p:nvSpPr>
        <p:spPr>
          <a:xfrm>
            <a:off x="447675"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78" name="Text Placeholder 66">
            <a:extLst>
              <a:ext uri="{FF2B5EF4-FFF2-40B4-BE49-F238E27FC236}">
                <a16:creationId xmlns:a16="http://schemas.microsoft.com/office/drawing/2014/main" id="{DA95D343-CD05-414F-7D7C-D406D0822B0F}"/>
              </a:ext>
            </a:extLst>
          </p:cNvPr>
          <p:cNvSpPr>
            <a:spLocks noGrp="1"/>
          </p:cNvSpPr>
          <p:nvPr>
            <p:ph type="body" sz="quarter" idx="33" hasCustomPrompt="1"/>
          </p:nvPr>
        </p:nvSpPr>
        <p:spPr>
          <a:xfrm>
            <a:off x="447675"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79" name="Text Placeholder 28">
            <a:extLst>
              <a:ext uri="{FF2B5EF4-FFF2-40B4-BE49-F238E27FC236}">
                <a16:creationId xmlns:a16="http://schemas.microsoft.com/office/drawing/2014/main" id="{0F8E953B-FEA2-F51F-053A-8F5A305CAE4A}"/>
              </a:ext>
            </a:extLst>
          </p:cNvPr>
          <p:cNvSpPr>
            <a:spLocks noGrp="1"/>
          </p:cNvSpPr>
          <p:nvPr>
            <p:ph type="body" sz="quarter" idx="34" hasCustomPrompt="1"/>
          </p:nvPr>
        </p:nvSpPr>
        <p:spPr>
          <a:xfrm>
            <a:off x="3332162"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0" name="Text Placeholder 28">
            <a:extLst>
              <a:ext uri="{FF2B5EF4-FFF2-40B4-BE49-F238E27FC236}">
                <a16:creationId xmlns:a16="http://schemas.microsoft.com/office/drawing/2014/main" id="{EE7B070F-0100-9B03-952F-AEF460E81E2B}"/>
              </a:ext>
            </a:extLst>
          </p:cNvPr>
          <p:cNvSpPr>
            <a:spLocks noGrp="1"/>
          </p:cNvSpPr>
          <p:nvPr>
            <p:ph type="body" sz="quarter" idx="35" hasCustomPrompt="1"/>
          </p:nvPr>
        </p:nvSpPr>
        <p:spPr>
          <a:xfrm>
            <a:off x="3332162"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1" name="Text Placeholder 28">
            <a:extLst>
              <a:ext uri="{FF2B5EF4-FFF2-40B4-BE49-F238E27FC236}">
                <a16:creationId xmlns:a16="http://schemas.microsoft.com/office/drawing/2014/main" id="{188598A7-5D6A-26AC-365C-5D769755B085}"/>
              </a:ext>
            </a:extLst>
          </p:cNvPr>
          <p:cNvSpPr>
            <a:spLocks noGrp="1"/>
          </p:cNvSpPr>
          <p:nvPr>
            <p:ph type="body" sz="quarter" idx="36" hasCustomPrompt="1"/>
          </p:nvPr>
        </p:nvSpPr>
        <p:spPr>
          <a:xfrm>
            <a:off x="3332162"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2" name="Text Placeholder 28">
            <a:extLst>
              <a:ext uri="{FF2B5EF4-FFF2-40B4-BE49-F238E27FC236}">
                <a16:creationId xmlns:a16="http://schemas.microsoft.com/office/drawing/2014/main" id="{6A174E3D-3EE3-E7E8-CE16-21842C8195F5}"/>
              </a:ext>
            </a:extLst>
          </p:cNvPr>
          <p:cNvSpPr>
            <a:spLocks noGrp="1"/>
          </p:cNvSpPr>
          <p:nvPr>
            <p:ph type="body" sz="quarter" idx="37" hasCustomPrompt="1"/>
          </p:nvPr>
        </p:nvSpPr>
        <p:spPr>
          <a:xfrm>
            <a:off x="3332162"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3" name="Text Placeholder 66">
            <a:extLst>
              <a:ext uri="{FF2B5EF4-FFF2-40B4-BE49-F238E27FC236}">
                <a16:creationId xmlns:a16="http://schemas.microsoft.com/office/drawing/2014/main" id="{3B36749C-F2B5-08E5-3AF3-C47B1FEEBEC8}"/>
              </a:ext>
            </a:extLst>
          </p:cNvPr>
          <p:cNvSpPr>
            <a:spLocks noGrp="1"/>
          </p:cNvSpPr>
          <p:nvPr>
            <p:ph type="body" sz="quarter" idx="38" hasCustomPrompt="1"/>
          </p:nvPr>
        </p:nvSpPr>
        <p:spPr>
          <a:xfrm>
            <a:off x="3328988"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84" name="Text Placeholder 66">
            <a:extLst>
              <a:ext uri="{FF2B5EF4-FFF2-40B4-BE49-F238E27FC236}">
                <a16:creationId xmlns:a16="http://schemas.microsoft.com/office/drawing/2014/main" id="{7640CC69-B286-8A35-65D7-62D5A84AD5B1}"/>
              </a:ext>
            </a:extLst>
          </p:cNvPr>
          <p:cNvSpPr>
            <a:spLocks noGrp="1"/>
          </p:cNvSpPr>
          <p:nvPr>
            <p:ph type="body" sz="quarter" idx="39" hasCustomPrompt="1"/>
          </p:nvPr>
        </p:nvSpPr>
        <p:spPr>
          <a:xfrm>
            <a:off x="3328988"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85" name="Text Placeholder 66">
            <a:extLst>
              <a:ext uri="{FF2B5EF4-FFF2-40B4-BE49-F238E27FC236}">
                <a16:creationId xmlns:a16="http://schemas.microsoft.com/office/drawing/2014/main" id="{002865C1-39F6-FEF6-CB61-D1D5D24B0398}"/>
              </a:ext>
            </a:extLst>
          </p:cNvPr>
          <p:cNvSpPr>
            <a:spLocks noGrp="1"/>
          </p:cNvSpPr>
          <p:nvPr>
            <p:ph type="body" sz="quarter" idx="40" hasCustomPrompt="1"/>
          </p:nvPr>
        </p:nvSpPr>
        <p:spPr>
          <a:xfrm>
            <a:off x="3328988"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86" name="Text Placeholder 66">
            <a:extLst>
              <a:ext uri="{FF2B5EF4-FFF2-40B4-BE49-F238E27FC236}">
                <a16:creationId xmlns:a16="http://schemas.microsoft.com/office/drawing/2014/main" id="{D5B932A8-83FD-5F88-F34D-A6D018D1362E}"/>
              </a:ext>
            </a:extLst>
          </p:cNvPr>
          <p:cNvSpPr>
            <a:spLocks noGrp="1"/>
          </p:cNvSpPr>
          <p:nvPr>
            <p:ph type="body" sz="quarter" idx="41" hasCustomPrompt="1"/>
          </p:nvPr>
        </p:nvSpPr>
        <p:spPr>
          <a:xfrm>
            <a:off x="3328988"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87" name="Text Placeholder 66">
            <a:extLst>
              <a:ext uri="{FF2B5EF4-FFF2-40B4-BE49-F238E27FC236}">
                <a16:creationId xmlns:a16="http://schemas.microsoft.com/office/drawing/2014/main" id="{F6A1A4D4-7D6E-9058-7816-F939DC030D00}"/>
              </a:ext>
            </a:extLst>
          </p:cNvPr>
          <p:cNvSpPr>
            <a:spLocks noGrp="1"/>
          </p:cNvSpPr>
          <p:nvPr>
            <p:ph type="body" sz="quarter" idx="42" hasCustomPrompt="1"/>
          </p:nvPr>
        </p:nvSpPr>
        <p:spPr>
          <a:xfrm>
            <a:off x="3328988"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88" name="Text Placeholder 28">
            <a:extLst>
              <a:ext uri="{FF2B5EF4-FFF2-40B4-BE49-F238E27FC236}">
                <a16:creationId xmlns:a16="http://schemas.microsoft.com/office/drawing/2014/main" id="{978AA44B-DDD7-C681-22A1-8FCF39D4A54B}"/>
              </a:ext>
            </a:extLst>
          </p:cNvPr>
          <p:cNvSpPr>
            <a:spLocks noGrp="1"/>
          </p:cNvSpPr>
          <p:nvPr>
            <p:ph type="body" sz="quarter" idx="43" hasCustomPrompt="1"/>
          </p:nvPr>
        </p:nvSpPr>
        <p:spPr>
          <a:xfrm>
            <a:off x="6219991"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89" name="Text Placeholder 28">
            <a:extLst>
              <a:ext uri="{FF2B5EF4-FFF2-40B4-BE49-F238E27FC236}">
                <a16:creationId xmlns:a16="http://schemas.microsoft.com/office/drawing/2014/main" id="{316FD273-0025-183B-92E6-DAF99B26E469}"/>
              </a:ext>
            </a:extLst>
          </p:cNvPr>
          <p:cNvSpPr>
            <a:spLocks noGrp="1"/>
          </p:cNvSpPr>
          <p:nvPr>
            <p:ph type="body" sz="quarter" idx="44" hasCustomPrompt="1"/>
          </p:nvPr>
        </p:nvSpPr>
        <p:spPr>
          <a:xfrm>
            <a:off x="6219991"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0" name="Text Placeholder 28">
            <a:extLst>
              <a:ext uri="{FF2B5EF4-FFF2-40B4-BE49-F238E27FC236}">
                <a16:creationId xmlns:a16="http://schemas.microsoft.com/office/drawing/2014/main" id="{0FC77499-DE86-1D1F-5990-EDEC27A03C15}"/>
              </a:ext>
            </a:extLst>
          </p:cNvPr>
          <p:cNvSpPr>
            <a:spLocks noGrp="1"/>
          </p:cNvSpPr>
          <p:nvPr>
            <p:ph type="body" sz="quarter" idx="45" hasCustomPrompt="1"/>
          </p:nvPr>
        </p:nvSpPr>
        <p:spPr>
          <a:xfrm>
            <a:off x="6219991"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1" name="Text Placeholder 28">
            <a:extLst>
              <a:ext uri="{FF2B5EF4-FFF2-40B4-BE49-F238E27FC236}">
                <a16:creationId xmlns:a16="http://schemas.microsoft.com/office/drawing/2014/main" id="{49B60F2C-5D71-34EB-DAB4-0841744207B0}"/>
              </a:ext>
            </a:extLst>
          </p:cNvPr>
          <p:cNvSpPr>
            <a:spLocks noGrp="1"/>
          </p:cNvSpPr>
          <p:nvPr>
            <p:ph type="body" sz="quarter" idx="46" hasCustomPrompt="1"/>
          </p:nvPr>
        </p:nvSpPr>
        <p:spPr>
          <a:xfrm>
            <a:off x="6219991"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2" name="Text Placeholder 66">
            <a:extLst>
              <a:ext uri="{FF2B5EF4-FFF2-40B4-BE49-F238E27FC236}">
                <a16:creationId xmlns:a16="http://schemas.microsoft.com/office/drawing/2014/main" id="{676EA08B-2632-4CAA-EC88-6B7B8CF36C07}"/>
              </a:ext>
            </a:extLst>
          </p:cNvPr>
          <p:cNvSpPr>
            <a:spLocks noGrp="1"/>
          </p:cNvSpPr>
          <p:nvPr>
            <p:ph type="body" sz="quarter" idx="47" hasCustomPrompt="1"/>
          </p:nvPr>
        </p:nvSpPr>
        <p:spPr>
          <a:xfrm>
            <a:off x="6216817"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93" name="Text Placeholder 66">
            <a:extLst>
              <a:ext uri="{FF2B5EF4-FFF2-40B4-BE49-F238E27FC236}">
                <a16:creationId xmlns:a16="http://schemas.microsoft.com/office/drawing/2014/main" id="{CFED519A-4773-0E7C-D0F6-7AC863882B67}"/>
              </a:ext>
            </a:extLst>
          </p:cNvPr>
          <p:cNvSpPr>
            <a:spLocks noGrp="1"/>
          </p:cNvSpPr>
          <p:nvPr>
            <p:ph type="body" sz="quarter" idx="48" hasCustomPrompt="1"/>
          </p:nvPr>
        </p:nvSpPr>
        <p:spPr>
          <a:xfrm>
            <a:off x="6216817"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94" name="Text Placeholder 66">
            <a:extLst>
              <a:ext uri="{FF2B5EF4-FFF2-40B4-BE49-F238E27FC236}">
                <a16:creationId xmlns:a16="http://schemas.microsoft.com/office/drawing/2014/main" id="{37B79534-0A79-7567-042F-2C76B95DE061}"/>
              </a:ext>
            </a:extLst>
          </p:cNvPr>
          <p:cNvSpPr>
            <a:spLocks noGrp="1"/>
          </p:cNvSpPr>
          <p:nvPr>
            <p:ph type="body" sz="quarter" idx="49" hasCustomPrompt="1"/>
          </p:nvPr>
        </p:nvSpPr>
        <p:spPr>
          <a:xfrm>
            <a:off x="6216817"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95" name="Text Placeholder 66">
            <a:extLst>
              <a:ext uri="{FF2B5EF4-FFF2-40B4-BE49-F238E27FC236}">
                <a16:creationId xmlns:a16="http://schemas.microsoft.com/office/drawing/2014/main" id="{77D821B8-BD10-9A47-B8FF-D5C97C4DFD5C}"/>
              </a:ext>
            </a:extLst>
          </p:cNvPr>
          <p:cNvSpPr>
            <a:spLocks noGrp="1"/>
          </p:cNvSpPr>
          <p:nvPr>
            <p:ph type="body" sz="quarter" idx="50" hasCustomPrompt="1"/>
          </p:nvPr>
        </p:nvSpPr>
        <p:spPr>
          <a:xfrm>
            <a:off x="6216817"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96" name="Text Placeholder 66">
            <a:extLst>
              <a:ext uri="{FF2B5EF4-FFF2-40B4-BE49-F238E27FC236}">
                <a16:creationId xmlns:a16="http://schemas.microsoft.com/office/drawing/2014/main" id="{463C16BE-ECCD-4CAB-9760-A25B10262FC8}"/>
              </a:ext>
            </a:extLst>
          </p:cNvPr>
          <p:cNvSpPr>
            <a:spLocks noGrp="1"/>
          </p:cNvSpPr>
          <p:nvPr>
            <p:ph type="body" sz="quarter" idx="51" hasCustomPrompt="1"/>
          </p:nvPr>
        </p:nvSpPr>
        <p:spPr>
          <a:xfrm>
            <a:off x="6216817"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97" name="Text Placeholder 28">
            <a:extLst>
              <a:ext uri="{FF2B5EF4-FFF2-40B4-BE49-F238E27FC236}">
                <a16:creationId xmlns:a16="http://schemas.microsoft.com/office/drawing/2014/main" id="{914138AB-D419-9F22-DE63-C19C9566A7F9}"/>
              </a:ext>
            </a:extLst>
          </p:cNvPr>
          <p:cNvSpPr>
            <a:spLocks noGrp="1"/>
          </p:cNvSpPr>
          <p:nvPr>
            <p:ph type="body" sz="quarter" idx="52" hasCustomPrompt="1"/>
          </p:nvPr>
        </p:nvSpPr>
        <p:spPr>
          <a:xfrm>
            <a:off x="450849"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8" name="Text Placeholder 28">
            <a:extLst>
              <a:ext uri="{FF2B5EF4-FFF2-40B4-BE49-F238E27FC236}">
                <a16:creationId xmlns:a16="http://schemas.microsoft.com/office/drawing/2014/main" id="{E294D895-3971-16FE-DC6A-2E6DFB278C00}"/>
              </a:ext>
            </a:extLst>
          </p:cNvPr>
          <p:cNvSpPr>
            <a:spLocks noGrp="1"/>
          </p:cNvSpPr>
          <p:nvPr>
            <p:ph type="body" sz="quarter" idx="53" hasCustomPrompt="1"/>
          </p:nvPr>
        </p:nvSpPr>
        <p:spPr>
          <a:xfrm>
            <a:off x="450849"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99" name="Text Placeholder 28">
            <a:extLst>
              <a:ext uri="{FF2B5EF4-FFF2-40B4-BE49-F238E27FC236}">
                <a16:creationId xmlns:a16="http://schemas.microsoft.com/office/drawing/2014/main" id="{CB1868FD-AF42-A664-08C2-9B0B29AFCA96}"/>
              </a:ext>
            </a:extLst>
          </p:cNvPr>
          <p:cNvSpPr>
            <a:spLocks noGrp="1"/>
          </p:cNvSpPr>
          <p:nvPr>
            <p:ph type="body" sz="quarter" idx="54" hasCustomPrompt="1"/>
          </p:nvPr>
        </p:nvSpPr>
        <p:spPr>
          <a:xfrm>
            <a:off x="450849"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0" name="Text Placeholder 28">
            <a:extLst>
              <a:ext uri="{FF2B5EF4-FFF2-40B4-BE49-F238E27FC236}">
                <a16:creationId xmlns:a16="http://schemas.microsoft.com/office/drawing/2014/main" id="{9DC88C1D-91CA-1613-23CA-F1E63494CE11}"/>
              </a:ext>
            </a:extLst>
          </p:cNvPr>
          <p:cNvSpPr>
            <a:spLocks noGrp="1"/>
          </p:cNvSpPr>
          <p:nvPr>
            <p:ph type="body" sz="quarter" idx="55" hasCustomPrompt="1"/>
          </p:nvPr>
        </p:nvSpPr>
        <p:spPr>
          <a:xfrm>
            <a:off x="450849"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1" name="Text Placeholder 66">
            <a:extLst>
              <a:ext uri="{FF2B5EF4-FFF2-40B4-BE49-F238E27FC236}">
                <a16:creationId xmlns:a16="http://schemas.microsoft.com/office/drawing/2014/main" id="{96EE82E3-0C80-22FB-2C7E-27E85245C748}"/>
              </a:ext>
            </a:extLst>
          </p:cNvPr>
          <p:cNvSpPr>
            <a:spLocks noGrp="1"/>
          </p:cNvSpPr>
          <p:nvPr>
            <p:ph type="body" sz="quarter" idx="56" hasCustomPrompt="1"/>
          </p:nvPr>
        </p:nvSpPr>
        <p:spPr>
          <a:xfrm>
            <a:off x="447675"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02" name="Text Placeholder 66">
            <a:extLst>
              <a:ext uri="{FF2B5EF4-FFF2-40B4-BE49-F238E27FC236}">
                <a16:creationId xmlns:a16="http://schemas.microsoft.com/office/drawing/2014/main" id="{C55AA093-5CC2-343A-674D-2BC34CC2EBB8}"/>
              </a:ext>
            </a:extLst>
          </p:cNvPr>
          <p:cNvSpPr>
            <a:spLocks noGrp="1"/>
          </p:cNvSpPr>
          <p:nvPr>
            <p:ph type="body" sz="quarter" idx="57" hasCustomPrompt="1"/>
          </p:nvPr>
        </p:nvSpPr>
        <p:spPr>
          <a:xfrm>
            <a:off x="447675"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03" name="Text Placeholder 66">
            <a:extLst>
              <a:ext uri="{FF2B5EF4-FFF2-40B4-BE49-F238E27FC236}">
                <a16:creationId xmlns:a16="http://schemas.microsoft.com/office/drawing/2014/main" id="{64F8542D-0F55-F5DA-F67A-22DC0A5CB977}"/>
              </a:ext>
            </a:extLst>
          </p:cNvPr>
          <p:cNvSpPr>
            <a:spLocks noGrp="1"/>
          </p:cNvSpPr>
          <p:nvPr>
            <p:ph type="body" sz="quarter" idx="58" hasCustomPrompt="1"/>
          </p:nvPr>
        </p:nvSpPr>
        <p:spPr>
          <a:xfrm>
            <a:off x="447675"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04" name="Text Placeholder 66">
            <a:extLst>
              <a:ext uri="{FF2B5EF4-FFF2-40B4-BE49-F238E27FC236}">
                <a16:creationId xmlns:a16="http://schemas.microsoft.com/office/drawing/2014/main" id="{920F8FB7-17C5-ED8A-9D45-991C49AA065F}"/>
              </a:ext>
            </a:extLst>
          </p:cNvPr>
          <p:cNvSpPr>
            <a:spLocks noGrp="1"/>
          </p:cNvSpPr>
          <p:nvPr>
            <p:ph type="body" sz="quarter" idx="59" hasCustomPrompt="1"/>
          </p:nvPr>
        </p:nvSpPr>
        <p:spPr>
          <a:xfrm>
            <a:off x="447675"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05" name="Text Placeholder 66">
            <a:extLst>
              <a:ext uri="{FF2B5EF4-FFF2-40B4-BE49-F238E27FC236}">
                <a16:creationId xmlns:a16="http://schemas.microsoft.com/office/drawing/2014/main" id="{47D4FDAB-870D-8FB2-046E-54154020FCC6}"/>
              </a:ext>
            </a:extLst>
          </p:cNvPr>
          <p:cNvSpPr>
            <a:spLocks noGrp="1"/>
          </p:cNvSpPr>
          <p:nvPr>
            <p:ph type="body" sz="quarter" idx="60" hasCustomPrompt="1"/>
          </p:nvPr>
        </p:nvSpPr>
        <p:spPr>
          <a:xfrm>
            <a:off x="447675"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06" name="Text Placeholder 28">
            <a:extLst>
              <a:ext uri="{FF2B5EF4-FFF2-40B4-BE49-F238E27FC236}">
                <a16:creationId xmlns:a16="http://schemas.microsoft.com/office/drawing/2014/main" id="{00DC21B0-6910-611A-2CF0-52C1735D9918}"/>
              </a:ext>
            </a:extLst>
          </p:cNvPr>
          <p:cNvSpPr>
            <a:spLocks noGrp="1"/>
          </p:cNvSpPr>
          <p:nvPr>
            <p:ph type="body" sz="quarter" idx="61" hasCustomPrompt="1"/>
          </p:nvPr>
        </p:nvSpPr>
        <p:spPr>
          <a:xfrm>
            <a:off x="3332162"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7" name="Text Placeholder 28">
            <a:extLst>
              <a:ext uri="{FF2B5EF4-FFF2-40B4-BE49-F238E27FC236}">
                <a16:creationId xmlns:a16="http://schemas.microsoft.com/office/drawing/2014/main" id="{16B50F2F-A56C-92BD-7FEE-5EDA024D5901}"/>
              </a:ext>
            </a:extLst>
          </p:cNvPr>
          <p:cNvSpPr>
            <a:spLocks noGrp="1"/>
          </p:cNvSpPr>
          <p:nvPr>
            <p:ph type="body" sz="quarter" idx="62" hasCustomPrompt="1"/>
          </p:nvPr>
        </p:nvSpPr>
        <p:spPr>
          <a:xfrm>
            <a:off x="3332162"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8" name="Text Placeholder 28">
            <a:extLst>
              <a:ext uri="{FF2B5EF4-FFF2-40B4-BE49-F238E27FC236}">
                <a16:creationId xmlns:a16="http://schemas.microsoft.com/office/drawing/2014/main" id="{4937D699-3DCF-79FD-466A-48A7FD449C8F}"/>
              </a:ext>
            </a:extLst>
          </p:cNvPr>
          <p:cNvSpPr>
            <a:spLocks noGrp="1"/>
          </p:cNvSpPr>
          <p:nvPr>
            <p:ph type="body" sz="quarter" idx="63" hasCustomPrompt="1"/>
          </p:nvPr>
        </p:nvSpPr>
        <p:spPr>
          <a:xfrm>
            <a:off x="3332162"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09" name="Text Placeholder 28">
            <a:extLst>
              <a:ext uri="{FF2B5EF4-FFF2-40B4-BE49-F238E27FC236}">
                <a16:creationId xmlns:a16="http://schemas.microsoft.com/office/drawing/2014/main" id="{53C14E00-91F7-4032-3D72-3C96EFA4A9B0}"/>
              </a:ext>
            </a:extLst>
          </p:cNvPr>
          <p:cNvSpPr>
            <a:spLocks noGrp="1"/>
          </p:cNvSpPr>
          <p:nvPr>
            <p:ph type="body" sz="quarter" idx="64" hasCustomPrompt="1"/>
          </p:nvPr>
        </p:nvSpPr>
        <p:spPr>
          <a:xfrm>
            <a:off x="3332162"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10" name="Text Placeholder 66">
            <a:extLst>
              <a:ext uri="{FF2B5EF4-FFF2-40B4-BE49-F238E27FC236}">
                <a16:creationId xmlns:a16="http://schemas.microsoft.com/office/drawing/2014/main" id="{9AFBB8A6-06BE-F514-217F-536154906347}"/>
              </a:ext>
            </a:extLst>
          </p:cNvPr>
          <p:cNvSpPr>
            <a:spLocks noGrp="1"/>
          </p:cNvSpPr>
          <p:nvPr>
            <p:ph type="body" sz="quarter" idx="65" hasCustomPrompt="1"/>
          </p:nvPr>
        </p:nvSpPr>
        <p:spPr>
          <a:xfrm>
            <a:off x="3328988"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11" name="Text Placeholder 66">
            <a:extLst>
              <a:ext uri="{FF2B5EF4-FFF2-40B4-BE49-F238E27FC236}">
                <a16:creationId xmlns:a16="http://schemas.microsoft.com/office/drawing/2014/main" id="{801C7DFD-ECF2-6C69-09C8-469BB98236DD}"/>
              </a:ext>
            </a:extLst>
          </p:cNvPr>
          <p:cNvSpPr>
            <a:spLocks noGrp="1"/>
          </p:cNvSpPr>
          <p:nvPr>
            <p:ph type="body" sz="quarter" idx="66" hasCustomPrompt="1"/>
          </p:nvPr>
        </p:nvSpPr>
        <p:spPr>
          <a:xfrm>
            <a:off x="3328988"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12" name="Text Placeholder 66">
            <a:extLst>
              <a:ext uri="{FF2B5EF4-FFF2-40B4-BE49-F238E27FC236}">
                <a16:creationId xmlns:a16="http://schemas.microsoft.com/office/drawing/2014/main" id="{ECB601F4-E323-64C6-5B83-702B56B1265C}"/>
              </a:ext>
            </a:extLst>
          </p:cNvPr>
          <p:cNvSpPr>
            <a:spLocks noGrp="1"/>
          </p:cNvSpPr>
          <p:nvPr>
            <p:ph type="body" sz="quarter" idx="67" hasCustomPrompt="1"/>
          </p:nvPr>
        </p:nvSpPr>
        <p:spPr>
          <a:xfrm>
            <a:off x="3328988"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13" name="Text Placeholder 66">
            <a:extLst>
              <a:ext uri="{FF2B5EF4-FFF2-40B4-BE49-F238E27FC236}">
                <a16:creationId xmlns:a16="http://schemas.microsoft.com/office/drawing/2014/main" id="{E9061093-8ABD-9EF9-77B3-0220D8B34D20}"/>
              </a:ext>
            </a:extLst>
          </p:cNvPr>
          <p:cNvSpPr>
            <a:spLocks noGrp="1"/>
          </p:cNvSpPr>
          <p:nvPr>
            <p:ph type="body" sz="quarter" idx="68" hasCustomPrompt="1"/>
          </p:nvPr>
        </p:nvSpPr>
        <p:spPr>
          <a:xfrm>
            <a:off x="3328988"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14" name="Text Placeholder 66">
            <a:extLst>
              <a:ext uri="{FF2B5EF4-FFF2-40B4-BE49-F238E27FC236}">
                <a16:creationId xmlns:a16="http://schemas.microsoft.com/office/drawing/2014/main" id="{2016236C-CA33-C0D2-5AC8-26F3F2CD6BE4}"/>
              </a:ext>
            </a:extLst>
          </p:cNvPr>
          <p:cNvSpPr>
            <a:spLocks noGrp="1"/>
          </p:cNvSpPr>
          <p:nvPr>
            <p:ph type="body" sz="quarter" idx="69" hasCustomPrompt="1"/>
          </p:nvPr>
        </p:nvSpPr>
        <p:spPr>
          <a:xfrm>
            <a:off x="3328988"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15" name="Text Placeholder 28">
            <a:extLst>
              <a:ext uri="{FF2B5EF4-FFF2-40B4-BE49-F238E27FC236}">
                <a16:creationId xmlns:a16="http://schemas.microsoft.com/office/drawing/2014/main" id="{99926A46-05C1-DB44-8CD4-6C08D04D66AC}"/>
              </a:ext>
            </a:extLst>
          </p:cNvPr>
          <p:cNvSpPr>
            <a:spLocks noGrp="1"/>
          </p:cNvSpPr>
          <p:nvPr>
            <p:ph type="body" sz="quarter" idx="70" hasCustomPrompt="1"/>
          </p:nvPr>
        </p:nvSpPr>
        <p:spPr>
          <a:xfrm>
            <a:off x="6219991"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16" name="Text Placeholder 28">
            <a:extLst>
              <a:ext uri="{FF2B5EF4-FFF2-40B4-BE49-F238E27FC236}">
                <a16:creationId xmlns:a16="http://schemas.microsoft.com/office/drawing/2014/main" id="{2B114CD8-ADF6-43CF-0CFD-F93DC2ADF501}"/>
              </a:ext>
            </a:extLst>
          </p:cNvPr>
          <p:cNvSpPr>
            <a:spLocks noGrp="1"/>
          </p:cNvSpPr>
          <p:nvPr>
            <p:ph type="body" sz="quarter" idx="71" hasCustomPrompt="1"/>
          </p:nvPr>
        </p:nvSpPr>
        <p:spPr>
          <a:xfrm>
            <a:off x="6219991"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17" name="Text Placeholder 28">
            <a:extLst>
              <a:ext uri="{FF2B5EF4-FFF2-40B4-BE49-F238E27FC236}">
                <a16:creationId xmlns:a16="http://schemas.microsoft.com/office/drawing/2014/main" id="{24DCEA15-310F-DFCE-EC48-0D9E7A435A16}"/>
              </a:ext>
            </a:extLst>
          </p:cNvPr>
          <p:cNvSpPr>
            <a:spLocks noGrp="1"/>
          </p:cNvSpPr>
          <p:nvPr>
            <p:ph type="body" sz="quarter" idx="72" hasCustomPrompt="1"/>
          </p:nvPr>
        </p:nvSpPr>
        <p:spPr>
          <a:xfrm>
            <a:off x="6219991"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18" name="Text Placeholder 28">
            <a:extLst>
              <a:ext uri="{FF2B5EF4-FFF2-40B4-BE49-F238E27FC236}">
                <a16:creationId xmlns:a16="http://schemas.microsoft.com/office/drawing/2014/main" id="{48969EF5-32CB-CA51-208B-5065108AE2FA}"/>
              </a:ext>
            </a:extLst>
          </p:cNvPr>
          <p:cNvSpPr>
            <a:spLocks noGrp="1"/>
          </p:cNvSpPr>
          <p:nvPr>
            <p:ph type="body" sz="quarter" idx="73" hasCustomPrompt="1"/>
          </p:nvPr>
        </p:nvSpPr>
        <p:spPr>
          <a:xfrm>
            <a:off x="6219991"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19" name="Text Placeholder 66">
            <a:extLst>
              <a:ext uri="{FF2B5EF4-FFF2-40B4-BE49-F238E27FC236}">
                <a16:creationId xmlns:a16="http://schemas.microsoft.com/office/drawing/2014/main" id="{B022748A-F073-C31E-EC49-C288C821D026}"/>
              </a:ext>
            </a:extLst>
          </p:cNvPr>
          <p:cNvSpPr>
            <a:spLocks noGrp="1"/>
          </p:cNvSpPr>
          <p:nvPr>
            <p:ph type="body" sz="quarter" idx="74" hasCustomPrompt="1"/>
          </p:nvPr>
        </p:nvSpPr>
        <p:spPr>
          <a:xfrm>
            <a:off x="6216817"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20" name="Text Placeholder 66">
            <a:extLst>
              <a:ext uri="{FF2B5EF4-FFF2-40B4-BE49-F238E27FC236}">
                <a16:creationId xmlns:a16="http://schemas.microsoft.com/office/drawing/2014/main" id="{1B356895-B0C9-D0DF-4FFC-08D5ED43EA23}"/>
              </a:ext>
            </a:extLst>
          </p:cNvPr>
          <p:cNvSpPr>
            <a:spLocks noGrp="1"/>
          </p:cNvSpPr>
          <p:nvPr>
            <p:ph type="body" sz="quarter" idx="75" hasCustomPrompt="1"/>
          </p:nvPr>
        </p:nvSpPr>
        <p:spPr>
          <a:xfrm>
            <a:off x="6216817"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21" name="Text Placeholder 66">
            <a:extLst>
              <a:ext uri="{FF2B5EF4-FFF2-40B4-BE49-F238E27FC236}">
                <a16:creationId xmlns:a16="http://schemas.microsoft.com/office/drawing/2014/main" id="{387C3274-5B70-5BA2-80E3-F0227910ECE3}"/>
              </a:ext>
            </a:extLst>
          </p:cNvPr>
          <p:cNvSpPr>
            <a:spLocks noGrp="1"/>
          </p:cNvSpPr>
          <p:nvPr>
            <p:ph type="body" sz="quarter" idx="76" hasCustomPrompt="1"/>
          </p:nvPr>
        </p:nvSpPr>
        <p:spPr>
          <a:xfrm>
            <a:off x="6216817"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22" name="Text Placeholder 66">
            <a:extLst>
              <a:ext uri="{FF2B5EF4-FFF2-40B4-BE49-F238E27FC236}">
                <a16:creationId xmlns:a16="http://schemas.microsoft.com/office/drawing/2014/main" id="{E25094C7-3E27-A086-CAD0-D6D635E85300}"/>
              </a:ext>
            </a:extLst>
          </p:cNvPr>
          <p:cNvSpPr>
            <a:spLocks noGrp="1"/>
          </p:cNvSpPr>
          <p:nvPr>
            <p:ph type="body" sz="quarter" idx="77" hasCustomPrompt="1"/>
          </p:nvPr>
        </p:nvSpPr>
        <p:spPr>
          <a:xfrm>
            <a:off x="6216817"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23" name="Text Placeholder 66">
            <a:extLst>
              <a:ext uri="{FF2B5EF4-FFF2-40B4-BE49-F238E27FC236}">
                <a16:creationId xmlns:a16="http://schemas.microsoft.com/office/drawing/2014/main" id="{E508B1DE-CE6B-A930-46FF-1D912ADA8E21}"/>
              </a:ext>
            </a:extLst>
          </p:cNvPr>
          <p:cNvSpPr>
            <a:spLocks noGrp="1"/>
          </p:cNvSpPr>
          <p:nvPr>
            <p:ph type="body" sz="quarter" idx="78" hasCustomPrompt="1"/>
          </p:nvPr>
        </p:nvSpPr>
        <p:spPr>
          <a:xfrm>
            <a:off x="6216817" y="5029676"/>
            <a:ext cx="2428875" cy="138499"/>
          </a:xfrm>
        </p:spPr>
        <p:txBody>
          <a:bodyPr>
            <a:noAutofit/>
          </a:bodyPr>
          <a:lstStyle>
            <a:lvl1pPr>
              <a:defRPr sz="1100"/>
            </a:lvl1pPr>
            <a:lvl9pPr>
              <a:defRPr sz="900"/>
            </a:lvl9pPr>
          </a:lstStyle>
          <a:p>
            <a:pPr lvl="8"/>
            <a:r>
              <a:rPr lang="en-US" dirty="0"/>
              <a:t>Insert email address</a:t>
            </a:r>
            <a:endParaRPr lang="en-GB" dirty="0"/>
          </a:p>
        </p:txBody>
      </p:sp>
    </p:spTree>
    <p:custDataLst>
      <p:tags r:id="rId1"/>
    </p:custDataLst>
    <p:extLst>
      <p:ext uri="{BB962C8B-B14F-4D97-AF65-F5344CB8AC3E}">
        <p14:creationId xmlns:p14="http://schemas.microsoft.com/office/powerpoint/2010/main" val="36041407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act details x6 whit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F9FB84-86E3-C2A5-9FAB-87E8E895CD39}"/>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D830F801-406A-FA71-1AFB-D8F3B46D4842}"/>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13" name="TextBox 12">
            <a:extLst>
              <a:ext uri="{FF2B5EF4-FFF2-40B4-BE49-F238E27FC236}">
                <a16:creationId xmlns:a16="http://schemas.microsoft.com/office/drawing/2014/main" id="{BB192C03-C05E-E220-5C14-21E5A405235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128" name="Text Placeholder 28">
            <a:extLst>
              <a:ext uri="{FF2B5EF4-FFF2-40B4-BE49-F238E27FC236}">
                <a16:creationId xmlns:a16="http://schemas.microsoft.com/office/drawing/2014/main" id="{00283488-845C-3C0B-D7AA-13FECAF9806E}"/>
              </a:ext>
            </a:extLst>
          </p:cNvPr>
          <p:cNvSpPr>
            <a:spLocks noGrp="1"/>
          </p:cNvSpPr>
          <p:nvPr>
            <p:ph type="body" sz="quarter" idx="25" hasCustomPrompt="1"/>
          </p:nvPr>
        </p:nvSpPr>
        <p:spPr>
          <a:xfrm>
            <a:off x="450849"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29" name="Text Placeholder 28">
            <a:extLst>
              <a:ext uri="{FF2B5EF4-FFF2-40B4-BE49-F238E27FC236}">
                <a16:creationId xmlns:a16="http://schemas.microsoft.com/office/drawing/2014/main" id="{C889AAF0-381C-693B-9E78-F7BEAB4725F3}"/>
              </a:ext>
            </a:extLst>
          </p:cNvPr>
          <p:cNvSpPr>
            <a:spLocks noGrp="1"/>
          </p:cNvSpPr>
          <p:nvPr>
            <p:ph type="body" sz="quarter" idx="26" hasCustomPrompt="1"/>
          </p:nvPr>
        </p:nvSpPr>
        <p:spPr>
          <a:xfrm>
            <a:off x="450849"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0" name="Text Placeholder 28">
            <a:extLst>
              <a:ext uri="{FF2B5EF4-FFF2-40B4-BE49-F238E27FC236}">
                <a16:creationId xmlns:a16="http://schemas.microsoft.com/office/drawing/2014/main" id="{F9ABDFC2-ADB4-4850-BE5B-B318B4FCB103}"/>
              </a:ext>
            </a:extLst>
          </p:cNvPr>
          <p:cNvSpPr>
            <a:spLocks noGrp="1"/>
          </p:cNvSpPr>
          <p:nvPr>
            <p:ph type="body" sz="quarter" idx="27" hasCustomPrompt="1"/>
          </p:nvPr>
        </p:nvSpPr>
        <p:spPr>
          <a:xfrm>
            <a:off x="450849"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1" name="Text Placeholder 28">
            <a:extLst>
              <a:ext uri="{FF2B5EF4-FFF2-40B4-BE49-F238E27FC236}">
                <a16:creationId xmlns:a16="http://schemas.microsoft.com/office/drawing/2014/main" id="{DAD3D401-A2FB-EB1A-4657-A345C9FC521E}"/>
              </a:ext>
            </a:extLst>
          </p:cNvPr>
          <p:cNvSpPr>
            <a:spLocks noGrp="1"/>
          </p:cNvSpPr>
          <p:nvPr>
            <p:ph type="body" sz="quarter" idx="28" hasCustomPrompt="1"/>
          </p:nvPr>
        </p:nvSpPr>
        <p:spPr>
          <a:xfrm>
            <a:off x="450849"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2" name="Title 64">
            <a:extLst>
              <a:ext uri="{FF2B5EF4-FFF2-40B4-BE49-F238E27FC236}">
                <a16:creationId xmlns:a16="http://schemas.microsoft.com/office/drawing/2014/main" id="{8AAED56D-ECC2-5500-CAAF-FD5D1120B80F}"/>
              </a:ext>
            </a:extLst>
          </p:cNvPr>
          <p:cNvSpPr>
            <a:spLocks noGrp="1"/>
          </p:cNvSpPr>
          <p:nvPr>
            <p:ph type="title" hasCustomPrompt="1"/>
          </p:nvPr>
        </p:nvSpPr>
        <p:spPr>
          <a:xfrm>
            <a:off x="450850" y="448950"/>
            <a:ext cx="8188325" cy="830997"/>
          </a:xfrm>
        </p:spPr>
        <p:txBody>
          <a:bodyPr/>
          <a:lstStyle>
            <a:lvl1pPr>
              <a:defRPr sz="6000">
                <a:latin typeface="+mn-lt"/>
              </a:defRPr>
            </a:lvl1pPr>
          </a:lstStyle>
          <a:p>
            <a:r>
              <a:rPr lang="en-US" dirty="0"/>
              <a:t>Contact us</a:t>
            </a:r>
            <a:endParaRPr lang="en-GB" dirty="0"/>
          </a:p>
        </p:txBody>
      </p:sp>
      <p:sp>
        <p:nvSpPr>
          <p:cNvPr id="133" name="Text Placeholder 66">
            <a:extLst>
              <a:ext uri="{FF2B5EF4-FFF2-40B4-BE49-F238E27FC236}">
                <a16:creationId xmlns:a16="http://schemas.microsoft.com/office/drawing/2014/main" id="{4C210A5A-E858-3825-FB73-AF16A1134326}"/>
              </a:ext>
            </a:extLst>
          </p:cNvPr>
          <p:cNvSpPr>
            <a:spLocks noGrp="1"/>
          </p:cNvSpPr>
          <p:nvPr>
            <p:ph type="body" sz="quarter" idx="29" hasCustomPrompt="1"/>
          </p:nvPr>
        </p:nvSpPr>
        <p:spPr>
          <a:xfrm>
            <a:off x="447675"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34" name="Text Placeholder 66">
            <a:extLst>
              <a:ext uri="{FF2B5EF4-FFF2-40B4-BE49-F238E27FC236}">
                <a16:creationId xmlns:a16="http://schemas.microsoft.com/office/drawing/2014/main" id="{529D9998-E2CB-2293-C96D-920E515A287A}"/>
              </a:ext>
            </a:extLst>
          </p:cNvPr>
          <p:cNvSpPr>
            <a:spLocks noGrp="1"/>
          </p:cNvSpPr>
          <p:nvPr>
            <p:ph type="body" sz="quarter" idx="30" hasCustomPrompt="1"/>
          </p:nvPr>
        </p:nvSpPr>
        <p:spPr>
          <a:xfrm>
            <a:off x="447675"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35" name="Text Placeholder 66">
            <a:extLst>
              <a:ext uri="{FF2B5EF4-FFF2-40B4-BE49-F238E27FC236}">
                <a16:creationId xmlns:a16="http://schemas.microsoft.com/office/drawing/2014/main" id="{C6E9D20F-A6C3-7301-F756-0C3CBABF4EB6}"/>
              </a:ext>
            </a:extLst>
          </p:cNvPr>
          <p:cNvSpPr>
            <a:spLocks noGrp="1"/>
          </p:cNvSpPr>
          <p:nvPr>
            <p:ph type="body" sz="quarter" idx="31" hasCustomPrompt="1"/>
          </p:nvPr>
        </p:nvSpPr>
        <p:spPr>
          <a:xfrm>
            <a:off x="447675"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36" name="Text Placeholder 66">
            <a:extLst>
              <a:ext uri="{FF2B5EF4-FFF2-40B4-BE49-F238E27FC236}">
                <a16:creationId xmlns:a16="http://schemas.microsoft.com/office/drawing/2014/main" id="{B9AC2000-3C6D-5B5E-0FC5-A8BA4994AEB2}"/>
              </a:ext>
            </a:extLst>
          </p:cNvPr>
          <p:cNvSpPr>
            <a:spLocks noGrp="1"/>
          </p:cNvSpPr>
          <p:nvPr>
            <p:ph type="body" sz="quarter" idx="32" hasCustomPrompt="1"/>
          </p:nvPr>
        </p:nvSpPr>
        <p:spPr>
          <a:xfrm>
            <a:off x="447675"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37" name="Text Placeholder 66">
            <a:extLst>
              <a:ext uri="{FF2B5EF4-FFF2-40B4-BE49-F238E27FC236}">
                <a16:creationId xmlns:a16="http://schemas.microsoft.com/office/drawing/2014/main" id="{30DB9C50-5AFF-46D0-7E10-1F68254FBB9B}"/>
              </a:ext>
            </a:extLst>
          </p:cNvPr>
          <p:cNvSpPr>
            <a:spLocks noGrp="1"/>
          </p:cNvSpPr>
          <p:nvPr>
            <p:ph type="body" sz="quarter" idx="33" hasCustomPrompt="1"/>
          </p:nvPr>
        </p:nvSpPr>
        <p:spPr>
          <a:xfrm>
            <a:off x="447675"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38" name="Text Placeholder 28">
            <a:extLst>
              <a:ext uri="{FF2B5EF4-FFF2-40B4-BE49-F238E27FC236}">
                <a16:creationId xmlns:a16="http://schemas.microsoft.com/office/drawing/2014/main" id="{6B77E99D-5620-9CA9-3D6E-45873E449BF4}"/>
              </a:ext>
            </a:extLst>
          </p:cNvPr>
          <p:cNvSpPr>
            <a:spLocks noGrp="1"/>
          </p:cNvSpPr>
          <p:nvPr>
            <p:ph type="body" sz="quarter" idx="34" hasCustomPrompt="1"/>
          </p:nvPr>
        </p:nvSpPr>
        <p:spPr>
          <a:xfrm>
            <a:off x="3332162"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39" name="Text Placeholder 28">
            <a:extLst>
              <a:ext uri="{FF2B5EF4-FFF2-40B4-BE49-F238E27FC236}">
                <a16:creationId xmlns:a16="http://schemas.microsoft.com/office/drawing/2014/main" id="{4BB69D15-A05E-341F-A8EB-BC84AD8CF8C6}"/>
              </a:ext>
            </a:extLst>
          </p:cNvPr>
          <p:cNvSpPr>
            <a:spLocks noGrp="1"/>
          </p:cNvSpPr>
          <p:nvPr>
            <p:ph type="body" sz="quarter" idx="35" hasCustomPrompt="1"/>
          </p:nvPr>
        </p:nvSpPr>
        <p:spPr>
          <a:xfrm>
            <a:off x="3332162"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0" name="Text Placeholder 28">
            <a:extLst>
              <a:ext uri="{FF2B5EF4-FFF2-40B4-BE49-F238E27FC236}">
                <a16:creationId xmlns:a16="http://schemas.microsoft.com/office/drawing/2014/main" id="{ECCC9B66-0E37-9B6E-83D6-D35120DE5866}"/>
              </a:ext>
            </a:extLst>
          </p:cNvPr>
          <p:cNvSpPr>
            <a:spLocks noGrp="1"/>
          </p:cNvSpPr>
          <p:nvPr>
            <p:ph type="body" sz="quarter" idx="36" hasCustomPrompt="1"/>
          </p:nvPr>
        </p:nvSpPr>
        <p:spPr>
          <a:xfrm>
            <a:off x="3332162"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1" name="Text Placeholder 28">
            <a:extLst>
              <a:ext uri="{FF2B5EF4-FFF2-40B4-BE49-F238E27FC236}">
                <a16:creationId xmlns:a16="http://schemas.microsoft.com/office/drawing/2014/main" id="{2599433D-8428-7175-DF0E-C110F6A7A8A6}"/>
              </a:ext>
            </a:extLst>
          </p:cNvPr>
          <p:cNvSpPr>
            <a:spLocks noGrp="1"/>
          </p:cNvSpPr>
          <p:nvPr>
            <p:ph type="body" sz="quarter" idx="37" hasCustomPrompt="1"/>
          </p:nvPr>
        </p:nvSpPr>
        <p:spPr>
          <a:xfrm>
            <a:off x="3332162"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2" name="Text Placeholder 66">
            <a:extLst>
              <a:ext uri="{FF2B5EF4-FFF2-40B4-BE49-F238E27FC236}">
                <a16:creationId xmlns:a16="http://schemas.microsoft.com/office/drawing/2014/main" id="{844C9ECD-5883-4AD3-5439-3B9F72701C38}"/>
              </a:ext>
            </a:extLst>
          </p:cNvPr>
          <p:cNvSpPr>
            <a:spLocks noGrp="1"/>
          </p:cNvSpPr>
          <p:nvPr>
            <p:ph type="body" sz="quarter" idx="38" hasCustomPrompt="1"/>
          </p:nvPr>
        </p:nvSpPr>
        <p:spPr>
          <a:xfrm>
            <a:off x="3328988"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43" name="Text Placeholder 66">
            <a:extLst>
              <a:ext uri="{FF2B5EF4-FFF2-40B4-BE49-F238E27FC236}">
                <a16:creationId xmlns:a16="http://schemas.microsoft.com/office/drawing/2014/main" id="{6C64B419-382B-A598-1373-F31FFADB7DEC}"/>
              </a:ext>
            </a:extLst>
          </p:cNvPr>
          <p:cNvSpPr>
            <a:spLocks noGrp="1"/>
          </p:cNvSpPr>
          <p:nvPr>
            <p:ph type="body" sz="quarter" idx="39" hasCustomPrompt="1"/>
          </p:nvPr>
        </p:nvSpPr>
        <p:spPr>
          <a:xfrm>
            <a:off x="3328988"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44" name="Text Placeholder 66">
            <a:extLst>
              <a:ext uri="{FF2B5EF4-FFF2-40B4-BE49-F238E27FC236}">
                <a16:creationId xmlns:a16="http://schemas.microsoft.com/office/drawing/2014/main" id="{9A595209-853A-CE5E-E89E-D7EC7A5C4D72}"/>
              </a:ext>
            </a:extLst>
          </p:cNvPr>
          <p:cNvSpPr>
            <a:spLocks noGrp="1"/>
          </p:cNvSpPr>
          <p:nvPr>
            <p:ph type="body" sz="quarter" idx="40" hasCustomPrompt="1"/>
          </p:nvPr>
        </p:nvSpPr>
        <p:spPr>
          <a:xfrm>
            <a:off x="3328988"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45" name="Text Placeholder 66">
            <a:extLst>
              <a:ext uri="{FF2B5EF4-FFF2-40B4-BE49-F238E27FC236}">
                <a16:creationId xmlns:a16="http://schemas.microsoft.com/office/drawing/2014/main" id="{279A72B2-AA30-6855-04E2-E25650435807}"/>
              </a:ext>
            </a:extLst>
          </p:cNvPr>
          <p:cNvSpPr>
            <a:spLocks noGrp="1"/>
          </p:cNvSpPr>
          <p:nvPr>
            <p:ph type="body" sz="quarter" idx="41" hasCustomPrompt="1"/>
          </p:nvPr>
        </p:nvSpPr>
        <p:spPr>
          <a:xfrm>
            <a:off x="3328988"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46" name="Text Placeholder 66">
            <a:extLst>
              <a:ext uri="{FF2B5EF4-FFF2-40B4-BE49-F238E27FC236}">
                <a16:creationId xmlns:a16="http://schemas.microsoft.com/office/drawing/2014/main" id="{E8FACDB8-FFF0-046D-788D-AE5C9DE5E255}"/>
              </a:ext>
            </a:extLst>
          </p:cNvPr>
          <p:cNvSpPr>
            <a:spLocks noGrp="1"/>
          </p:cNvSpPr>
          <p:nvPr>
            <p:ph type="body" sz="quarter" idx="42" hasCustomPrompt="1"/>
          </p:nvPr>
        </p:nvSpPr>
        <p:spPr>
          <a:xfrm>
            <a:off x="3328988"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47" name="Text Placeholder 28">
            <a:extLst>
              <a:ext uri="{FF2B5EF4-FFF2-40B4-BE49-F238E27FC236}">
                <a16:creationId xmlns:a16="http://schemas.microsoft.com/office/drawing/2014/main" id="{77F48652-6629-7F98-F179-745A8C5628FB}"/>
              </a:ext>
            </a:extLst>
          </p:cNvPr>
          <p:cNvSpPr>
            <a:spLocks noGrp="1"/>
          </p:cNvSpPr>
          <p:nvPr>
            <p:ph type="body" sz="quarter" idx="43" hasCustomPrompt="1"/>
          </p:nvPr>
        </p:nvSpPr>
        <p:spPr>
          <a:xfrm>
            <a:off x="6219991" y="205541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8" name="Text Placeholder 28">
            <a:extLst>
              <a:ext uri="{FF2B5EF4-FFF2-40B4-BE49-F238E27FC236}">
                <a16:creationId xmlns:a16="http://schemas.microsoft.com/office/drawing/2014/main" id="{A30716D0-6DF0-45F7-0576-AE54AE1EC0A7}"/>
              </a:ext>
            </a:extLst>
          </p:cNvPr>
          <p:cNvSpPr>
            <a:spLocks noGrp="1"/>
          </p:cNvSpPr>
          <p:nvPr>
            <p:ph type="body" sz="quarter" idx="44" hasCustomPrompt="1"/>
          </p:nvPr>
        </p:nvSpPr>
        <p:spPr>
          <a:xfrm>
            <a:off x="6219991" y="236712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49" name="Text Placeholder 28">
            <a:extLst>
              <a:ext uri="{FF2B5EF4-FFF2-40B4-BE49-F238E27FC236}">
                <a16:creationId xmlns:a16="http://schemas.microsoft.com/office/drawing/2014/main" id="{D64D4D70-E53D-65DE-A6FA-42BCA1302503}"/>
              </a:ext>
            </a:extLst>
          </p:cNvPr>
          <p:cNvSpPr>
            <a:spLocks noGrp="1"/>
          </p:cNvSpPr>
          <p:nvPr>
            <p:ph type="body" sz="quarter" idx="45" hasCustomPrompt="1"/>
          </p:nvPr>
        </p:nvSpPr>
        <p:spPr>
          <a:xfrm>
            <a:off x="6219991" y="267883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0" name="Text Placeholder 28">
            <a:extLst>
              <a:ext uri="{FF2B5EF4-FFF2-40B4-BE49-F238E27FC236}">
                <a16:creationId xmlns:a16="http://schemas.microsoft.com/office/drawing/2014/main" id="{6C490111-CBEB-2B6B-7C64-08373E73EEAC}"/>
              </a:ext>
            </a:extLst>
          </p:cNvPr>
          <p:cNvSpPr>
            <a:spLocks noGrp="1"/>
          </p:cNvSpPr>
          <p:nvPr>
            <p:ph type="body" sz="quarter" idx="46" hasCustomPrompt="1"/>
          </p:nvPr>
        </p:nvSpPr>
        <p:spPr>
          <a:xfrm>
            <a:off x="6219991" y="299055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1" name="Text Placeholder 66">
            <a:extLst>
              <a:ext uri="{FF2B5EF4-FFF2-40B4-BE49-F238E27FC236}">
                <a16:creationId xmlns:a16="http://schemas.microsoft.com/office/drawing/2014/main" id="{C02CB4C3-38E1-8385-B13C-CB73F8157D5B}"/>
              </a:ext>
            </a:extLst>
          </p:cNvPr>
          <p:cNvSpPr>
            <a:spLocks noGrp="1"/>
          </p:cNvSpPr>
          <p:nvPr>
            <p:ph type="body" sz="quarter" idx="47" hasCustomPrompt="1"/>
          </p:nvPr>
        </p:nvSpPr>
        <p:spPr>
          <a:xfrm>
            <a:off x="6216817" y="1785938"/>
            <a:ext cx="2428875" cy="184666"/>
          </a:xfrm>
        </p:spPr>
        <p:txBody>
          <a:bodyPr>
            <a:noAutofit/>
          </a:bodyPr>
          <a:lstStyle>
            <a:lvl1pPr>
              <a:defRPr/>
            </a:lvl1pPr>
            <a:lvl6pPr>
              <a:defRPr sz="1200"/>
            </a:lvl6pPr>
          </a:lstStyle>
          <a:p>
            <a:pPr lvl="5"/>
            <a:r>
              <a:rPr lang="en-US" dirty="0"/>
              <a:t>Insert Name</a:t>
            </a:r>
            <a:endParaRPr lang="en-GB" dirty="0"/>
          </a:p>
        </p:txBody>
      </p:sp>
      <p:sp>
        <p:nvSpPr>
          <p:cNvPr id="152" name="Text Placeholder 66">
            <a:extLst>
              <a:ext uri="{FF2B5EF4-FFF2-40B4-BE49-F238E27FC236}">
                <a16:creationId xmlns:a16="http://schemas.microsoft.com/office/drawing/2014/main" id="{273B908C-9993-DE09-CA83-A7621B8A1C07}"/>
              </a:ext>
            </a:extLst>
          </p:cNvPr>
          <p:cNvSpPr>
            <a:spLocks noGrp="1"/>
          </p:cNvSpPr>
          <p:nvPr>
            <p:ph type="body" sz="quarter" idx="48" hasCustomPrompt="1"/>
          </p:nvPr>
        </p:nvSpPr>
        <p:spPr>
          <a:xfrm>
            <a:off x="6216817" y="214381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53" name="Text Placeholder 66">
            <a:extLst>
              <a:ext uri="{FF2B5EF4-FFF2-40B4-BE49-F238E27FC236}">
                <a16:creationId xmlns:a16="http://schemas.microsoft.com/office/drawing/2014/main" id="{DD8602D1-891F-3EF1-1440-4F4F59A20A4B}"/>
              </a:ext>
            </a:extLst>
          </p:cNvPr>
          <p:cNvSpPr>
            <a:spLocks noGrp="1"/>
          </p:cNvSpPr>
          <p:nvPr>
            <p:ph type="body" sz="quarter" idx="49" hasCustomPrompt="1"/>
          </p:nvPr>
        </p:nvSpPr>
        <p:spPr>
          <a:xfrm>
            <a:off x="6216817" y="245553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54" name="Text Placeholder 66">
            <a:extLst>
              <a:ext uri="{FF2B5EF4-FFF2-40B4-BE49-F238E27FC236}">
                <a16:creationId xmlns:a16="http://schemas.microsoft.com/office/drawing/2014/main" id="{002A3B51-DCEE-9075-97EF-056A79D20240}"/>
              </a:ext>
            </a:extLst>
          </p:cNvPr>
          <p:cNvSpPr>
            <a:spLocks noGrp="1"/>
          </p:cNvSpPr>
          <p:nvPr>
            <p:ph type="body" sz="quarter" idx="50" hasCustomPrompt="1"/>
          </p:nvPr>
        </p:nvSpPr>
        <p:spPr>
          <a:xfrm>
            <a:off x="6216817" y="276724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55" name="Text Placeholder 66">
            <a:extLst>
              <a:ext uri="{FF2B5EF4-FFF2-40B4-BE49-F238E27FC236}">
                <a16:creationId xmlns:a16="http://schemas.microsoft.com/office/drawing/2014/main" id="{388469CA-C5BD-47F9-51BC-830DA69E8B21}"/>
              </a:ext>
            </a:extLst>
          </p:cNvPr>
          <p:cNvSpPr>
            <a:spLocks noGrp="1"/>
          </p:cNvSpPr>
          <p:nvPr>
            <p:ph type="body" sz="quarter" idx="51" hasCustomPrompt="1"/>
          </p:nvPr>
        </p:nvSpPr>
        <p:spPr>
          <a:xfrm>
            <a:off x="6216817" y="307895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56" name="Text Placeholder 28">
            <a:extLst>
              <a:ext uri="{FF2B5EF4-FFF2-40B4-BE49-F238E27FC236}">
                <a16:creationId xmlns:a16="http://schemas.microsoft.com/office/drawing/2014/main" id="{16923E3C-FE33-33E4-2246-80F110FDD828}"/>
              </a:ext>
            </a:extLst>
          </p:cNvPr>
          <p:cNvSpPr>
            <a:spLocks noGrp="1"/>
          </p:cNvSpPr>
          <p:nvPr>
            <p:ph type="body" sz="quarter" idx="52" hasCustomPrompt="1"/>
          </p:nvPr>
        </p:nvSpPr>
        <p:spPr>
          <a:xfrm>
            <a:off x="450849"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7" name="Text Placeholder 28">
            <a:extLst>
              <a:ext uri="{FF2B5EF4-FFF2-40B4-BE49-F238E27FC236}">
                <a16:creationId xmlns:a16="http://schemas.microsoft.com/office/drawing/2014/main" id="{B26B21F9-BE74-AB49-A475-6A35DF7087AA}"/>
              </a:ext>
            </a:extLst>
          </p:cNvPr>
          <p:cNvSpPr>
            <a:spLocks noGrp="1"/>
          </p:cNvSpPr>
          <p:nvPr>
            <p:ph type="body" sz="quarter" idx="53" hasCustomPrompt="1"/>
          </p:nvPr>
        </p:nvSpPr>
        <p:spPr>
          <a:xfrm>
            <a:off x="450849"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8" name="Text Placeholder 28">
            <a:extLst>
              <a:ext uri="{FF2B5EF4-FFF2-40B4-BE49-F238E27FC236}">
                <a16:creationId xmlns:a16="http://schemas.microsoft.com/office/drawing/2014/main" id="{A70519DB-28F1-8135-7B7E-59FF48CBC555}"/>
              </a:ext>
            </a:extLst>
          </p:cNvPr>
          <p:cNvSpPr>
            <a:spLocks noGrp="1"/>
          </p:cNvSpPr>
          <p:nvPr>
            <p:ph type="body" sz="quarter" idx="54" hasCustomPrompt="1"/>
          </p:nvPr>
        </p:nvSpPr>
        <p:spPr>
          <a:xfrm>
            <a:off x="450849"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59" name="Text Placeholder 28">
            <a:extLst>
              <a:ext uri="{FF2B5EF4-FFF2-40B4-BE49-F238E27FC236}">
                <a16:creationId xmlns:a16="http://schemas.microsoft.com/office/drawing/2014/main" id="{5CF1A703-FBF8-1EB8-FA5D-6D8CC8EAD614}"/>
              </a:ext>
            </a:extLst>
          </p:cNvPr>
          <p:cNvSpPr>
            <a:spLocks noGrp="1"/>
          </p:cNvSpPr>
          <p:nvPr>
            <p:ph type="body" sz="quarter" idx="55" hasCustomPrompt="1"/>
          </p:nvPr>
        </p:nvSpPr>
        <p:spPr>
          <a:xfrm>
            <a:off x="450849"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0" name="Text Placeholder 66">
            <a:extLst>
              <a:ext uri="{FF2B5EF4-FFF2-40B4-BE49-F238E27FC236}">
                <a16:creationId xmlns:a16="http://schemas.microsoft.com/office/drawing/2014/main" id="{AA1A7D88-5B2A-B983-087D-AC980B14EB55}"/>
              </a:ext>
            </a:extLst>
          </p:cNvPr>
          <p:cNvSpPr>
            <a:spLocks noGrp="1"/>
          </p:cNvSpPr>
          <p:nvPr>
            <p:ph type="body" sz="quarter" idx="56" hasCustomPrompt="1"/>
          </p:nvPr>
        </p:nvSpPr>
        <p:spPr>
          <a:xfrm>
            <a:off x="447675"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61" name="Text Placeholder 66">
            <a:extLst>
              <a:ext uri="{FF2B5EF4-FFF2-40B4-BE49-F238E27FC236}">
                <a16:creationId xmlns:a16="http://schemas.microsoft.com/office/drawing/2014/main" id="{769F805C-E85D-E2E4-AD95-4E4F1CBC7259}"/>
              </a:ext>
            </a:extLst>
          </p:cNvPr>
          <p:cNvSpPr>
            <a:spLocks noGrp="1"/>
          </p:cNvSpPr>
          <p:nvPr>
            <p:ph type="body" sz="quarter" idx="57" hasCustomPrompt="1"/>
          </p:nvPr>
        </p:nvSpPr>
        <p:spPr>
          <a:xfrm>
            <a:off x="447675"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62" name="Text Placeholder 66">
            <a:extLst>
              <a:ext uri="{FF2B5EF4-FFF2-40B4-BE49-F238E27FC236}">
                <a16:creationId xmlns:a16="http://schemas.microsoft.com/office/drawing/2014/main" id="{8CCE5FAD-E1AE-F915-57EB-6B646F1FF014}"/>
              </a:ext>
            </a:extLst>
          </p:cNvPr>
          <p:cNvSpPr>
            <a:spLocks noGrp="1"/>
          </p:cNvSpPr>
          <p:nvPr>
            <p:ph type="body" sz="quarter" idx="58" hasCustomPrompt="1"/>
          </p:nvPr>
        </p:nvSpPr>
        <p:spPr>
          <a:xfrm>
            <a:off x="447675"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63" name="Text Placeholder 66">
            <a:extLst>
              <a:ext uri="{FF2B5EF4-FFF2-40B4-BE49-F238E27FC236}">
                <a16:creationId xmlns:a16="http://schemas.microsoft.com/office/drawing/2014/main" id="{B89294BF-F69D-6E51-1543-F445D2E6034B}"/>
              </a:ext>
            </a:extLst>
          </p:cNvPr>
          <p:cNvSpPr>
            <a:spLocks noGrp="1"/>
          </p:cNvSpPr>
          <p:nvPr>
            <p:ph type="body" sz="quarter" idx="59" hasCustomPrompt="1"/>
          </p:nvPr>
        </p:nvSpPr>
        <p:spPr>
          <a:xfrm>
            <a:off x="447675"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64" name="Text Placeholder 66">
            <a:extLst>
              <a:ext uri="{FF2B5EF4-FFF2-40B4-BE49-F238E27FC236}">
                <a16:creationId xmlns:a16="http://schemas.microsoft.com/office/drawing/2014/main" id="{185831DF-B1B6-AF73-68B3-15E9084F81CA}"/>
              </a:ext>
            </a:extLst>
          </p:cNvPr>
          <p:cNvSpPr>
            <a:spLocks noGrp="1"/>
          </p:cNvSpPr>
          <p:nvPr>
            <p:ph type="body" sz="quarter" idx="60" hasCustomPrompt="1"/>
          </p:nvPr>
        </p:nvSpPr>
        <p:spPr>
          <a:xfrm>
            <a:off x="447675"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65" name="Text Placeholder 28">
            <a:extLst>
              <a:ext uri="{FF2B5EF4-FFF2-40B4-BE49-F238E27FC236}">
                <a16:creationId xmlns:a16="http://schemas.microsoft.com/office/drawing/2014/main" id="{6D4A27A9-931D-27D4-BB1F-0F3AC40399D6}"/>
              </a:ext>
            </a:extLst>
          </p:cNvPr>
          <p:cNvSpPr>
            <a:spLocks noGrp="1"/>
          </p:cNvSpPr>
          <p:nvPr>
            <p:ph type="body" sz="quarter" idx="61" hasCustomPrompt="1"/>
          </p:nvPr>
        </p:nvSpPr>
        <p:spPr>
          <a:xfrm>
            <a:off x="3332162"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6" name="Text Placeholder 28">
            <a:extLst>
              <a:ext uri="{FF2B5EF4-FFF2-40B4-BE49-F238E27FC236}">
                <a16:creationId xmlns:a16="http://schemas.microsoft.com/office/drawing/2014/main" id="{4B7B001B-58A0-C218-E549-9018A3657004}"/>
              </a:ext>
            </a:extLst>
          </p:cNvPr>
          <p:cNvSpPr>
            <a:spLocks noGrp="1"/>
          </p:cNvSpPr>
          <p:nvPr>
            <p:ph type="body" sz="quarter" idx="62" hasCustomPrompt="1"/>
          </p:nvPr>
        </p:nvSpPr>
        <p:spPr>
          <a:xfrm>
            <a:off x="3332162"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7" name="Text Placeholder 28">
            <a:extLst>
              <a:ext uri="{FF2B5EF4-FFF2-40B4-BE49-F238E27FC236}">
                <a16:creationId xmlns:a16="http://schemas.microsoft.com/office/drawing/2014/main" id="{36B46B47-35CC-3276-BDC4-BBD54F54A41C}"/>
              </a:ext>
            </a:extLst>
          </p:cNvPr>
          <p:cNvSpPr>
            <a:spLocks noGrp="1"/>
          </p:cNvSpPr>
          <p:nvPr>
            <p:ph type="body" sz="quarter" idx="63" hasCustomPrompt="1"/>
          </p:nvPr>
        </p:nvSpPr>
        <p:spPr>
          <a:xfrm>
            <a:off x="3332162"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8" name="Text Placeholder 28">
            <a:extLst>
              <a:ext uri="{FF2B5EF4-FFF2-40B4-BE49-F238E27FC236}">
                <a16:creationId xmlns:a16="http://schemas.microsoft.com/office/drawing/2014/main" id="{BC1CD88F-0BD3-E317-E7F1-603CA5DE94BD}"/>
              </a:ext>
            </a:extLst>
          </p:cNvPr>
          <p:cNvSpPr>
            <a:spLocks noGrp="1"/>
          </p:cNvSpPr>
          <p:nvPr>
            <p:ph type="body" sz="quarter" idx="64" hasCustomPrompt="1"/>
          </p:nvPr>
        </p:nvSpPr>
        <p:spPr>
          <a:xfrm>
            <a:off x="3332162"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9" name="Text Placeholder 66">
            <a:extLst>
              <a:ext uri="{FF2B5EF4-FFF2-40B4-BE49-F238E27FC236}">
                <a16:creationId xmlns:a16="http://schemas.microsoft.com/office/drawing/2014/main" id="{9D167D68-86B1-2BE6-69F7-BEBEF17A7853}"/>
              </a:ext>
            </a:extLst>
          </p:cNvPr>
          <p:cNvSpPr>
            <a:spLocks noGrp="1"/>
          </p:cNvSpPr>
          <p:nvPr>
            <p:ph type="body" sz="quarter" idx="65" hasCustomPrompt="1"/>
          </p:nvPr>
        </p:nvSpPr>
        <p:spPr>
          <a:xfrm>
            <a:off x="3328988"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70" name="Text Placeholder 66">
            <a:extLst>
              <a:ext uri="{FF2B5EF4-FFF2-40B4-BE49-F238E27FC236}">
                <a16:creationId xmlns:a16="http://schemas.microsoft.com/office/drawing/2014/main" id="{DA312F70-EE0D-53A2-51F0-16AEA4B7DDCA}"/>
              </a:ext>
            </a:extLst>
          </p:cNvPr>
          <p:cNvSpPr>
            <a:spLocks noGrp="1"/>
          </p:cNvSpPr>
          <p:nvPr>
            <p:ph type="body" sz="quarter" idx="66" hasCustomPrompt="1"/>
          </p:nvPr>
        </p:nvSpPr>
        <p:spPr>
          <a:xfrm>
            <a:off x="3328988"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71" name="Text Placeholder 66">
            <a:extLst>
              <a:ext uri="{FF2B5EF4-FFF2-40B4-BE49-F238E27FC236}">
                <a16:creationId xmlns:a16="http://schemas.microsoft.com/office/drawing/2014/main" id="{533A1BB3-43F8-C881-72E5-A03E8250F7A3}"/>
              </a:ext>
            </a:extLst>
          </p:cNvPr>
          <p:cNvSpPr>
            <a:spLocks noGrp="1"/>
          </p:cNvSpPr>
          <p:nvPr>
            <p:ph type="body" sz="quarter" idx="67" hasCustomPrompt="1"/>
          </p:nvPr>
        </p:nvSpPr>
        <p:spPr>
          <a:xfrm>
            <a:off x="3328988"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72" name="Text Placeholder 66">
            <a:extLst>
              <a:ext uri="{FF2B5EF4-FFF2-40B4-BE49-F238E27FC236}">
                <a16:creationId xmlns:a16="http://schemas.microsoft.com/office/drawing/2014/main" id="{4791D876-4B1C-4B50-6713-59FB10652159}"/>
              </a:ext>
            </a:extLst>
          </p:cNvPr>
          <p:cNvSpPr>
            <a:spLocks noGrp="1"/>
          </p:cNvSpPr>
          <p:nvPr>
            <p:ph type="body" sz="quarter" idx="68" hasCustomPrompt="1"/>
          </p:nvPr>
        </p:nvSpPr>
        <p:spPr>
          <a:xfrm>
            <a:off x="3328988"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73" name="Text Placeholder 66">
            <a:extLst>
              <a:ext uri="{FF2B5EF4-FFF2-40B4-BE49-F238E27FC236}">
                <a16:creationId xmlns:a16="http://schemas.microsoft.com/office/drawing/2014/main" id="{BD5E2A73-7FF1-665C-F020-11516508AE2C}"/>
              </a:ext>
            </a:extLst>
          </p:cNvPr>
          <p:cNvSpPr>
            <a:spLocks noGrp="1"/>
          </p:cNvSpPr>
          <p:nvPr>
            <p:ph type="body" sz="quarter" idx="69" hasCustomPrompt="1"/>
          </p:nvPr>
        </p:nvSpPr>
        <p:spPr>
          <a:xfrm>
            <a:off x="3328988"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174" name="Text Placeholder 28">
            <a:extLst>
              <a:ext uri="{FF2B5EF4-FFF2-40B4-BE49-F238E27FC236}">
                <a16:creationId xmlns:a16="http://schemas.microsoft.com/office/drawing/2014/main" id="{D997B543-7AD8-EE40-D50F-57B5DC826577}"/>
              </a:ext>
            </a:extLst>
          </p:cNvPr>
          <p:cNvSpPr>
            <a:spLocks noGrp="1"/>
          </p:cNvSpPr>
          <p:nvPr>
            <p:ph type="body" sz="quarter" idx="70" hasCustomPrompt="1"/>
          </p:nvPr>
        </p:nvSpPr>
        <p:spPr>
          <a:xfrm>
            <a:off x="6219991" y="400613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5" name="Text Placeholder 28">
            <a:extLst>
              <a:ext uri="{FF2B5EF4-FFF2-40B4-BE49-F238E27FC236}">
                <a16:creationId xmlns:a16="http://schemas.microsoft.com/office/drawing/2014/main" id="{9461EC1A-7BF5-2EE0-6FC4-179A9527050F}"/>
              </a:ext>
            </a:extLst>
          </p:cNvPr>
          <p:cNvSpPr>
            <a:spLocks noGrp="1"/>
          </p:cNvSpPr>
          <p:nvPr>
            <p:ph type="body" sz="quarter" idx="71" hasCustomPrompt="1"/>
          </p:nvPr>
        </p:nvSpPr>
        <p:spPr>
          <a:xfrm>
            <a:off x="6219991" y="431784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6" name="Text Placeholder 28">
            <a:extLst>
              <a:ext uri="{FF2B5EF4-FFF2-40B4-BE49-F238E27FC236}">
                <a16:creationId xmlns:a16="http://schemas.microsoft.com/office/drawing/2014/main" id="{B5D1BDD3-DC99-C6DC-EC1B-7706FC9AC6E1}"/>
              </a:ext>
            </a:extLst>
          </p:cNvPr>
          <p:cNvSpPr>
            <a:spLocks noGrp="1"/>
          </p:cNvSpPr>
          <p:nvPr>
            <p:ph type="body" sz="quarter" idx="72" hasCustomPrompt="1"/>
          </p:nvPr>
        </p:nvSpPr>
        <p:spPr>
          <a:xfrm>
            <a:off x="6219991" y="4629557"/>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7" name="Text Placeholder 28">
            <a:extLst>
              <a:ext uri="{FF2B5EF4-FFF2-40B4-BE49-F238E27FC236}">
                <a16:creationId xmlns:a16="http://schemas.microsoft.com/office/drawing/2014/main" id="{D747BADB-CAC9-257A-AD24-27797DAB27E7}"/>
              </a:ext>
            </a:extLst>
          </p:cNvPr>
          <p:cNvSpPr>
            <a:spLocks noGrp="1"/>
          </p:cNvSpPr>
          <p:nvPr>
            <p:ph type="body" sz="quarter" idx="73" hasCustomPrompt="1"/>
          </p:nvPr>
        </p:nvSpPr>
        <p:spPr>
          <a:xfrm>
            <a:off x="6219991" y="4941270"/>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8" name="Text Placeholder 66">
            <a:extLst>
              <a:ext uri="{FF2B5EF4-FFF2-40B4-BE49-F238E27FC236}">
                <a16:creationId xmlns:a16="http://schemas.microsoft.com/office/drawing/2014/main" id="{1BF7C513-C22F-1B7A-6EE1-2C85E5A38EB9}"/>
              </a:ext>
            </a:extLst>
          </p:cNvPr>
          <p:cNvSpPr>
            <a:spLocks noGrp="1"/>
          </p:cNvSpPr>
          <p:nvPr>
            <p:ph type="body" sz="quarter" idx="74" hasCustomPrompt="1"/>
          </p:nvPr>
        </p:nvSpPr>
        <p:spPr>
          <a:xfrm>
            <a:off x="6216817" y="3736658"/>
            <a:ext cx="2428875" cy="184666"/>
          </a:xfrm>
        </p:spPr>
        <p:txBody>
          <a:bodyPr>
            <a:noAutofit/>
          </a:bodyPr>
          <a:lstStyle>
            <a:lvl1pPr>
              <a:defRPr/>
            </a:lvl1pPr>
            <a:lvl6pPr>
              <a:defRPr sz="1200"/>
            </a:lvl6pPr>
          </a:lstStyle>
          <a:p>
            <a:pPr lvl="5"/>
            <a:r>
              <a:rPr lang="en-US" dirty="0"/>
              <a:t>Insert Name</a:t>
            </a:r>
            <a:endParaRPr lang="en-GB" dirty="0"/>
          </a:p>
        </p:txBody>
      </p:sp>
      <p:sp>
        <p:nvSpPr>
          <p:cNvPr id="179" name="Text Placeholder 66">
            <a:extLst>
              <a:ext uri="{FF2B5EF4-FFF2-40B4-BE49-F238E27FC236}">
                <a16:creationId xmlns:a16="http://schemas.microsoft.com/office/drawing/2014/main" id="{E6529234-5FFE-7BEF-3D22-D9F1006FD06E}"/>
              </a:ext>
            </a:extLst>
          </p:cNvPr>
          <p:cNvSpPr>
            <a:spLocks noGrp="1"/>
          </p:cNvSpPr>
          <p:nvPr>
            <p:ph type="body" sz="quarter" idx="75" hasCustomPrompt="1"/>
          </p:nvPr>
        </p:nvSpPr>
        <p:spPr>
          <a:xfrm>
            <a:off x="6216817" y="4094538"/>
            <a:ext cx="2428875" cy="138499"/>
          </a:xfrm>
        </p:spPr>
        <p:txBody>
          <a:bodyPr>
            <a:noAutofit/>
          </a:bodyPr>
          <a:lstStyle>
            <a:lvl1pPr>
              <a:defRPr sz="1100"/>
            </a:lvl1pPr>
            <a:lvl9pPr>
              <a:defRPr sz="900"/>
            </a:lvl9pPr>
          </a:lstStyle>
          <a:p>
            <a:pPr lvl="8"/>
            <a:r>
              <a:rPr lang="en-US" dirty="0"/>
              <a:t>Insert job title </a:t>
            </a:r>
            <a:endParaRPr lang="en-GB" dirty="0"/>
          </a:p>
        </p:txBody>
      </p:sp>
      <p:sp>
        <p:nvSpPr>
          <p:cNvPr id="180" name="Text Placeholder 66">
            <a:extLst>
              <a:ext uri="{FF2B5EF4-FFF2-40B4-BE49-F238E27FC236}">
                <a16:creationId xmlns:a16="http://schemas.microsoft.com/office/drawing/2014/main" id="{41057D1A-22E6-6F2E-9942-E6F9F09D4DD6}"/>
              </a:ext>
            </a:extLst>
          </p:cNvPr>
          <p:cNvSpPr>
            <a:spLocks noGrp="1"/>
          </p:cNvSpPr>
          <p:nvPr>
            <p:ph type="body" sz="quarter" idx="76" hasCustomPrompt="1"/>
          </p:nvPr>
        </p:nvSpPr>
        <p:spPr>
          <a:xfrm>
            <a:off x="6216817" y="4406251"/>
            <a:ext cx="2428875" cy="138499"/>
          </a:xfrm>
        </p:spPr>
        <p:txBody>
          <a:bodyPr>
            <a:noAutofit/>
          </a:bodyPr>
          <a:lstStyle>
            <a:lvl1pPr>
              <a:defRPr sz="1100"/>
            </a:lvl1pPr>
            <a:lvl9pPr>
              <a:defRPr sz="900"/>
            </a:lvl9pPr>
          </a:lstStyle>
          <a:p>
            <a:pPr lvl="8"/>
            <a:r>
              <a:rPr lang="en-US" dirty="0"/>
              <a:t>Insert location</a:t>
            </a:r>
            <a:endParaRPr lang="en-GB" dirty="0"/>
          </a:p>
        </p:txBody>
      </p:sp>
      <p:sp>
        <p:nvSpPr>
          <p:cNvPr id="181" name="Text Placeholder 66">
            <a:extLst>
              <a:ext uri="{FF2B5EF4-FFF2-40B4-BE49-F238E27FC236}">
                <a16:creationId xmlns:a16="http://schemas.microsoft.com/office/drawing/2014/main" id="{102A7612-1C53-3E44-36E1-E12A28322352}"/>
              </a:ext>
            </a:extLst>
          </p:cNvPr>
          <p:cNvSpPr>
            <a:spLocks noGrp="1"/>
          </p:cNvSpPr>
          <p:nvPr>
            <p:ph type="body" sz="quarter" idx="77" hasCustomPrompt="1"/>
          </p:nvPr>
        </p:nvSpPr>
        <p:spPr>
          <a:xfrm>
            <a:off x="6216817" y="4717964"/>
            <a:ext cx="2428875" cy="138499"/>
          </a:xfrm>
        </p:spPr>
        <p:txBody>
          <a:bodyPr>
            <a:noAutofit/>
          </a:bodyPr>
          <a:lstStyle>
            <a:lvl1pPr>
              <a:defRPr sz="1100"/>
            </a:lvl1pPr>
            <a:lvl9pPr>
              <a:defRPr sz="900"/>
            </a:lvl9pPr>
          </a:lstStyle>
          <a:p>
            <a:pPr lvl="8"/>
            <a:r>
              <a:rPr lang="en-US" dirty="0"/>
              <a:t>Insert phone number</a:t>
            </a:r>
            <a:endParaRPr lang="en-GB" dirty="0"/>
          </a:p>
        </p:txBody>
      </p:sp>
      <p:sp>
        <p:nvSpPr>
          <p:cNvPr id="182" name="Text Placeholder 66">
            <a:extLst>
              <a:ext uri="{FF2B5EF4-FFF2-40B4-BE49-F238E27FC236}">
                <a16:creationId xmlns:a16="http://schemas.microsoft.com/office/drawing/2014/main" id="{F20B8716-500F-28DC-FB4E-517B2B5202B1}"/>
              </a:ext>
            </a:extLst>
          </p:cNvPr>
          <p:cNvSpPr>
            <a:spLocks noGrp="1"/>
          </p:cNvSpPr>
          <p:nvPr>
            <p:ph type="body" sz="quarter" idx="78" hasCustomPrompt="1"/>
          </p:nvPr>
        </p:nvSpPr>
        <p:spPr>
          <a:xfrm>
            <a:off x="6216817" y="5029676"/>
            <a:ext cx="2428875" cy="138499"/>
          </a:xfrm>
        </p:spPr>
        <p:txBody>
          <a:bodyPr>
            <a:noAutofit/>
          </a:bodyPr>
          <a:lstStyle>
            <a:lvl1pPr>
              <a:defRPr sz="1100"/>
            </a:lvl1pPr>
            <a:lvl9pPr>
              <a:defRPr sz="900"/>
            </a:lvl9pPr>
          </a:lstStyle>
          <a:p>
            <a:pPr lvl="8"/>
            <a:r>
              <a:rPr lang="en-US" dirty="0"/>
              <a:t>Insert email address</a:t>
            </a:r>
            <a:endParaRPr lang="en-GB" dirty="0"/>
          </a:p>
        </p:txBody>
      </p:sp>
      <p:sp>
        <p:nvSpPr>
          <p:cNvPr id="5" name="TextBox 4">
            <a:extLst>
              <a:ext uri="{FF2B5EF4-FFF2-40B4-BE49-F238E27FC236}">
                <a16:creationId xmlns:a16="http://schemas.microsoft.com/office/drawing/2014/main" id="{9C5087BE-51F8-FC7A-8E8D-D24E2CBA4483}"/>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Tree>
    <p:custDataLst>
      <p:tags r:id="rId1"/>
    </p:custDataLst>
    <p:extLst>
      <p:ext uri="{BB962C8B-B14F-4D97-AF65-F5344CB8AC3E}">
        <p14:creationId xmlns:p14="http://schemas.microsoft.com/office/powerpoint/2010/main" val="82828821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act details x3 yellow with image">
    <p:bg>
      <p:bgRef idx="1001">
        <a:schemeClr val="bg2"/>
      </p:bgRef>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6E47AF2-DB90-7FA8-F4B4-7EBC43DEA7F7}"/>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CF7359E-8D9D-F79F-9A84-3D34BC984F5C}"/>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2BC84F02-6179-AB01-158E-53E91D3F9B8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40226587-76DF-D6D3-C081-E179FFF79E4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A2C83EF6-7147-AEDC-FB39-9FF672A4A49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FBF826C3-A3BF-7947-D49C-70AF0F37FE7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1D7EE149-7912-B850-0C01-10E8F4E0AA5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BAD2AB4F-6A32-8A21-FD86-7F23B76513F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7A065520-653F-0D69-CB42-83296CF7BDB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B1D37F16-772F-3017-BB4D-4B004B493FA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65964AA3-2585-6FA9-B5BE-A64F8E23D86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CB604602-54FC-0D01-E989-7F139BBA5151}"/>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AD839ADA-6226-6F74-FB73-BD6B9AE54734}"/>
              </a:ext>
            </a:extLst>
          </p:cNvPr>
          <p:cNvSpPr txBox="1"/>
          <p:nvPr userDrawn="1"/>
        </p:nvSpPr>
        <p:spPr>
          <a:xfrm>
            <a:off x="450849" y="5628640"/>
            <a:ext cx="829805" cy="203133"/>
          </a:xfrm>
          <a:prstGeom prst="rect">
            <a:avLst/>
          </a:prstGeom>
          <a:noFill/>
        </p:spPr>
        <p:txBody>
          <a:bodyPr wrap="square" lIns="0" tIns="0" rIns="0" bIns="0" rtlCol="0">
            <a:no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D567FA3A-9F88-DDEA-6C81-D1E8BAE83B9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55" name="Text Placeholder 28">
            <a:extLst>
              <a:ext uri="{FF2B5EF4-FFF2-40B4-BE49-F238E27FC236}">
                <a16:creationId xmlns:a16="http://schemas.microsoft.com/office/drawing/2014/main" id="{8C3E7E8D-E252-C846-69BF-C9E5E269B3BA}"/>
              </a:ext>
            </a:extLst>
          </p:cNvPr>
          <p:cNvSpPr>
            <a:spLocks noGrp="1"/>
          </p:cNvSpPr>
          <p:nvPr>
            <p:ph type="body" sz="quarter" idx="25" hasCustomPrompt="1"/>
          </p:nvPr>
        </p:nvSpPr>
        <p:spPr>
          <a:xfrm>
            <a:off x="4508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28">
            <a:extLst>
              <a:ext uri="{FF2B5EF4-FFF2-40B4-BE49-F238E27FC236}">
                <a16:creationId xmlns:a16="http://schemas.microsoft.com/office/drawing/2014/main" id="{F3BD5717-4428-1696-0CEA-FE48D3CB9A7D}"/>
              </a:ext>
            </a:extLst>
          </p:cNvPr>
          <p:cNvSpPr>
            <a:spLocks noGrp="1"/>
          </p:cNvSpPr>
          <p:nvPr>
            <p:ph type="body" sz="quarter" idx="26" hasCustomPrompt="1"/>
          </p:nvPr>
        </p:nvSpPr>
        <p:spPr>
          <a:xfrm>
            <a:off x="4508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7" name="Text Placeholder 28">
            <a:extLst>
              <a:ext uri="{FF2B5EF4-FFF2-40B4-BE49-F238E27FC236}">
                <a16:creationId xmlns:a16="http://schemas.microsoft.com/office/drawing/2014/main" id="{1B96827B-D4EF-6FBF-417A-5FEB1C5D06B7}"/>
              </a:ext>
            </a:extLst>
          </p:cNvPr>
          <p:cNvSpPr>
            <a:spLocks noGrp="1"/>
          </p:cNvSpPr>
          <p:nvPr>
            <p:ph type="body" sz="quarter" idx="27" hasCustomPrompt="1"/>
          </p:nvPr>
        </p:nvSpPr>
        <p:spPr>
          <a:xfrm>
            <a:off x="4508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8" name="Text Placeholder 28">
            <a:extLst>
              <a:ext uri="{FF2B5EF4-FFF2-40B4-BE49-F238E27FC236}">
                <a16:creationId xmlns:a16="http://schemas.microsoft.com/office/drawing/2014/main" id="{FD8C09BD-4A50-703F-B4EC-6B0502996EAA}"/>
              </a:ext>
            </a:extLst>
          </p:cNvPr>
          <p:cNvSpPr>
            <a:spLocks noGrp="1"/>
          </p:cNvSpPr>
          <p:nvPr>
            <p:ph type="body" sz="quarter" idx="28" hasCustomPrompt="1"/>
          </p:nvPr>
        </p:nvSpPr>
        <p:spPr>
          <a:xfrm>
            <a:off x="4508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9" name="Title 64">
            <a:extLst>
              <a:ext uri="{FF2B5EF4-FFF2-40B4-BE49-F238E27FC236}">
                <a16:creationId xmlns:a16="http://schemas.microsoft.com/office/drawing/2014/main" id="{76E38BF0-8889-736D-D9A8-4D66E8C05B60}"/>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60" name="Text Placeholder 66">
            <a:extLst>
              <a:ext uri="{FF2B5EF4-FFF2-40B4-BE49-F238E27FC236}">
                <a16:creationId xmlns:a16="http://schemas.microsoft.com/office/drawing/2014/main" id="{916D30A4-92F0-4804-DE43-5391BC934463}"/>
              </a:ext>
            </a:extLst>
          </p:cNvPr>
          <p:cNvSpPr>
            <a:spLocks noGrp="1"/>
          </p:cNvSpPr>
          <p:nvPr>
            <p:ph type="body" sz="quarter" idx="29" hasCustomPrompt="1"/>
          </p:nvPr>
        </p:nvSpPr>
        <p:spPr>
          <a:xfrm>
            <a:off x="4476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61" name="Text Placeholder 66">
            <a:extLst>
              <a:ext uri="{FF2B5EF4-FFF2-40B4-BE49-F238E27FC236}">
                <a16:creationId xmlns:a16="http://schemas.microsoft.com/office/drawing/2014/main" id="{4430A6D4-9D41-B70F-A658-BC5365E5B903}"/>
              </a:ext>
            </a:extLst>
          </p:cNvPr>
          <p:cNvSpPr>
            <a:spLocks noGrp="1"/>
          </p:cNvSpPr>
          <p:nvPr>
            <p:ph type="body" sz="quarter" idx="30" hasCustomPrompt="1"/>
          </p:nvPr>
        </p:nvSpPr>
        <p:spPr>
          <a:xfrm>
            <a:off x="4476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2" name="Text Placeholder 66">
            <a:extLst>
              <a:ext uri="{FF2B5EF4-FFF2-40B4-BE49-F238E27FC236}">
                <a16:creationId xmlns:a16="http://schemas.microsoft.com/office/drawing/2014/main" id="{92CEEDFD-E73D-4C59-F315-7461950F5C16}"/>
              </a:ext>
            </a:extLst>
          </p:cNvPr>
          <p:cNvSpPr>
            <a:spLocks noGrp="1"/>
          </p:cNvSpPr>
          <p:nvPr>
            <p:ph type="body" sz="quarter" idx="31" hasCustomPrompt="1"/>
          </p:nvPr>
        </p:nvSpPr>
        <p:spPr>
          <a:xfrm>
            <a:off x="4476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63" name="Text Placeholder 66">
            <a:extLst>
              <a:ext uri="{FF2B5EF4-FFF2-40B4-BE49-F238E27FC236}">
                <a16:creationId xmlns:a16="http://schemas.microsoft.com/office/drawing/2014/main" id="{17D8413B-6747-7B10-2936-D7B037B65BD1}"/>
              </a:ext>
            </a:extLst>
          </p:cNvPr>
          <p:cNvSpPr>
            <a:spLocks noGrp="1"/>
          </p:cNvSpPr>
          <p:nvPr>
            <p:ph type="body" sz="quarter" idx="32" hasCustomPrompt="1"/>
          </p:nvPr>
        </p:nvSpPr>
        <p:spPr>
          <a:xfrm>
            <a:off x="4476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4" name="Text Placeholder 66">
            <a:extLst>
              <a:ext uri="{FF2B5EF4-FFF2-40B4-BE49-F238E27FC236}">
                <a16:creationId xmlns:a16="http://schemas.microsoft.com/office/drawing/2014/main" id="{ED0CFE91-A4A0-FA9A-36FA-5EF16B6BA92B}"/>
              </a:ext>
            </a:extLst>
          </p:cNvPr>
          <p:cNvSpPr>
            <a:spLocks noGrp="1"/>
          </p:cNvSpPr>
          <p:nvPr>
            <p:ph type="body" sz="quarter" idx="33" hasCustomPrompt="1"/>
          </p:nvPr>
        </p:nvSpPr>
        <p:spPr>
          <a:xfrm>
            <a:off x="4476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65" name="Text Placeholder 28">
            <a:extLst>
              <a:ext uri="{FF2B5EF4-FFF2-40B4-BE49-F238E27FC236}">
                <a16:creationId xmlns:a16="http://schemas.microsoft.com/office/drawing/2014/main" id="{04E8519C-9A0A-422E-B046-2FA9417213DD}"/>
              </a:ext>
            </a:extLst>
          </p:cNvPr>
          <p:cNvSpPr>
            <a:spLocks noGrp="1"/>
          </p:cNvSpPr>
          <p:nvPr>
            <p:ph type="body" sz="quarter" idx="34" hasCustomPrompt="1"/>
          </p:nvPr>
        </p:nvSpPr>
        <p:spPr>
          <a:xfrm>
            <a:off x="429259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6" name="Text Placeholder 28">
            <a:extLst>
              <a:ext uri="{FF2B5EF4-FFF2-40B4-BE49-F238E27FC236}">
                <a16:creationId xmlns:a16="http://schemas.microsoft.com/office/drawing/2014/main" id="{AA47D99C-854D-6294-BBA2-683310F24D1B}"/>
              </a:ext>
            </a:extLst>
          </p:cNvPr>
          <p:cNvSpPr>
            <a:spLocks noGrp="1"/>
          </p:cNvSpPr>
          <p:nvPr>
            <p:ph type="body" sz="quarter" idx="35" hasCustomPrompt="1"/>
          </p:nvPr>
        </p:nvSpPr>
        <p:spPr>
          <a:xfrm>
            <a:off x="429259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7" name="Text Placeholder 28">
            <a:extLst>
              <a:ext uri="{FF2B5EF4-FFF2-40B4-BE49-F238E27FC236}">
                <a16:creationId xmlns:a16="http://schemas.microsoft.com/office/drawing/2014/main" id="{463FA1FE-AD90-57AF-CDDE-DF79B893D316}"/>
              </a:ext>
            </a:extLst>
          </p:cNvPr>
          <p:cNvSpPr>
            <a:spLocks noGrp="1"/>
          </p:cNvSpPr>
          <p:nvPr>
            <p:ph type="body" sz="quarter" idx="36" hasCustomPrompt="1"/>
          </p:nvPr>
        </p:nvSpPr>
        <p:spPr>
          <a:xfrm>
            <a:off x="429259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8" name="Text Placeholder 28">
            <a:extLst>
              <a:ext uri="{FF2B5EF4-FFF2-40B4-BE49-F238E27FC236}">
                <a16:creationId xmlns:a16="http://schemas.microsoft.com/office/drawing/2014/main" id="{043FB2F6-31A0-C8E7-9564-0545C308985B}"/>
              </a:ext>
            </a:extLst>
          </p:cNvPr>
          <p:cNvSpPr>
            <a:spLocks noGrp="1"/>
          </p:cNvSpPr>
          <p:nvPr>
            <p:ph type="body" sz="quarter" idx="37" hasCustomPrompt="1"/>
          </p:nvPr>
        </p:nvSpPr>
        <p:spPr>
          <a:xfrm>
            <a:off x="429259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9" name="Text Placeholder 66">
            <a:extLst>
              <a:ext uri="{FF2B5EF4-FFF2-40B4-BE49-F238E27FC236}">
                <a16:creationId xmlns:a16="http://schemas.microsoft.com/office/drawing/2014/main" id="{3C97C1AE-2EE0-30C4-688D-8FA23B400492}"/>
              </a:ext>
            </a:extLst>
          </p:cNvPr>
          <p:cNvSpPr>
            <a:spLocks noGrp="1"/>
          </p:cNvSpPr>
          <p:nvPr>
            <p:ph type="body" sz="quarter" idx="38" hasCustomPrompt="1"/>
          </p:nvPr>
        </p:nvSpPr>
        <p:spPr>
          <a:xfrm>
            <a:off x="428942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0" name="Text Placeholder 66">
            <a:extLst>
              <a:ext uri="{FF2B5EF4-FFF2-40B4-BE49-F238E27FC236}">
                <a16:creationId xmlns:a16="http://schemas.microsoft.com/office/drawing/2014/main" id="{2CC21851-4937-1285-EB95-49BFBEE79571}"/>
              </a:ext>
            </a:extLst>
          </p:cNvPr>
          <p:cNvSpPr>
            <a:spLocks noGrp="1"/>
          </p:cNvSpPr>
          <p:nvPr>
            <p:ph type="body" sz="quarter" idx="39" hasCustomPrompt="1"/>
          </p:nvPr>
        </p:nvSpPr>
        <p:spPr>
          <a:xfrm>
            <a:off x="428942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1" name="Text Placeholder 66">
            <a:extLst>
              <a:ext uri="{FF2B5EF4-FFF2-40B4-BE49-F238E27FC236}">
                <a16:creationId xmlns:a16="http://schemas.microsoft.com/office/drawing/2014/main" id="{A48C2866-581E-8AF0-EB58-CC717F86BA36}"/>
              </a:ext>
            </a:extLst>
          </p:cNvPr>
          <p:cNvSpPr>
            <a:spLocks noGrp="1"/>
          </p:cNvSpPr>
          <p:nvPr>
            <p:ph type="body" sz="quarter" idx="40" hasCustomPrompt="1"/>
          </p:nvPr>
        </p:nvSpPr>
        <p:spPr>
          <a:xfrm>
            <a:off x="428942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72" name="Text Placeholder 66">
            <a:extLst>
              <a:ext uri="{FF2B5EF4-FFF2-40B4-BE49-F238E27FC236}">
                <a16:creationId xmlns:a16="http://schemas.microsoft.com/office/drawing/2014/main" id="{300A386A-CBFA-4516-C247-AC0FDA0AE23B}"/>
              </a:ext>
            </a:extLst>
          </p:cNvPr>
          <p:cNvSpPr>
            <a:spLocks noGrp="1"/>
          </p:cNvSpPr>
          <p:nvPr>
            <p:ph type="body" sz="quarter" idx="41" hasCustomPrompt="1"/>
          </p:nvPr>
        </p:nvSpPr>
        <p:spPr>
          <a:xfrm>
            <a:off x="428942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3" name="Text Placeholder 66">
            <a:extLst>
              <a:ext uri="{FF2B5EF4-FFF2-40B4-BE49-F238E27FC236}">
                <a16:creationId xmlns:a16="http://schemas.microsoft.com/office/drawing/2014/main" id="{C83EACAA-225A-FC09-B0A9-EC3962EF682C}"/>
              </a:ext>
            </a:extLst>
          </p:cNvPr>
          <p:cNvSpPr>
            <a:spLocks noGrp="1"/>
          </p:cNvSpPr>
          <p:nvPr>
            <p:ph type="body" sz="quarter" idx="42" hasCustomPrompt="1"/>
          </p:nvPr>
        </p:nvSpPr>
        <p:spPr>
          <a:xfrm>
            <a:off x="428942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4" name="Text Placeholder 28">
            <a:extLst>
              <a:ext uri="{FF2B5EF4-FFF2-40B4-BE49-F238E27FC236}">
                <a16:creationId xmlns:a16="http://schemas.microsoft.com/office/drawing/2014/main" id="{97D3AEE7-1C00-FA6B-B96B-C1A38730400F}"/>
              </a:ext>
            </a:extLst>
          </p:cNvPr>
          <p:cNvSpPr>
            <a:spLocks noGrp="1"/>
          </p:cNvSpPr>
          <p:nvPr>
            <p:ph type="body" sz="quarter" idx="43" hasCustomPrompt="1"/>
          </p:nvPr>
        </p:nvSpPr>
        <p:spPr>
          <a:xfrm>
            <a:off x="81343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5" name="Text Placeholder 28">
            <a:extLst>
              <a:ext uri="{FF2B5EF4-FFF2-40B4-BE49-F238E27FC236}">
                <a16:creationId xmlns:a16="http://schemas.microsoft.com/office/drawing/2014/main" id="{3B4DD399-9E9D-3EFE-7C95-033291AF61CC}"/>
              </a:ext>
            </a:extLst>
          </p:cNvPr>
          <p:cNvSpPr>
            <a:spLocks noGrp="1"/>
          </p:cNvSpPr>
          <p:nvPr>
            <p:ph type="body" sz="quarter" idx="44" hasCustomPrompt="1"/>
          </p:nvPr>
        </p:nvSpPr>
        <p:spPr>
          <a:xfrm>
            <a:off x="81343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6" name="Text Placeholder 28">
            <a:extLst>
              <a:ext uri="{FF2B5EF4-FFF2-40B4-BE49-F238E27FC236}">
                <a16:creationId xmlns:a16="http://schemas.microsoft.com/office/drawing/2014/main" id="{51580AEB-ED74-10F1-E59D-6EEF1B13F744}"/>
              </a:ext>
            </a:extLst>
          </p:cNvPr>
          <p:cNvSpPr>
            <a:spLocks noGrp="1"/>
          </p:cNvSpPr>
          <p:nvPr>
            <p:ph type="body" sz="quarter" idx="45" hasCustomPrompt="1"/>
          </p:nvPr>
        </p:nvSpPr>
        <p:spPr>
          <a:xfrm>
            <a:off x="81343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7" name="Text Placeholder 28">
            <a:extLst>
              <a:ext uri="{FF2B5EF4-FFF2-40B4-BE49-F238E27FC236}">
                <a16:creationId xmlns:a16="http://schemas.microsoft.com/office/drawing/2014/main" id="{E35117EF-50D1-DE08-5437-89C329333D30}"/>
              </a:ext>
            </a:extLst>
          </p:cNvPr>
          <p:cNvSpPr>
            <a:spLocks noGrp="1"/>
          </p:cNvSpPr>
          <p:nvPr>
            <p:ph type="body" sz="quarter" idx="46" hasCustomPrompt="1"/>
          </p:nvPr>
        </p:nvSpPr>
        <p:spPr>
          <a:xfrm>
            <a:off x="81343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8" name="Text Placeholder 66">
            <a:extLst>
              <a:ext uri="{FF2B5EF4-FFF2-40B4-BE49-F238E27FC236}">
                <a16:creationId xmlns:a16="http://schemas.microsoft.com/office/drawing/2014/main" id="{33C69738-BFBD-49AC-EC7B-132D401B213E}"/>
              </a:ext>
            </a:extLst>
          </p:cNvPr>
          <p:cNvSpPr>
            <a:spLocks noGrp="1"/>
          </p:cNvSpPr>
          <p:nvPr>
            <p:ph type="body" sz="quarter" idx="47" hasCustomPrompt="1"/>
          </p:nvPr>
        </p:nvSpPr>
        <p:spPr>
          <a:xfrm>
            <a:off x="81311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9" name="Text Placeholder 66">
            <a:extLst>
              <a:ext uri="{FF2B5EF4-FFF2-40B4-BE49-F238E27FC236}">
                <a16:creationId xmlns:a16="http://schemas.microsoft.com/office/drawing/2014/main" id="{41E7A3FA-FE37-06D6-88A9-69A7AEB8D5DD}"/>
              </a:ext>
            </a:extLst>
          </p:cNvPr>
          <p:cNvSpPr>
            <a:spLocks noGrp="1"/>
          </p:cNvSpPr>
          <p:nvPr>
            <p:ph type="body" sz="quarter" idx="48" hasCustomPrompt="1"/>
          </p:nvPr>
        </p:nvSpPr>
        <p:spPr>
          <a:xfrm>
            <a:off x="81311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0" name="Text Placeholder 66">
            <a:extLst>
              <a:ext uri="{FF2B5EF4-FFF2-40B4-BE49-F238E27FC236}">
                <a16:creationId xmlns:a16="http://schemas.microsoft.com/office/drawing/2014/main" id="{392001D5-9F94-CE26-8376-1A180E6C3135}"/>
              </a:ext>
            </a:extLst>
          </p:cNvPr>
          <p:cNvSpPr>
            <a:spLocks noGrp="1"/>
          </p:cNvSpPr>
          <p:nvPr>
            <p:ph type="body" sz="quarter" idx="49" hasCustomPrompt="1"/>
          </p:nvPr>
        </p:nvSpPr>
        <p:spPr>
          <a:xfrm>
            <a:off x="81311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81" name="Text Placeholder 66">
            <a:extLst>
              <a:ext uri="{FF2B5EF4-FFF2-40B4-BE49-F238E27FC236}">
                <a16:creationId xmlns:a16="http://schemas.microsoft.com/office/drawing/2014/main" id="{6D9E2999-B56D-A0A4-0DCC-824A5D1EC5BF}"/>
              </a:ext>
            </a:extLst>
          </p:cNvPr>
          <p:cNvSpPr>
            <a:spLocks noGrp="1"/>
          </p:cNvSpPr>
          <p:nvPr>
            <p:ph type="body" sz="quarter" idx="50" hasCustomPrompt="1"/>
          </p:nvPr>
        </p:nvSpPr>
        <p:spPr>
          <a:xfrm>
            <a:off x="81311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2" name="Text Placeholder 66">
            <a:extLst>
              <a:ext uri="{FF2B5EF4-FFF2-40B4-BE49-F238E27FC236}">
                <a16:creationId xmlns:a16="http://schemas.microsoft.com/office/drawing/2014/main" id="{DD5E82FA-1A54-E10D-F7F2-B20691D6EF0F}"/>
              </a:ext>
            </a:extLst>
          </p:cNvPr>
          <p:cNvSpPr>
            <a:spLocks noGrp="1"/>
          </p:cNvSpPr>
          <p:nvPr>
            <p:ph type="body" sz="quarter" idx="51" hasCustomPrompt="1"/>
          </p:nvPr>
        </p:nvSpPr>
        <p:spPr>
          <a:xfrm>
            <a:off x="81311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3" name="Picture Placeholder 84">
            <a:extLst>
              <a:ext uri="{FF2B5EF4-FFF2-40B4-BE49-F238E27FC236}">
                <a16:creationId xmlns:a16="http://schemas.microsoft.com/office/drawing/2014/main" id="{380308F0-169D-DC14-794C-82A07BB2E8A3}"/>
              </a:ext>
            </a:extLst>
          </p:cNvPr>
          <p:cNvSpPr>
            <a:spLocks noGrp="1"/>
          </p:cNvSpPr>
          <p:nvPr>
            <p:ph type="pic" sz="quarter" idx="52"/>
          </p:nvPr>
        </p:nvSpPr>
        <p:spPr>
          <a:xfrm>
            <a:off x="447675" y="2724150"/>
            <a:ext cx="720000" cy="720000"/>
          </a:xfrm>
        </p:spPr>
        <p:txBody>
          <a:bodyPr/>
          <a:lstStyle/>
          <a:p>
            <a:r>
              <a:rPr lang="en-US"/>
              <a:t>Click icon to add picture</a:t>
            </a:r>
            <a:endParaRPr lang="en-GB"/>
          </a:p>
        </p:txBody>
      </p:sp>
      <p:sp>
        <p:nvSpPr>
          <p:cNvPr id="84" name="Picture Placeholder 84">
            <a:extLst>
              <a:ext uri="{FF2B5EF4-FFF2-40B4-BE49-F238E27FC236}">
                <a16:creationId xmlns:a16="http://schemas.microsoft.com/office/drawing/2014/main" id="{C318E574-7032-F657-2584-853C8F0347F4}"/>
              </a:ext>
            </a:extLst>
          </p:cNvPr>
          <p:cNvSpPr>
            <a:spLocks noGrp="1"/>
          </p:cNvSpPr>
          <p:nvPr>
            <p:ph type="pic" sz="quarter" idx="53"/>
          </p:nvPr>
        </p:nvSpPr>
        <p:spPr>
          <a:xfrm>
            <a:off x="4289425" y="2724150"/>
            <a:ext cx="720000" cy="720000"/>
          </a:xfrm>
        </p:spPr>
        <p:txBody>
          <a:bodyPr/>
          <a:lstStyle/>
          <a:p>
            <a:r>
              <a:rPr lang="en-US"/>
              <a:t>Click icon to add picture</a:t>
            </a:r>
            <a:endParaRPr lang="en-GB"/>
          </a:p>
        </p:txBody>
      </p:sp>
      <p:sp>
        <p:nvSpPr>
          <p:cNvPr id="85" name="Picture Placeholder 84">
            <a:extLst>
              <a:ext uri="{FF2B5EF4-FFF2-40B4-BE49-F238E27FC236}">
                <a16:creationId xmlns:a16="http://schemas.microsoft.com/office/drawing/2014/main" id="{051B3CDE-1192-7B4A-F041-CB889B864D92}"/>
              </a:ext>
            </a:extLst>
          </p:cNvPr>
          <p:cNvSpPr>
            <a:spLocks noGrp="1"/>
          </p:cNvSpPr>
          <p:nvPr>
            <p:ph type="pic" sz="quarter" idx="54"/>
          </p:nvPr>
        </p:nvSpPr>
        <p:spPr>
          <a:xfrm>
            <a:off x="8131175"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7909387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act details x3 navy with image">
    <p:bg>
      <p:bgRef idx="1001">
        <a:schemeClr val="bg2"/>
      </p:bgRef>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7B5169E0-CDEC-6C72-E52E-D5130E4AE509}"/>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9B94145-8392-7E29-2124-5A8E84281DC4}"/>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7187C668-9218-3CDB-353A-E74EEDC2FE58}"/>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FBF1E42A-4F39-2D9E-FF6F-052962B4A18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7EE74F17-2EB6-AB98-D09C-9630C3FEB15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B1AF65F7-141B-400A-9A23-29CA8B9CD80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4E6466D6-D719-9F43-0DA4-7BC12465CB6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1564287E-D268-5356-883D-84E08830D574}"/>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188857C9-E6E5-55DD-D630-4D7F1E1E051C}"/>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FAA1217B-9F8C-57DA-CAFF-3A19A56737F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4A0EE8C1-E4E7-BEEC-9DF3-1B0DF6615372}"/>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7510B40B-3FFC-0C65-0A51-667EB844C0E6}"/>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EB16B523-62CC-710C-5B9A-94E8D06D219F}"/>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2BADEC87-4A05-9FCE-6D48-E2FB05A15BD7}"/>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55" name="Text Placeholder 28">
            <a:extLst>
              <a:ext uri="{FF2B5EF4-FFF2-40B4-BE49-F238E27FC236}">
                <a16:creationId xmlns:a16="http://schemas.microsoft.com/office/drawing/2014/main" id="{74FDBC9F-A8A6-BCC2-81D7-AC5BF72811E2}"/>
              </a:ext>
            </a:extLst>
          </p:cNvPr>
          <p:cNvSpPr>
            <a:spLocks noGrp="1"/>
          </p:cNvSpPr>
          <p:nvPr>
            <p:ph type="body" sz="quarter" idx="25" hasCustomPrompt="1"/>
          </p:nvPr>
        </p:nvSpPr>
        <p:spPr>
          <a:xfrm>
            <a:off x="4508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28">
            <a:extLst>
              <a:ext uri="{FF2B5EF4-FFF2-40B4-BE49-F238E27FC236}">
                <a16:creationId xmlns:a16="http://schemas.microsoft.com/office/drawing/2014/main" id="{BF474037-45A1-5C66-584D-9ED2D6FA4247}"/>
              </a:ext>
            </a:extLst>
          </p:cNvPr>
          <p:cNvSpPr>
            <a:spLocks noGrp="1"/>
          </p:cNvSpPr>
          <p:nvPr>
            <p:ph type="body" sz="quarter" idx="26" hasCustomPrompt="1"/>
          </p:nvPr>
        </p:nvSpPr>
        <p:spPr>
          <a:xfrm>
            <a:off x="4508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7" name="Text Placeholder 28">
            <a:extLst>
              <a:ext uri="{FF2B5EF4-FFF2-40B4-BE49-F238E27FC236}">
                <a16:creationId xmlns:a16="http://schemas.microsoft.com/office/drawing/2014/main" id="{F2EEB31F-A30F-C889-5FE8-9614985E14E1}"/>
              </a:ext>
            </a:extLst>
          </p:cNvPr>
          <p:cNvSpPr>
            <a:spLocks noGrp="1"/>
          </p:cNvSpPr>
          <p:nvPr>
            <p:ph type="body" sz="quarter" idx="27" hasCustomPrompt="1"/>
          </p:nvPr>
        </p:nvSpPr>
        <p:spPr>
          <a:xfrm>
            <a:off x="4508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8" name="Text Placeholder 28">
            <a:extLst>
              <a:ext uri="{FF2B5EF4-FFF2-40B4-BE49-F238E27FC236}">
                <a16:creationId xmlns:a16="http://schemas.microsoft.com/office/drawing/2014/main" id="{2C503627-9D60-8077-B1D5-3A380891133C}"/>
              </a:ext>
            </a:extLst>
          </p:cNvPr>
          <p:cNvSpPr>
            <a:spLocks noGrp="1"/>
          </p:cNvSpPr>
          <p:nvPr>
            <p:ph type="body" sz="quarter" idx="28" hasCustomPrompt="1"/>
          </p:nvPr>
        </p:nvSpPr>
        <p:spPr>
          <a:xfrm>
            <a:off x="4508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9" name="Title 64">
            <a:extLst>
              <a:ext uri="{FF2B5EF4-FFF2-40B4-BE49-F238E27FC236}">
                <a16:creationId xmlns:a16="http://schemas.microsoft.com/office/drawing/2014/main" id="{40DEA068-FBB4-2CA3-1D9B-E035422A1087}"/>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60" name="Text Placeholder 66">
            <a:extLst>
              <a:ext uri="{FF2B5EF4-FFF2-40B4-BE49-F238E27FC236}">
                <a16:creationId xmlns:a16="http://schemas.microsoft.com/office/drawing/2014/main" id="{55B934AC-E39F-CF13-7DD9-8C51F3DE1519}"/>
              </a:ext>
            </a:extLst>
          </p:cNvPr>
          <p:cNvSpPr>
            <a:spLocks noGrp="1"/>
          </p:cNvSpPr>
          <p:nvPr>
            <p:ph type="body" sz="quarter" idx="29" hasCustomPrompt="1"/>
          </p:nvPr>
        </p:nvSpPr>
        <p:spPr>
          <a:xfrm>
            <a:off x="4476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61" name="Text Placeholder 66">
            <a:extLst>
              <a:ext uri="{FF2B5EF4-FFF2-40B4-BE49-F238E27FC236}">
                <a16:creationId xmlns:a16="http://schemas.microsoft.com/office/drawing/2014/main" id="{431CE8E1-01C1-CB41-804E-5D1513040A28}"/>
              </a:ext>
            </a:extLst>
          </p:cNvPr>
          <p:cNvSpPr>
            <a:spLocks noGrp="1"/>
          </p:cNvSpPr>
          <p:nvPr>
            <p:ph type="body" sz="quarter" idx="30" hasCustomPrompt="1"/>
          </p:nvPr>
        </p:nvSpPr>
        <p:spPr>
          <a:xfrm>
            <a:off x="4476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2" name="Text Placeholder 66">
            <a:extLst>
              <a:ext uri="{FF2B5EF4-FFF2-40B4-BE49-F238E27FC236}">
                <a16:creationId xmlns:a16="http://schemas.microsoft.com/office/drawing/2014/main" id="{2C6521FE-D4A7-4A8D-3893-C8A96EDADC8F}"/>
              </a:ext>
            </a:extLst>
          </p:cNvPr>
          <p:cNvSpPr>
            <a:spLocks noGrp="1"/>
          </p:cNvSpPr>
          <p:nvPr>
            <p:ph type="body" sz="quarter" idx="31" hasCustomPrompt="1"/>
          </p:nvPr>
        </p:nvSpPr>
        <p:spPr>
          <a:xfrm>
            <a:off x="4476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63" name="Text Placeholder 66">
            <a:extLst>
              <a:ext uri="{FF2B5EF4-FFF2-40B4-BE49-F238E27FC236}">
                <a16:creationId xmlns:a16="http://schemas.microsoft.com/office/drawing/2014/main" id="{395A2BB8-15E4-5415-96AC-C53DBECB2647}"/>
              </a:ext>
            </a:extLst>
          </p:cNvPr>
          <p:cNvSpPr>
            <a:spLocks noGrp="1"/>
          </p:cNvSpPr>
          <p:nvPr>
            <p:ph type="body" sz="quarter" idx="32" hasCustomPrompt="1"/>
          </p:nvPr>
        </p:nvSpPr>
        <p:spPr>
          <a:xfrm>
            <a:off x="4476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4" name="Text Placeholder 66">
            <a:extLst>
              <a:ext uri="{FF2B5EF4-FFF2-40B4-BE49-F238E27FC236}">
                <a16:creationId xmlns:a16="http://schemas.microsoft.com/office/drawing/2014/main" id="{785E21F5-7565-9733-BFE2-C83EA9A89C99}"/>
              </a:ext>
            </a:extLst>
          </p:cNvPr>
          <p:cNvSpPr>
            <a:spLocks noGrp="1"/>
          </p:cNvSpPr>
          <p:nvPr>
            <p:ph type="body" sz="quarter" idx="33" hasCustomPrompt="1"/>
          </p:nvPr>
        </p:nvSpPr>
        <p:spPr>
          <a:xfrm>
            <a:off x="4476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65" name="Text Placeholder 28">
            <a:extLst>
              <a:ext uri="{FF2B5EF4-FFF2-40B4-BE49-F238E27FC236}">
                <a16:creationId xmlns:a16="http://schemas.microsoft.com/office/drawing/2014/main" id="{26B97BA2-07F9-3451-2B76-E5DA5A61CF6C}"/>
              </a:ext>
            </a:extLst>
          </p:cNvPr>
          <p:cNvSpPr>
            <a:spLocks noGrp="1"/>
          </p:cNvSpPr>
          <p:nvPr>
            <p:ph type="body" sz="quarter" idx="34" hasCustomPrompt="1"/>
          </p:nvPr>
        </p:nvSpPr>
        <p:spPr>
          <a:xfrm>
            <a:off x="429259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6" name="Text Placeholder 28">
            <a:extLst>
              <a:ext uri="{FF2B5EF4-FFF2-40B4-BE49-F238E27FC236}">
                <a16:creationId xmlns:a16="http://schemas.microsoft.com/office/drawing/2014/main" id="{C49DE796-7A4E-9830-203E-2A16BA92A089}"/>
              </a:ext>
            </a:extLst>
          </p:cNvPr>
          <p:cNvSpPr>
            <a:spLocks noGrp="1"/>
          </p:cNvSpPr>
          <p:nvPr>
            <p:ph type="body" sz="quarter" idx="35" hasCustomPrompt="1"/>
          </p:nvPr>
        </p:nvSpPr>
        <p:spPr>
          <a:xfrm>
            <a:off x="429259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7" name="Text Placeholder 28">
            <a:extLst>
              <a:ext uri="{FF2B5EF4-FFF2-40B4-BE49-F238E27FC236}">
                <a16:creationId xmlns:a16="http://schemas.microsoft.com/office/drawing/2014/main" id="{A3B6C013-F69A-E5C8-FEB3-BF0A263C0CBF}"/>
              </a:ext>
            </a:extLst>
          </p:cNvPr>
          <p:cNvSpPr>
            <a:spLocks noGrp="1"/>
          </p:cNvSpPr>
          <p:nvPr>
            <p:ph type="body" sz="quarter" idx="36" hasCustomPrompt="1"/>
          </p:nvPr>
        </p:nvSpPr>
        <p:spPr>
          <a:xfrm>
            <a:off x="429259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8" name="Text Placeholder 28">
            <a:extLst>
              <a:ext uri="{FF2B5EF4-FFF2-40B4-BE49-F238E27FC236}">
                <a16:creationId xmlns:a16="http://schemas.microsoft.com/office/drawing/2014/main" id="{3209B6B1-7DB4-FA73-548F-B6DEEE5C902C}"/>
              </a:ext>
            </a:extLst>
          </p:cNvPr>
          <p:cNvSpPr>
            <a:spLocks noGrp="1"/>
          </p:cNvSpPr>
          <p:nvPr>
            <p:ph type="body" sz="quarter" idx="37" hasCustomPrompt="1"/>
          </p:nvPr>
        </p:nvSpPr>
        <p:spPr>
          <a:xfrm>
            <a:off x="429259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9" name="Text Placeholder 66">
            <a:extLst>
              <a:ext uri="{FF2B5EF4-FFF2-40B4-BE49-F238E27FC236}">
                <a16:creationId xmlns:a16="http://schemas.microsoft.com/office/drawing/2014/main" id="{DA47D29E-10C3-6C1A-DB01-6D4FD4C8F860}"/>
              </a:ext>
            </a:extLst>
          </p:cNvPr>
          <p:cNvSpPr>
            <a:spLocks noGrp="1"/>
          </p:cNvSpPr>
          <p:nvPr>
            <p:ph type="body" sz="quarter" idx="38" hasCustomPrompt="1"/>
          </p:nvPr>
        </p:nvSpPr>
        <p:spPr>
          <a:xfrm>
            <a:off x="428942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0" name="Text Placeholder 66">
            <a:extLst>
              <a:ext uri="{FF2B5EF4-FFF2-40B4-BE49-F238E27FC236}">
                <a16:creationId xmlns:a16="http://schemas.microsoft.com/office/drawing/2014/main" id="{9824D3DA-D4AA-44AF-09A8-6914A7550FC6}"/>
              </a:ext>
            </a:extLst>
          </p:cNvPr>
          <p:cNvSpPr>
            <a:spLocks noGrp="1"/>
          </p:cNvSpPr>
          <p:nvPr>
            <p:ph type="body" sz="quarter" idx="39" hasCustomPrompt="1"/>
          </p:nvPr>
        </p:nvSpPr>
        <p:spPr>
          <a:xfrm>
            <a:off x="428942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1" name="Text Placeholder 66">
            <a:extLst>
              <a:ext uri="{FF2B5EF4-FFF2-40B4-BE49-F238E27FC236}">
                <a16:creationId xmlns:a16="http://schemas.microsoft.com/office/drawing/2014/main" id="{7CECA423-C7CF-E588-6B94-07AA8AC14780}"/>
              </a:ext>
            </a:extLst>
          </p:cNvPr>
          <p:cNvSpPr>
            <a:spLocks noGrp="1"/>
          </p:cNvSpPr>
          <p:nvPr>
            <p:ph type="body" sz="quarter" idx="40" hasCustomPrompt="1"/>
          </p:nvPr>
        </p:nvSpPr>
        <p:spPr>
          <a:xfrm>
            <a:off x="428942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72" name="Text Placeholder 66">
            <a:extLst>
              <a:ext uri="{FF2B5EF4-FFF2-40B4-BE49-F238E27FC236}">
                <a16:creationId xmlns:a16="http://schemas.microsoft.com/office/drawing/2014/main" id="{C7FEFA78-590E-57F9-241F-9F1973A2E6B9}"/>
              </a:ext>
            </a:extLst>
          </p:cNvPr>
          <p:cNvSpPr>
            <a:spLocks noGrp="1"/>
          </p:cNvSpPr>
          <p:nvPr>
            <p:ph type="body" sz="quarter" idx="41" hasCustomPrompt="1"/>
          </p:nvPr>
        </p:nvSpPr>
        <p:spPr>
          <a:xfrm>
            <a:off x="428942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3" name="Text Placeholder 66">
            <a:extLst>
              <a:ext uri="{FF2B5EF4-FFF2-40B4-BE49-F238E27FC236}">
                <a16:creationId xmlns:a16="http://schemas.microsoft.com/office/drawing/2014/main" id="{72E44338-799D-DE17-B11F-DB966F029E0A}"/>
              </a:ext>
            </a:extLst>
          </p:cNvPr>
          <p:cNvSpPr>
            <a:spLocks noGrp="1"/>
          </p:cNvSpPr>
          <p:nvPr>
            <p:ph type="body" sz="quarter" idx="42" hasCustomPrompt="1"/>
          </p:nvPr>
        </p:nvSpPr>
        <p:spPr>
          <a:xfrm>
            <a:off x="428942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4" name="Text Placeholder 28">
            <a:extLst>
              <a:ext uri="{FF2B5EF4-FFF2-40B4-BE49-F238E27FC236}">
                <a16:creationId xmlns:a16="http://schemas.microsoft.com/office/drawing/2014/main" id="{A2E5EE28-832B-90B3-1129-92761472F646}"/>
              </a:ext>
            </a:extLst>
          </p:cNvPr>
          <p:cNvSpPr>
            <a:spLocks noGrp="1"/>
          </p:cNvSpPr>
          <p:nvPr>
            <p:ph type="body" sz="quarter" idx="43" hasCustomPrompt="1"/>
          </p:nvPr>
        </p:nvSpPr>
        <p:spPr>
          <a:xfrm>
            <a:off x="81343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5" name="Text Placeholder 28">
            <a:extLst>
              <a:ext uri="{FF2B5EF4-FFF2-40B4-BE49-F238E27FC236}">
                <a16:creationId xmlns:a16="http://schemas.microsoft.com/office/drawing/2014/main" id="{E78196B6-BF35-E1C4-CC69-3FA714E6BED0}"/>
              </a:ext>
            </a:extLst>
          </p:cNvPr>
          <p:cNvSpPr>
            <a:spLocks noGrp="1"/>
          </p:cNvSpPr>
          <p:nvPr>
            <p:ph type="body" sz="quarter" idx="44" hasCustomPrompt="1"/>
          </p:nvPr>
        </p:nvSpPr>
        <p:spPr>
          <a:xfrm>
            <a:off x="81343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6" name="Text Placeholder 28">
            <a:extLst>
              <a:ext uri="{FF2B5EF4-FFF2-40B4-BE49-F238E27FC236}">
                <a16:creationId xmlns:a16="http://schemas.microsoft.com/office/drawing/2014/main" id="{7B2E1F85-DB2B-9B71-ED46-943EFFBF31F2}"/>
              </a:ext>
            </a:extLst>
          </p:cNvPr>
          <p:cNvSpPr>
            <a:spLocks noGrp="1"/>
          </p:cNvSpPr>
          <p:nvPr>
            <p:ph type="body" sz="quarter" idx="45" hasCustomPrompt="1"/>
          </p:nvPr>
        </p:nvSpPr>
        <p:spPr>
          <a:xfrm>
            <a:off x="81343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7" name="Text Placeholder 28">
            <a:extLst>
              <a:ext uri="{FF2B5EF4-FFF2-40B4-BE49-F238E27FC236}">
                <a16:creationId xmlns:a16="http://schemas.microsoft.com/office/drawing/2014/main" id="{3A99A5EA-FDEB-9031-3898-AA5DFDC8C1A8}"/>
              </a:ext>
            </a:extLst>
          </p:cNvPr>
          <p:cNvSpPr>
            <a:spLocks noGrp="1"/>
          </p:cNvSpPr>
          <p:nvPr>
            <p:ph type="body" sz="quarter" idx="46" hasCustomPrompt="1"/>
          </p:nvPr>
        </p:nvSpPr>
        <p:spPr>
          <a:xfrm>
            <a:off x="81343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8" name="Text Placeholder 66">
            <a:extLst>
              <a:ext uri="{FF2B5EF4-FFF2-40B4-BE49-F238E27FC236}">
                <a16:creationId xmlns:a16="http://schemas.microsoft.com/office/drawing/2014/main" id="{9231EDEB-17F1-DFBC-5146-CF2E80F6CE8F}"/>
              </a:ext>
            </a:extLst>
          </p:cNvPr>
          <p:cNvSpPr>
            <a:spLocks noGrp="1"/>
          </p:cNvSpPr>
          <p:nvPr>
            <p:ph type="body" sz="quarter" idx="47" hasCustomPrompt="1"/>
          </p:nvPr>
        </p:nvSpPr>
        <p:spPr>
          <a:xfrm>
            <a:off x="81311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9" name="Text Placeholder 66">
            <a:extLst>
              <a:ext uri="{FF2B5EF4-FFF2-40B4-BE49-F238E27FC236}">
                <a16:creationId xmlns:a16="http://schemas.microsoft.com/office/drawing/2014/main" id="{86B9354D-07B5-557F-82EC-F9008A96D180}"/>
              </a:ext>
            </a:extLst>
          </p:cNvPr>
          <p:cNvSpPr>
            <a:spLocks noGrp="1"/>
          </p:cNvSpPr>
          <p:nvPr>
            <p:ph type="body" sz="quarter" idx="48" hasCustomPrompt="1"/>
          </p:nvPr>
        </p:nvSpPr>
        <p:spPr>
          <a:xfrm>
            <a:off x="81311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0" name="Text Placeholder 66">
            <a:extLst>
              <a:ext uri="{FF2B5EF4-FFF2-40B4-BE49-F238E27FC236}">
                <a16:creationId xmlns:a16="http://schemas.microsoft.com/office/drawing/2014/main" id="{DDC858EC-6741-8768-5636-C91DC3B71EA5}"/>
              </a:ext>
            </a:extLst>
          </p:cNvPr>
          <p:cNvSpPr>
            <a:spLocks noGrp="1"/>
          </p:cNvSpPr>
          <p:nvPr>
            <p:ph type="body" sz="quarter" idx="49" hasCustomPrompt="1"/>
          </p:nvPr>
        </p:nvSpPr>
        <p:spPr>
          <a:xfrm>
            <a:off x="81311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81" name="Text Placeholder 66">
            <a:extLst>
              <a:ext uri="{FF2B5EF4-FFF2-40B4-BE49-F238E27FC236}">
                <a16:creationId xmlns:a16="http://schemas.microsoft.com/office/drawing/2014/main" id="{6FDCA81C-C22F-0F94-EBA1-49CA9F9114F5}"/>
              </a:ext>
            </a:extLst>
          </p:cNvPr>
          <p:cNvSpPr>
            <a:spLocks noGrp="1"/>
          </p:cNvSpPr>
          <p:nvPr>
            <p:ph type="body" sz="quarter" idx="50" hasCustomPrompt="1"/>
          </p:nvPr>
        </p:nvSpPr>
        <p:spPr>
          <a:xfrm>
            <a:off x="81311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2" name="Text Placeholder 66">
            <a:extLst>
              <a:ext uri="{FF2B5EF4-FFF2-40B4-BE49-F238E27FC236}">
                <a16:creationId xmlns:a16="http://schemas.microsoft.com/office/drawing/2014/main" id="{EE28478E-77F6-53E4-EFD6-93BC3F2E0EEE}"/>
              </a:ext>
            </a:extLst>
          </p:cNvPr>
          <p:cNvSpPr>
            <a:spLocks noGrp="1"/>
          </p:cNvSpPr>
          <p:nvPr>
            <p:ph type="body" sz="quarter" idx="51" hasCustomPrompt="1"/>
          </p:nvPr>
        </p:nvSpPr>
        <p:spPr>
          <a:xfrm>
            <a:off x="81311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5" name="Picture Placeholder 84">
            <a:extLst>
              <a:ext uri="{FF2B5EF4-FFF2-40B4-BE49-F238E27FC236}">
                <a16:creationId xmlns:a16="http://schemas.microsoft.com/office/drawing/2014/main" id="{F688740D-2A59-E33E-D027-6B1BFC4E7E0D}"/>
              </a:ext>
            </a:extLst>
          </p:cNvPr>
          <p:cNvSpPr>
            <a:spLocks noGrp="1"/>
          </p:cNvSpPr>
          <p:nvPr>
            <p:ph type="pic" sz="quarter" idx="52"/>
          </p:nvPr>
        </p:nvSpPr>
        <p:spPr>
          <a:xfrm>
            <a:off x="447675" y="2724150"/>
            <a:ext cx="720000" cy="720000"/>
          </a:xfrm>
        </p:spPr>
        <p:txBody>
          <a:bodyPr/>
          <a:lstStyle/>
          <a:p>
            <a:r>
              <a:rPr lang="en-US"/>
              <a:t>Click icon to add picture</a:t>
            </a:r>
            <a:endParaRPr lang="en-GB"/>
          </a:p>
        </p:txBody>
      </p:sp>
      <p:sp>
        <p:nvSpPr>
          <p:cNvPr id="86" name="Picture Placeholder 84">
            <a:extLst>
              <a:ext uri="{FF2B5EF4-FFF2-40B4-BE49-F238E27FC236}">
                <a16:creationId xmlns:a16="http://schemas.microsoft.com/office/drawing/2014/main" id="{A0A70469-E802-210E-27BC-1CBAC42357FB}"/>
              </a:ext>
            </a:extLst>
          </p:cNvPr>
          <p:cNvSpPr>
            <a:spLocks noGrp="1"/>
          </p:cNvSpPr>
          <p:nvPr>
            <p:ph type="pic" sz="quarter" idx="53"/>
          </p:nvPr>
        </p:nvSpPr>
        <p:spPr>
          <a:xfrm>
            <a:off x="4289425" y="2724150"/>
            <a:ext cx="720000" cy="720000"/>
          </a:xfrm>
        </p:spPr>
        <p:txBody>
          <a:bodyPr/>
          <a:lstStyle/>
          <a:p>
            <a:r>
              <a:rPr lang="en-US"/>
              <a:t>Click icon to add picture</a:t>
            </a:r>
            <a:endParaRPr lang="en-GB"/>
          </a:p>
        </p:txBody>
      </p:sp>
      <p:sp>
        <p:nvSpPr>
          <p:cNvPr id="87" name="Picture Placeholder 84">
            <a:extLst>
              <a:ext uri="{FF2B5EF4-FFF2-40B4-BE49-F238E27FC236}">
                <a16:creationId xmlns:a16="http://schemas.microsoft.com/office/drawing/2014/main" id="{976F87BC-73BF-3CCB-6CFA-B55ECDDD40B0}"/>
              </a:ext>
            </a:extLst>
          </p:cNvPr>
          <p:cNvSpPr>
            <a:spLocks noGrp="1"/>
          </p:cNvSpPr>
          <p:nvPr>
            <p:ph type="pic" sz="quarter" idx="54"/>
          </p:nvPr>
        </p:nvSpPr>
        <p:spPr>
          <a:xfrm>
            <a:off x="8131175"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1646362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act details x3 white with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A2C5DB-B1E3-6017-5DC4-FD994E3C977B}"/>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CF7359E-8D9D-F79F-9A84-3D34BC984F5C}"/>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2BC84F02-6179-AB01-158E-53E91D3F9B8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40226587-76DF-D6D3-C081-E179FFF79E4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A2C83EF6-7147-AEDC-FB39-9FF672A4A49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FBF826C3-A3BF-7947-D49C-70AF0F37FE7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1D7EE149-7912-B850-0C01-10E8F4E0AA5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BAD2AB4F-6A32-8A21-FD86-7F23B76513F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7A065520-653F-0D69-CB42-83296CF7BDB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B1D37F16-772F-3017-BB4D-4B004B493FA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65964AA3-2585-6FA9-B5BE-A64F8E23D86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CB604602-54FC-0D01-E989-7F139BBA5151}"/>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AD839ADA-6226-6F74-FB73-BD6B9AE54734}"/>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D567FA3A-9F88-DDEA-6C81-D1E8BAE83B9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55" name="Text Placeholder 28">
            <a:extLst>
              <a:ext uri="{FF2B5EF4-FFF2-40B4-BE49-F238E27FC236}">
                <a16:creationId xmlns:a16="http://schemas.microsoft.com/office/drawing/2014/main" id="{8C3E7E8D-E252-C846-69BF-C9E5E269B3BA}"/>
              </a:ext>
            </a:extLst>
          </p:cNvPr>
          <p:cNvSpPr>
            <a:spLocks noGrp="1"/>
          </p:cNvSpPr>
          <p:nvPr>
            <p:ph type="body" sz="quarter" idx="25" hasCustomPrompt="1"/>
          </p:nvPr>
        </p:nvSpPr>
        <p:spPr>
          <a:xfrm>
            <a:off x="4508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28">
            <a:extLst>
              <a:ext uri="{FF2B5EF4-FFF2-40B4-BE49-F238E27FC236}">
                <a16:creationId xmlns:a16="http://schemas.microsoft.com/office/drawing/2014/main" id="{F3BD5717-4428-1696-0CEA-FE48D3CB9A7D}"/>
              </a:ext>
            </a:extLst>
          </p:cNvPr>
          <p:cNvSpPr>
            <a:spLocks noGrp="1"/>
          </p:cNvSpPr>
          <p:nvPr>
            <p:ph type="body" sz="quarter" idx="26" hasCustomPrompt="1"/>
          </p:nvPr>
        </p:nvSpPr>
        <p:spPr>
          <a:xfrm>
            <a:off x="4508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7" name="Text Placeholder 28">
            <a:extLst>
              <a:ext uri="{FF2B5EF4-FFF2-40B4-BE49-F238E27FC236}">
                <a16:creationId xmlns:a16="http://schemas.microsoft.com/office/drawing/2014/main" id="{1B96827B-D4EF-6FBF-417A-5FEB1C5D06B7}"/>
              </a:ext>
            </a:extLst>
          </p:cNvPr>
          <p:cNvSpPr>
            <a:spLocks noGrp="1"/>
          </p:cNvSpPr>
          <p:nvPr>
            <p:ph type="body" sz="quarter" idx="27" hasCustomPrompt="1"/>
          </p:nvPr>
        </p:nvSpPr>
        <p:spPr>
          <a:xfrm>
            <a:off x="4508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8" name="Text Placeholder 28">
            <a:extLst>
              <a:ext uri="{FF2B5EF4-FFF2-40B4-BE49-F238E27FC236}">
                <a16:creationId xmlns:a16="http://schemas.microsoft.com/office/drawing/2014/main" id="{FD8C09BD-4A50-703F-B4EC-6B0502996EAA}"/>
              </a:ext>
            </a:extLst>
          </p:cNvPr>
          <p:cNvSpPr>
            <a:spLocks noGrp="1"/>
          </p:cNvSpPr>
          <p:nvPr>
            <p:ph type="body" sz="quarter" idx="28" hasCustomPrompt="1"/>
          </p:nvPr>
        </p:nvSpPr>
        <p:spPr>
          <a:xfrm>
            <a:off x="4508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9" name="Title 64">
            <a:extLst>
              <a:ext uri="{FF2B5EF4-FFF2-40B4-BE49-F238E27FC236}">
                <a16:creationId xmlns:a16="http://schemas.microsoft.com/office/drawing/2014/main" id="{76E38BF0-8889-736D-D9A8-4D66E8C05B60}"/>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60" name="Text Placeholder 66">
            <a:extLst>
              <a:ext uri="{FF2B5EF4-FFF2-40B4-BE49-F238E27FC236}">
                <a16:creationId xmlns:a16="http://schemas.microsoft.com/office/drawing/2014/main" id="{916D30A4-92F0-4804-DE43-5391BC934463}"/>
              </a:ext>
            </a:extLst>
          </p:cNvPr>
          <p:cNvSpPr>
            <a:spLocks noGrp="1"/>
          </p:cNvSpPr>
          <p:nvPr>
            <p:ph type="body" sz="quarter" idx="29" hasCustomPrompt="1"/>
          </p:nvPr>
        </p:nvSpPr>
        <p:spPr>
          <a:xfrm>
            <a:off x="4476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61" name="Text Placeholder 66">
            <a:extLst>
              <a:ext uri="{FF2B5EF4-FFF2-40B4-BE49-F238E27FC236}">
                <a16:creationId xmlns:a16="http://schemas.microsoft.com/office/drawing/2014/main" id="{4430A6D4-9D41-B70F-A658-BC5365E5B903}"/>
              </a:ext>
            </a:extLst>
          </p:cNvPr>
          <p:cNvSpPr>
            <a:spLocks noGrp="1"/>
          </p:cNvSpPr>
          <p:nvPr>
            <p:ph type="body" sz="quarter" idx="30" hasCustomPrompt="1"/>
          </p:nvPr>
        </p:nvSpPr>
        <p:spPr>
          <a:xfrm>
            <a:off x="4476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2" name="Text Placeholder 66">
            <a:extLst>
              <a:ext uri="{FF2B5EF4-FFF2-40B4-BE49-F238E27FC236}">
                <a16:creationId xmlns:a16="http://schemas.microsoft.com/office/drawing/2014/main" id="{92CEEDFD-E73D-4C59-F315-7461950F5C16}"/>
              </a:ext>
            </a:extLst>
          </p:cNvPr>
          <p:cNvSpPr>
            <a:spLocks noGrp="1"/>
          </p:cNvSpPr>
          <p:nvPr>
            <p:ph type="body" sz="quarter" idx="31" hasCustomPrompt="1"/>
          </p:nvPr>
        </p:nvSpPr>
        <p:spPr>
          <a:xfrm>
            <a:off x="4476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63" name="Text Placeholder 66">
            <a:extLst>
              <a:ext uri="{FF2B5EF4-FFF2-40B4-BE49-F238E27FC236}">
                <a16:creationId xmlns:a16="http://schemas.microsoft.com/office/drawing/2014/main" id="{17D8413B-6747-7B10-2936-D7B037B65BD1}"/>
              </a:ext>
            </a:extLst>
          </p:cNvPr>
          <p:cNvSpPr>
            <a:spLocks noGrp="1"/>
          </p:cNvSpPr>
          <p:nvPr>
            <p:ph type="body" sz="quarter" idx="32" hasCustomPrompt="1"/>
          </p:nvPr>
        </p:nvSpPr>
        <p:spPr>
          <a:xfrm>
            <a:off x="4476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4" name="Text Placeholder 66">
            <a:extLst>
              <a:ext uri="{FF2B5EF4-FFF2-40B4-BE49-F238E27FC236}">
                <a16:creationId xmlns:a16="http://schemas.microsoft.com/office/drawing/2014/main" id="{ED0CFE91-A4A0-FA9A-36FA-5EF16B6BA92B}"/>
              </a:ext>
            </a:extLst>
          </p:cNvPr>
          <p:cNvSpPr>
            <a:spLocks noGrp="1"/>
          </p:cNvSpPr>
          <p:nvPr>
            <p:ph type="body" sz="quarter" idx="33" hasCustomPrompt="1"/>
          </p:nvPr>
        </p:nvSpPr>
        <p:spPr>
          <a:xfrm>
            <a:off x="4476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65" name="Text Placeholder 28">
            <a:extLst>
              <a:ext uri="{FF2B5EF4-FFF2-40B4-BE49-F238E27FC236}">
                <a16:creationId xmlns:a16="http://schemas.microsoft.com/office/drawing/2014/main" id="{04E8519C-9A0A-422E-B046-2FA9417213DD}"/>
              </a:ext>
            </a:extLst>
          </p:cNvPr>
          <p:cNvSpPr>
            <a:spLocks noGrp="1"/>
          </p:cNvSpPr>
          <p:nvPr>
            <p:ph type="body" sz="quarter" idx="34" hasCustomPrompt="1"/>
          </p:nvPr>
        </p:nvSpPr>
        <p:spPr>
          <a:xfrm>
            <a:off x="429259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6" name="Text Placeholder 28">
            <a:extLst>
              <a:ext uri="{FF2B5EF4-FFF2-40B4-BE49-F238E27FC236}">
                <a16:creationId xmlns:a16="http://schemas.microsoft.com/office/drawing/2014/main" id="{AA47D99C-854D-6294-BBA2-683310F24D1B}"/>
              </a:ext>
            </a:extLst>
          </p:cNvPr>
          <p:cNvSpPr>
            <a:spLocks noGrp="1"/>
          </p:cNvSpPr>
          <p:nvPr>
            <p:ph type="body" sz="quarter" idx="35" hasCustomPrompt="1"/>
          </p:nvPr>
        </p:nvSpPr>
        <p:spPr>
          <a:xfrm>
            <a:off x="429259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7" name="Text Placeholder 28">
            <a:extLst>
              <a:ext uri="{FF2B5EF4-FFF2-40B4-BE49-F238E27FC236}">
                <a16:creationId xmlns:a16="http://schemas.microsoft.com/office/drawing/2014/main" id="{463FA1FE-AD90-57AF-CDDE-DF79B893D316}"/>
              </a:ext>
            </a:extLst>
          </p:cNvPr>
          <p:cNvSpPr>
            <a:spLocks noGrp="1"/>
          </p:cNvSpPr>
          <p:nvPr>
            <p:ph type="body" sz="quarter" idx="36" hasCustomPrompt="1"/>
          </p:nvPr>
        </p:nvSpPr>
        <p:spPr>
          <a:xfrm>
            <a:off x="429259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8" name="Text Placeholder 28">
            <a:extLst>
              <a:ext uri="{FF2B5EF4-FFF2-40B4-BE49-F238E27FC236}">
                <a16:creationId xmlns:a16="http://schemas.microsoft.com/office/drawing/2014/main" id="{043FB2F6-31A0-C8E7-9564-0545C308985B}"/>
              </a:ext>
            </a:extLst>
          </p:cNvPr>
          <p:cNvSpPr>
            <a:spLocks noGrp="1"/>
          </p:cNvSpPr>
          <p:nvPr>
            <p:ph type="body" sz="quarter" idx="37" hasCustomPrompt="1"/>
          </p:nvPr>
        </p:nvSpPr>
        <p:spPr>
          <a:xfrm>
            <a:off x="429259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9" name="Text Placeholder 66">
            <a:extLst>
              <a:ext uri="{FF2B5EF4-FFF2-40B4-BE49-F238E27FC236}">
                <a16:creationId xmlns:a16="http://schemas.microsoft.com/office/drawing/2014/main" id="{3C97C1AE-2EE0-30C4-688D-8FA23B400492}"/>
              </a:ext>
            </a:extLst>
          </p:cNvPr>
          <p:cNvSpPr>
            <a:spLocks noGrp="1"/>
          </p:cNvSpPr>
          <p:nvPr>
            <p:ph type="body" sz="quarter" idx="38" hasCustomPrompt="1"/>
          </p:nvPr>
        </p:nvSpPr>
        <p:spPr>
          <a:xfrm>
            <a:off x="428942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0" name="Text Placeholder 66">
            <a:extLst>
              <a:ext uri="{FF2B5EF4-FFF2-40B4-BE49-F238E27FC236}">
                <a16:creationId xmlns:a16="http://schemas.microsoft.com/office/drawing/2014/main" id="{2CC21851-4937-1285-EB95-49BFBEE79571}"/>
              </a:ext>
            </a:extLst>
          </p:cNvPr>
          <p:cNvSpPr>
            <a:spLocks noGrp="1"/>
          </p:cNvSpPr>
          <p:nvPr>
            <p:ph type="body" sz="quarter" idx="39" hasCustomPrompt="1"/>
          </p:nvPr>
        </p:nvSpPr>
        <p:spPr>
          <a:xfrm>
            <a:off x="428942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71" name="Text Placeholder 66">
            <a:extLst>
              <a:ext uri="{FF2B5EF4-FFF2-40B4-BE49-F238E27FC236}">
                <a16:creationId xmlns:a16="http://schemas.microsoft.com/office/drawing/2014/main" id="{A48C2866-581E-8AF0-EB58-CC717F86BA36}"/>
              </a:ext>
            </a:extLst>
          </p:cNvPr>
          <p:cNvSpPr>
            <a:spLocks noGrp="1"/>
          </p:cNvSpPr>
          <p:nvPr>
            <p:ph type="body" sz="quarter" idx="40" hasCustomPrompt="1"/>
          </p:nvPr>
        </p:nvSpPr>
        <p:spPr>
          <a:xfrm>
            <a:off x="428942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72" name="Text Placeholder 66">
            <a:extLst>
              <a:ext uri="{FF2B5EF4-FFF2-40B4-BE49-F238E27FC236}">
                <a16:creationId xmlns:a16="http://schemas.microsoft.com/office/drawing/2014/main" id="{300A386A-CBFA-4516-C247-AC0FDA0AE23B}"/>
              </a:ext>
            </a:extLst>
          </p:cNvPr>
          <p:cNvSpPr>
            <a:spLocks noGrp="1"/>
          </p:cNvSpPr>
          <p:nvPr>
            <p:ph type="body" sz="quarter" idx="41" hasCustomPrompt="1"/>
          </p:nvPr>
        </p:nvSpPr>
        <p:spPr>
          <a:xfrm>
            <a:off x="428942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73" name="Text Placeholder 66">
            <a:extLst>
              <a:ext uri="{FF2B5EF4-FFF2-40B4-BE49-F238E27FC236}">
                <a16:creationId xmlns:a16="http://schemas.microsoft.com/office/drawing/2014/main" id="{C83EACAA-225A-FC09-B0A9-EC3962EF682C}"/>
              </a:ext>
            </a:extLst>
          </p:cNvPr>
          <p:cNvSpPr>
            <a:spLocks noGrp="1"/>
          </p:cNvSpPr>
          <p:nvPr>
            <p:ph type="body" sz="quarter" idx="42" hasCustomPrompt="1"/>
          </p:nvPr>
        </p:nvSpPr>
        <p:spPr>
          <a:xfrm>
            <a:off x="428942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74" name="Text Placeholder 28">
            <a:extLst>
              <a:ext uri="{FF2B5EF4-FFF2-40B4-BE49-F238E27FC236}">
                <a16:creationId xmlns:a16="http://schemas.microsoft.com/office/drawing/2014/main" id="{97D3AEE7-1C00-FA6B-B96B-C1A38730400F}"/>
              </a:ext>
            </a:extLst>
          </p:cNvPr>
          <p:cNvSpPr>
            <a:spLocks noGrp="1"/>
          </p:cNvSpPr>
          <p:nvPr>
            <p:ph type="body" sz="quarter" idx="43" hasCustomPrompt="1"/>
          </p:nvPr>
        </p:nvSpPr>
        <p:spPr>
          <a:xfrm>
            <a:off x="8134349" y="3841415"/>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5" name="Text Placeholder 28">
            <a:extLst>
              <a:ext uri="{FF2B5EF4-FFF2-40B4-BE49-F238E27FC236}">
                <a16:creationId xmlns:a16="http://schemas.microsoft.com/office/drawing/2014/main" id="{3B4DD399-9E9D-3EFE-7C95-033291AF61CC}"/>
              </a:ext>
            </a:extLst>
          </p:cNvPr>
          <p:cNvSpPr>
            <a:spLocks noGrp="1"/>
          </p:cNvSpPr>
          <p:nvPr>
            <p:ph type="body" sz="quarter" idx="44" hasCustomPrompt="1"/>
          </p:nvPr>
        </p:nvSpPr>
        <p:spPr>
          <a:xfrm>
            <a:off x="8134349" y="4153128"/>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6" name="Text Placeholder 28">
            <a:extLst>
              <a:ext uri="{FF2B5EF4-FFF2-40B4-BE49-F238E27FC236}">
                <a16:creationId xmlns:a16="http://schemas.microsoft.com/office/drawing/2014/main" id="{51580AEB-ED74-10F1-E59D-6EEF1B13F744}"/>
              </a:ext>
            </a:extLst>
          </p:cNvPr>
          <p:cNvSpPr>
            <a:spLocks noGrp="1"/>
          </p:cNvSpPr>
          <p:nvPr>
            <p:ph type="body" sz="quarter" idx="45" hasCustomPrompt="1"/>
          </p:nvPr>
        </p:nvSpPr>
        <p:spPr>
          <a:xfrm>
            <a:off x="8134349" y="4464841"/>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7" name="Text Placeholder 28">
            <a:extLst>
              <a:ext uri="{FF2B5EF4-FFF2-40B4-BE49-F238E27FC236}">
                <a16:creationId xmlns:a16="http://schemas.microsoft.com/office/drawing/2014/main" id="{E35117EF-50D1-DE08-5437-89C329333D30}"/>
              </a:ext>
            </a:extLst>
          </p:cNvPr>
          <p:cNvSpPr>
            <a:spLocks noGrp="1"/>
          </p:cNvSpPr>
          <p:nvPr>
            <p:ph type="body" sz="quarter" idx="46" hasCustomPrompt="1"/>
          </p:nvPr>
        </p:nvSpPr>
        <p:spPr>
          <a:xfrm>
            <a:off x="8134349" y="4776554"/>
            <a:ext cx="3387706"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8" name="Text Placeholder 66">
            <a:extLst>
              <a:ext uri="{FF2B5EF4-FFF2-40B4-BE49-F238E27FC236}">
                <a16:creationId xmlns:a16="http://schemas.microsoft.com/office/drawing/2014/main" id="{33C69738-BFBD-49AC-EC7B-132D401B213E}"/>
              </a:ext>
            </a:extLst>
          </p:cNvPr>
          <p:cNvSpPr>
            <a:spLocks noGrp="1"/>
          </p:cNvSpPr>
          <p:nvPr>
            <p:ph type="body" sz="quarter" idx="47" hasCustomPrompt="1"/>
          </p:nvPr>
        </p:nvSpPr>
        <p:spPr>
          <a:xfrm>
            <a:off x="8131175" y="3571942"/>
            <a:ext cx="3386138" cy="184666"/>
          </a:xfrm>
        </p:spPr>
        <p:txBody>
          <a:bodyPr>
            <a:noAutofit/>
          </a:bodyPr>
          <a:lstStyle>
            <a:lvl1pPr>
              <a:defRPr/>
            </a:lvl1pPr>
            <a:lvl6pPr>
              <a:defRPr sz="1200"/>
            </a:lvl6pPr>
          </a:lstStyle>
          <a:p>
            <a:pPr lvl="5"/>
            <a:r>
              <a:rPr lang="en-US" dirty="0"/>
              <a:t>Insert Name</a:t>
            </a:r>
            <a:endParaRPr lang="en-GB" dirty="0"/>
          </a:p>
        </p:txBody>
      </p:sp>
      <p:sp>
        <p:nvSpPr>
          <p:cNvPr id="79" name="Text Placeholder 66">
            <a:extLst>
              <a:ext uri="{FF2B5EF4-FFF2-40B4-BE49-F238E27FC236}">
                <a16:creationId xmlns:a16="http://schemas.microsoft.com/office/drawing/2014/main" id="{41E7A3FA-FE37-06D6-88A9-69A7AEB8D5DD}"/>
              </a:ext>
            </a:extLst>
          </p:cNvPr>
          <p:cNvSpPr>
            <a:spLocks noGrp="1"/>
          </p:cNvSpPr>
          <p:nvPr>
            <p:ph type="body" sz="quarter" idx="48" hasCustomPrompt="1"/>
          </p:nvPr>
        </p:nvSpPr>
        <p:spPr>
          <a:xfrm>
            <a:off x="8131175" y="3929822"/>
            <a:ext cx="3386138" cy="138499"/>
          </a:xfrm>
        </p:spPr>
        <p:txBody>
          <a:bodyPr wrap="square">
            <a:noAutofit/>
          </a:bodyPr>
          <a:lstStyle>
            <a:lvl1pPr>
              <a:defRPr sz="1100"/>
            </a:lvl1pPr>
            <a:lvl9pPr>
              <a:defRPr sz="900"/>
            </a:lvl9pPr>
          </a:lstStyle>
          <a:p>
            <a:pPr lvl="8"/>
            <a:r>
              <a:rPr lang="en-US" dirty="0"/>
              <a:t>Insert job title </a:t>
            </a:r>
            <a:endParaRPr lang="en-GB" dirty="0"/>
          </a:p>
        </p:txBody>
      </p:sp>
      <p:sp>
        <p:nvSpPr>
          <p:cNvPr id="80" name="Text Placeholder 66">
            <a:extLst>
              <a:ext uri="{FF2B5EF4-FFF2-40B4-BE49-F238E27FC236}">
                <a16:creationId xmlns:a16="http://schemas.microsoft.com/office/drawing/2014/main" id="{392001D5-9F94-CE26-8376-1A180E6C3135}"/>
              </a:ext>
            </a:extLst>
          </p:cNvPr>
          <p:cNvSpPr>
            <a:spLocks noGrp="1"/>
          </p:cNvSpPr>
          <p:nvPr>
            <p:ph type="body" sz="quarter" idx="49" hasCustomPrompt="1"/>
          </p:nvPr>
        </p:nvSpPr>
        <p:spPr>
          <a:xfrm>
            <a:off x="8131175" y="4241535"/>
            <a:ext cx="3386138" cy="138499"/>
          </a:xfrm>
        </p:spPr>
        <p:txBody>
          <a:bodyPr wrap="square">
            <a:noAutofit/>
          </a:bodyPr>
          <a:lstStyle>
            <a:lvl1pPr>
              <a:defRPr sz="1100"/>
            </a:lvl1pPr>
            <a:lvl9pPr>
              <a:defRPr sz="900"/>
            </a:lvl9pPr>
          </a:lstStyle>
          <a:p>
            <a:pPr lvl="8"/>
            <a:r>
              <a:rPr lang="en-US" dirty="0"/>
              <a:t>Insert location</a:t>
            </a:r>
            <a:endParaRPr lang="en-GB" dirty="0"/>
          </a:p>
        </p:txBody>
      </p:sp>
      <p:sp>
        <p:nvSpPr>
          <p:cNvPr id="81" name="Text Placeholder 66">
            <a:extLst>
              <a:ext uri="{FF2B5EF4-FFF2-40B4-BE49-F238E27FC236}">
                <a16:creationId xmlns:a16="http://schemas.microsoft.com/office/drawing/2014/main" id="{6D9E2999-B56D-A0A4-0DCC-824A5D1EC5BF}"/>
              </a:ext>
            </a:extLst>
          </p:cNvPr>
          <p:cNvSpPr>
            <a:spLocks noGrp="1"/>
          </p:cNvSpPr>
          <p:nvPr>
            <p:ph type="body" sz="quarter" idx="50" hasCustomPrompt="1"/>
          </p:nvPr>
        </p:nvSpPr>
        <p:spPr>
          <a:xfrm>
            <a:off x="8131175" y="4553248"/>
            <a:ext cx="3386138"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2" name="Text Placeholder 66">
            <a:extLst>
              <a:ext uri="{FF2B5EF4-FFF2-40B4-BE49-F238E27FC236}">
                <a16:creationId xmlns:a16="http://schemas.microsoft.com/office/drawing/2014/main" id="{DD5E82FA-1A54-E10D-F7F2-B20691D6EF0F}"/>
              </a:ext>
            </a:extLst>
          </p:cNvPr>
          <p:cNvSpPr>
            <a:spLocks noGrp="1"/>
          </p:cNvSpPr>
          <p:nvPr>
            <p:ph type="body" sz="quarter" idx="51" hasCustomPrompt="1"/>
          </p:nvPr>
        </p:nvSpPr>
        <p:spPr>
          <a:xfrm>
            <a:off x="8131175" y="4864960"/>
            <a:ext cx="3386138"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3" name="Picture Placeholder 84">
            <a:extLst>
              <a:ext uri="{FF2B5EF4-FFF2-40B4-BE49-F238E27FC236}">
                <a16:creationId xmlns:a16="http://schemas.microsoft.com/office/drawing/2014/main" id="{380308F0-169D-DC14-794C-82A07BB2E8A3}"/>
              </a:ext>
            </a:extLst>
          </p:cNvPr>
          <p:cNvSpPr>
            <a:spLocks noGrp="1"/>
          </p:cNvSpPr>
          <p:nvPr>
            <p:ph type="pic" sz="quarter" idx="52"/>
          </p:nvPr>
        </p:nvSpPr>
        <p:spPr>
          <a:xfrm>
            <a:off x="447675" y="2724150"/>
            <a:ext cx="720000" cy="720000"/>
          </a:xfrm>
        </p:spPr>
        <p:txBody>
          <a:bodyPr/>
          <a:lstStyle/>
          <a:p>
            <a:r>
              <a:rPr lang="en-US"/>
              <a:t>Click icon to add picture</a:t>
            </a:r>
            <a:endParaRPr lang="en-GB" dirty="0"/>
          </a:p>
        </p:txBody>
      </p:sp>
      <p:sp>
        <p:nvSpPr>
          <p:cNvPr id="84" name="Picture Placeholder 84">
            <a:extLst>
              <a:ext uri="{FF2B5EF4-FFF2-40B4-BE49-F238E27FC236}">
                <a16:creationId xmlns:a16="http://schemas.microsoft.com/office/drawing/2014/main" id="{C318E574-7032-F657-2584-853C8F0347F4}"/>
              </a:ext>
            </a:extLst>
          </p:cNvPr>
          <p:cNvSpPr>
            <a:spLocks noGrp="1"/>
          </p:cNvSpPr>
          <p:nvPr>
            <p:ph type="pic" sz="quarter" idx="53"/>
          </p:nvPr>
        </p:nvSpPr>
        <p:spPr>
          <a:xfrm>
            <a:off x="4289425" y="2724150"/>
            <a:ext cx="720000" cy="720000"/>
          </a:xfrm>
        </p:spPr>
        <p:txBody>
          <a:bodyPr/>
          <a:lstStyle/>
          <a:p>
            <a:r>
              <a:rPr lang="en-US"/>
              <a:t>Click icon to add picture</a:t>
            </a:r>
            <a:endParaRPr lang="en-GB"/>
          </a:p>
        </p:txBody>
      </p:sp>
      <p:sp>
        <p:nvSpPr>
          <p:cNvPr id="85" name="Picture Placeholder 84">
            <a:extLst>
              <a:ext uri="{FF2B5EF4-FFF2-40B4-BE49-F238E27FC236}">
                <a16:creationId xmlns:a16="http://schemas.microsoft.com/office/drawing/2014/main" id="{051B3CDE-1192-7B4A-F041-CB889B864D92}"/>
              </a:ext>
            </a:extLst>
          </p:cNvPr>
          <p:cNvSpPr>
            <a:spLocks noGrp="1"/>
          </p:cNvSpPr>
          <p:nvPr>
            <p:ph type="pic" sz="quarter" idx="54"/>
          </p:nvPr>
        </p:nvSpPr>
        <p:spPr>
          <a:xfrm>
            <a:off x="8131175"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548110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act details x4  yellow with image">
    <p:bg>
      <p:bgRef idx="1001">
        <a:schemeClr val="bg2"/>
      </p:bgRef>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6E47AF2-DB90-7FA8-F4B4-7EBC43DEA7F7}"/>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CF7359E-8D9D-F79F-9A84-3D34BC984F5C}"/>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2BC84F02-6179-AB01-158E-53E91D3F9B8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40226587-76DF-D6D3-C081-E179FFF79E4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A2C83EF6-7147-AEDC-FB39-9FF672A4A49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FBF826C3-A3BF-7947-D49C-70AF0F37FE7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1D7EE149-7912-B850-0C01-10E8F4E0AA5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BAD2AB4F-6A32-8A21-FD86-7F23B76513F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7A065520-653F-0D69-CB42-83296CF7BDB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B1D37F16-772F-3017-BB4D-4B004B493FA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65964AA3-2585-6FA9-B5BE-A64F8E23D86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CB604602-54FC-0D01-E989-7F139BBA5151}"/>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AD839ADA-6226-6F74-FB73-BD6B9AE54734}"/>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D567FA3A-9F88-DDEA-6C81-D1E8BAE83B9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2" name="Text Placeholder 28">
            <a:extLst>
              <a:ext uri="{FF2B5EF4-FFF2-40B4-BE49-F238E27FC236}">
                <a16:creationId xmlns:a16="http://schemas.microsoft.com/office/drawing/2014/main" id="{95CE4FB6-558E-BB9E-8275-DEB0F824692A}"/>
              </a:ext>
            </a:extLst>
          </p:cNvPr>
          <p:cNvSpPr>
            <a:spLocks noGrp="1"/>
          </p:cNvSpPr>
          <p:nvPr>
            <p:ph type="body" sz="quarter" idx="25" hasCustomPrompt="1"/>
          </p:nvPr>
        </p:nvSpPr>
        <p:spPr>
          <a:xfrm>
            <a:off x="450849"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 name="Text Placeholder 28">
            <a:extLst>
              <a:ext uri="{FF2B5EF4-FFF2-40B4-BE49-F238E27FC236}">
                <a16:creationId xmlns:a16="http://schemas.microsoft.com/office/drawing/2014/main" id="{ACF02115-AD31-C11C-582F-A101D0C04569}"/>
              </a:ext>
            </a:extLst>
          </p:cNvPr>
          <p:cNvSpPr>
            <a:spLocks noGrp="1"/>
          </p:cNvSpPr>
          <p:nvPr>
            <p:ph type="body" sz="quarter" idx="26" hasCustomPrompt="1"/>
          </p:nvPr>
        </p:nvSpPr>
        <p:spPr>
          <a:xfrm>
            <a:off x="450849"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 name="Text Placeholder 28">
            <a:extLst>
              <a:ext uri="{FF2B5EF4-FFF2-40B4-BE49-F238E27FC236}">
                <a16:creationId xmlns:a16="http://schemas.microsoft.com/office/drawing/2014/main" id="{326012C4-27D7-8B9F-5C68-D760ADEA25EB}"/>
              </a:ext>
            </a:extLst>
          </p:cNvPr>
          <p:cNvSpPr>
            <a:spLocks noGrp="1"/>
          </p:cNvSpPr>
          <p:nvPr>
            <p:ph type="body" sz="quarter" idx="27" hasCustomPrompt="1"/>
          </p:nvPr>
        </p:nvSpPr>
        <p:spPr>
          <a:xfrm>
            <a:off x="450849"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 name="Text Placeholder 28">
            <a:extLst>
              <a:ext uri="{FF2B5EF4-FFF2-40B4-BE49-F238E27FC236}">
                <a16:creationId xmlns:a16="http://schemas.microsoft.com/office/drawing/2014/main" id="{C4179706-1498-16A5-7833-2A1CC8C8C7B3}"/>
              </a:ext>
            </a:extLst>
          </p:cNvPr>
          <p:cNvSpPr>
            <a:spLocks noGrp="1"/>
          </p:cNvSpPr>
          <p:nvPr>
            <p:ph type="body" sz="quarter" idx="28" hasCustomPrompt="1"/>
          </p:nvPr>
        </p:nvSpPr>
        <p:spPr>
          <a:xfrm>
            <a:off x="450849"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 name="Title 64">
            <a:extLst>
              <a:ext uri="{FF2B5EF4-FFF2-40B4-BE49-F238E27FC236}">
                <a16:creationId xmlns:a16="http://schemas.microsoft.com/office/drawing/2014/main" id="{A988CDC4-F296-87BC-757E-2CD0CEF91D75}"/>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8" name="Text Placeholder 66">
            <a:extLst>
              <a:ext uri="{FF2B5EF4-FFF2-40B4-BE49-F238E27FC236}">
                <a16:creationId xmlns:a16="http://schemas.microsoft.com/office/drawing/2014/main" id="{C57C98E8-0CC7-0BF2-0B91-FAE533338F25}"/>
              </a:ext>
            </a:extLst>
          </p:cNvPr>
          <p:cNvSpPr>
            <a:spLocks noGrp="1"/>
          </p:cNvSpPr>
          <p:nvPr>
            <p:ph type="body" sz="quarter" idx="29" hasCustomPrompt="1"/>
          </p:nvPr>
        </p:nvSpPr>
        <p:spPr>
          <a:xfrm>
            <a:off x="447675"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9" name="Text Placeholder 66">
            <a:extLst>
              <a:ext uri="{FF2B5EF4-FFF2-40B4-BE49-F238E27FC236}">
                <a16:creationId xmlns:a16="http://schemas.microsoft.com/office/drawing/2014/main" id="{34E415F3-8B44-FABF-835E-0201B3FA743F}"/>
              </a:ext>
            </a:extLst>
          </p:cNvPr>
          <p:cNvSpPr>
            <a:spLocks noGrp="1"/>
          </p:cNvSpPr>
          <p:nvPr>
            <p:ph type="body" sz="quarter" idx="30" hasCustomPrompt="1"/>
          </p:nvPr>
        </p:nvSpPr>
        <p:spPr>
          <a:xfrm>
            <a:off x="447675"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11" name="Text Placeholder 66">
            <a:extLst>
              <a:ext uri="{FF2B5EF4-FFF2-40B4-BE49-F238E27FC236}">
                <a16:creationId xmlns:a16="http://schemas.microsoft.com/office/drawing/2014/main" id="{6CD9D098-5A44-8F16-2887-5D9D29228E06}"/>
              </a:ext>
            </a:extLst>
          </p:cNvPr>
          <p:cNvSpPr>
            <a:spLocks noGrp="1"/>
          </p:cNvSpPr>
          <p:nvPr>
            <p:ph type="body" sz="quarter" idx="31" hasCustomPrompt="1"/>
          </p:nvPr>
        </p:nvSpPr>
        <p:spPr>
          <a:xfrm>
            <a:off x="447675"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13" name="Text Placeholder 66">
            <a:extLst>
              <a:ext uri="{FF2B5EF4-FFF2-40B4-BE49-F238E27FC236}">
                <a16:creationId xmlns:a16="http://schemas.microsoft.com/office/drawing/2014/main" id="{725F6B33-1BEA-7C8E-79CE-8CC92C7F7CF5}"/>
              </a:ext>
            </a:extLst>
          </p:cNvPr>
          <p:cNvSpPr>
            <a:spLocks noGrp="1"/>
          </p:cNvSpPr>
          <p:nvPr>
            <p:ph type="body" sz="quarter" idx="32" hasCustomPrompt="1"/>
          </p:nvPr>
        </p:nvSpPr>
        <p:spPr>
          <a:xfrm>
            <a:off x="447675"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14" name="Text Placeholder 66">
            <a:extLst>
              <a:ext uri="{FF2B5EF4-FFF2-40B4-BE49-F238E27FC236}">
                <a16:creationId xmlns:a16="http://schemas.microsoft.com/office/drawing/2014/main" id="{8002EA47-3E84-426B-7D7B-6FF80BFE49F4}"/>
              </a:ext>
            </a:extLst>
          </p:cNvPr>
          <p:cNvSpPr>
            <a:spLocks noGrp="1"/>
          </p:cNvSpPr>
          <p:nvPr>
            <p:ph type="body" sz="quarter" idx="33" hasCustomPrompt="1"/>
          </p:nvPr>
        </p:nvSpPr>
        <p:spPr>
          <a:xfrm>
            <a:off x="447675"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15" name="Picture Placeholder 84">
            <a:extLst>
              <a:ext uri="{FF2B5EF4-FFF2-40B4-BE49-F238E27FC236}">
                <a16:creationId xmlns:a16="http://schemas.microsoft.com/office/drawing/2014/main" id="{0977F2AC-F6AA-C0D4-B5AD-FC364CE29A97}"/>
              </a:ext>
            </a:extLst>
          </p:cNvPr>
          <p:cNvSpPr>
            <a:spLocks noGrp="1"/>
          </p:cNvSpPr>
          <p:nvPr>
            <p:ph type="pic" sz="quarter" idx="52"/>
          </p:nvPr>
        </p:nvSpPr>
        <p:spPr>
          <a:xfrm>
            <a:off x="447675" y="2724150"/>
            <a:ext cx="720000" cy="720000"/>
          </a:xfrm>
        </p:spPr>
        <p:txBody>
          <a:bodyPr/>
          <a:lstStyle/>
          <a:p>
            <a:r>
              <a:rPr lang="en-US"/>
              <a:t>Click icon to add picture</a:t>
            </a:r>
            <a:endParaRPr lang="en-GB"/>
          </a:p>
        </p:txBody>
      </p:sp>
      <p:sp>
        <p:nvSpPr>
          <p:cNvPr id="16" name="Text Placeholder 28">
            <a:extLst>
              <a:ext uri="{FF2B5EF4-FFF2-40B4-BE49-F238E27FC236}">
                <a16:creationId xmlns:a16="http://schemas.microsoft.com/office/drawing/2014/main" id="{83526888-5411-4F9D-1FD5-647F2B4959C0}"/>
              </a:ext>
            </a:extLst>
          </p:cNvPr>
          <p:cNvSpPr>
            <a:spLocks noGrp="1"/>
          </p:cNvSpPr>
          <p:nvPr>
            <p:ph type="body" sz="quarter" idx="53" hasCustomPrompt="1"/>
          </p:nvPr>
        </p:nvSpPr>
        <p:spPr>
          <a:xfrm>
            <a:off x="3334872"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 name="Text Placeholder 28">
            <a:extLst>
              <a:ext uri="{FF2B5EF4-FFF2-40B4-BE49-F238E27FC236}">
                <a16:creationId xmlns:a16="http://schemas.microsoft.com/office/drawing/2014/main" id="{F8C0A066-91C2-7430-B5EF-9C76FA5469CD}"/>
              </a:ext>
            </a:extLst>
          </p:cNvPr>
          <p:cNvSpPr>
            <a:spLocks noGrp="1"/>
          </p:cNvSpPr>
          <p:nvPr>
            <p:ph type="body" sz="quarter" idx="54" hasCustomPrompt="1"/>
          </p:nvPr>
        </p:nvSpPr>
        <p:spPr>
          <a:xfrm>
            <a:off x="3334872"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8" name="Text Placeholder 28">
            <a:extLst>
              <a:ext uri="{FF2B5EF4-FFF2-40B4-BE49-F238E27FC236}">
                <a16:creationId xmlns:a16="http://schemas.microsoft.com/office/drawing/2014/main" id="{D0755BDE-58AB-8362-3035-B6D8EC733D28}"/>
              </a:ext>
            </a:extLst>
          </p:cNvPr>
          <p:cNvSpPr>
            <a:spLocks noGrp="1"/>
          </p:cNvSpPr>
          <p:nvPr>
            <p:ph type="body" sz="quarter" idx="55" hasCustomPrompt="1"/>
          </p:nvPr>
        </p:nvSpPr>
        <p:spPr>
          <a:xfrm>
            <a:off x="3334872"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9" name="Text Placeholder 28">
            <a:extLst>
              <a:ext uri="{FF2B5EF4-FFF2-40B4-BE49-F238E27FC236}">
                <a16:creationId xmlns:a16="http://schemas.microsoft.com/office/drawing/2014/main" id="{36E44912-370E-BA7B-EE00-DFEE3A488F85}"/>
              </a:ext>
            </a:extLst>
          </p:cNvPr>
          <p:cNvSpPr>
            <a:spLocks noGrp="1"/>
          </p:cNvSpPr>
          <p:nvPr>
            <p:ph type="body" sz="quarter" idx="56" hasCustomPrompt="1"/>
          </p:nvPr>
        </p:nvSpPr>
        <p:spPr>
          <a:xfrm>
            <a:off x="3334872"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0" name="Text Placeholder 66">
            <a:extLst>
              <a:ext uri="{FF2B5EF4-FFF2-40B4-BE49-F238E27FC236}">
                <a16:creationId xmlns:a16="http://schemas.microsoft.com/office/drawing/2014/main" id="{32903073-42EA-ADAE-0575-B6D687BB30E3}"/>
              </a:ext>
            </a:extLst>
          </p:cNvPr>
          <p:cNvSpPr>
            <a:spLocks noGrp="1"/>
          </p:cNvSpPr>
          <p:nvPr>
            <p:ph type="body" sz="quarter" idx="57" hasCustomPrompt="1"/>
          </p:nvPr>
        </p:nvSpPr>
        <p:spPr>
          <a:xfrm>
            <a:off x="3331698"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21" name="Text Placeholder 66">
            <a:extLst>
              <a:ext uri="{FF2B5EF4-FFF2-40B4-BE49-F238E27FC236}">
                <a16:creationId xmlns:a16="http://schemas.microsoft.com/office/drawing/2014/main" id="{CB670AA0-3D03-DBCE-2DC8-439F517814C0}"/>
              </a:ext>
            </a:extLst>
          </p:cNvPr>
          <p:cNvSpPr>
            <a:spLocks noGrp="1"/>
          </p:cNvSpPr>
          <p:nvPr>
            <p:ph type="body" sz="quarter" idx="58" hasCustomPrompt="1"/>
          </p:nvPr>
        </p:nvSpPr>
        <p:spPr>
          <a:xfrm>
            <a:off x="3331698"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2" name="Text Placeholder 66">
            <a:extLst>
              <a:ext uri="{FF2B5EF4-FFF2-40B4-BE49-F238E27FC236}">
                <a16:creationId xmlns:a16="http://schemas.microsoft.com/office/drawing/2014/main" id="{F2BF5D57-387C-F567-0BF6-8C81FA280F9E}"/>
              </a:ext>
            </a:extLst>
          </p:cNvPr>
          <p:cNvSpPr>
            <a:spLocks noGrp="1"/>
          </p:cNvSpPr>
          <p:nvPr>
            <p:ph type="body" sz="quarter" idx="59" hasCustomPrompt="1"/>
          </p:nvPr>
        </p:nvSpPr>
        <p:spPr>
          <a:xfrm>
            <a:off x="3331698"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23" name="Text Placeholder 66">
            <a:extLst>
              <a:ext uri="{FF2B5EF4-FFF2-40B4-BE49-F238E27FC236}">
                <a16:creationId xmlns:a16="http://schemas.microsoft.com/office/drawing/2014/main" id="{2D0ABAA7-E9B6-7DA9-3D57-9089B99DCB3F}"/>
              </a:ext>
            </a:extLst>
          </p:cNvPr>
          <p:cNvSpPr>
            <a:spLocks noGrp="1"/>
          </p:cNvSpPr>
          <p:nvPr>
            <p:ph type="body" sz="quarter" idx="60" hasCustomPrompt="1"/>
          </p:nvPr>
        </p:nvSpPr>
        <p:spPr>
          <a:xfrm>
            <a:off x="3331698"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24" name="Text Placeholder 66">
            <a:extLst>
              <a:ext uri="{FF2B5EF4-FFF2-40B4-BE49-F238E27FC236}">
                <a16:creationId xmlns:a16="http://schemas.microsoft.com/office/drawing/2014/main" id="{D7E0B7CE-2E97-3ACE-3130-DA9455A37D41}"/>
              </a:ext>
            </a:extLst>
          </p:cNvPr>
          <p:cNvSpPr>
            <a:spLocks noGrp="1"/>
          </p:cNvSpPr>
          <p:nvPr>
            <p:ph type="body" sz="quarter" idx="61" hasCustomPrompt="1"/>
          </p:nvPr>
        </p:nvSpPr>
        <p:spPr>
          <a:xfrm>
            <a:off x="3331698"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25" name="Picture Placeholder 84">
            <a:extLst>
              <a:ext uri="{FF2B5EF4-FFF2-40B4-BE49-F238E27FC236}">
                <a16:creationId xmlns:a16="http://schemas.microsoft.com/office/drawing/2014/main" id="{1B97D961-D6ED-4164-BDFC-93AB7F07D046}"/>
              </a:ext>
            </a:extLst>
          </p:cNvPr>
          <p:cNvSpPr>
            <a:spLocks noGrp="1"/>
          </p:cNvSpPr>
          <p:nvPr>
            <p:ph type="pic" sz="quarter" idx="62"/>
          </p:nvPr>
        </p:nvSpPr>
        <p:spPr>
          <a:xfrm>
            <a:off x="3331698" y="2724150"/>
            <a:ext cx="720000" cy="720000"/>
          </a:xfrm>
        </p:spPr>
        <p:txBody>
          <a:bodyPr/>
          <a:lstStyle/>
          <a:p>
            <a:r>
              <a:rPr lang="en-US"/>
              <a:t>Click icon to add picture</a:t>
            </a:r>
            <a:endParaRPr lang="en-GB"/>
          </a:p>
        </p:txBody>
      </p:sp>
      <p:sp>
        <p:nvSpPr>
          <p:cNvPr id="26" name="Text Placeholder 28">
            <a:extLst>
              <a:ext uri="{FF2B5EF4-FFF2-40B4-BE49-F238E27FC236}">
                <a16:creationId xmlns:a16="http://schemas.microsoft.com/office/drawing/2014/main" id="{CDFEFCCD-38D8-43DE-A0FB-DABE2CC2BD08}"/>
              </a:ext>
            </a:extLst>
          </p:cNvPr>
          <p:cNvSpPr>
            <a:spLocks noGrp="1"/>
          </p:cNvSpPr>
          <p:nvPr>
            <p:ph type="body" sz="quarter" idx="63" hasCustomPrompt="1"/>
          </p:nvPr>
        </p:nvSpPr>
        <p:spPr>
          <a:xfrm>
            <a:off x="6217770"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7" name="Text Placeholder 28">
            <a:extLst>
              <a:ext uri="{FF2B5EF4-FFF2-40B4-BE49-F238E27FC236}">
                <a16:creationId xmlns:a16="http://schemas.microsoft.com/office/drawing/2014/main" id="{DD2E4571-4C99-CE0B-F1DE-00FC6AD1055B}"/>
              </a:ext>
            </a:extLst>
          </p:cNvPr>
          <p:cNvSpPr>
            <a:spLocks noGrp="1"/>
          </p:cNvSpPr>
          <p:nvPr>
            <p:ph type="body" sz="quarter" idx="64" hasCustomPrompt="1"/>
          </p:nvPr>
        </p:nvSpPr>
        <p:spPr>
          <a:xfrm>
            <a:off x="6217770"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9" name="Text Placeholder 28">
            <a:extLst>
              <a:ext uri="{FF2B5EF4-FFF2-40B4-BE49-F238E27FC236}">
                <a16:creationId xmlns:a16="http://schemas.microsoft.com/office/drawing/2014/main" id="{D1F48C2A-A7E4-5DC1-99E0-0885790CA258}"/>
              </a:ext>
            </a:extLst>
          </p:cNvPr>
          <p:cNvSpPr>
            <a:spLocks noGrp="1"/>
          </p:cNvSpPr>
          <p:nvPr>
            <p:ph type="body" sz="quarter" idx="65" hasCustomPrompt="1"/>
          </p:nvPr>
        </p:nvSpPr>
        <p:spPr>
          <a:xfrm>
            <a:off x="6217770"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0" name="Text Placeholder 28">
            <a:extLst>
              <a:ext uri="{FF2B5EF4-FFF2-40B4-BE49-F238E27FC236}">
                <a16:creationId xmlns:a16="http://schemas.microsoft.com/office/drawing/2014/main" id="{401780E9-766A-88F0-99A9-019162105618}"/>
              </a:ext>
            </a:extLst>
          </p:cNvPr>
          <p:cNvSpPr>
            <a:spLocks noGrp="1"/>
          </p:cNvSpPr>
          <p:nvPr>
            <p:ph type="body" sz="quarter" idx="66" hasCustomPrompt="1"/>
          </p:nvPr>
        </p:nvSpPr>
        <p:spPr>
          <a:xfrm>
            <a:off x="6217770"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1" name="Text Placeholder 66">
            <a:extLst>
              <a:ext uri="{FF2B5EF4-FFF2-40B4-BE49-F238E27FC236}">
                <a16:creationId xmlns:a16="http://schemas.microsoft.com/office/drawing/2014/main" id="{20D2A06F-FB92-DB28-8888-FE14DFAA82FF}"/>
              </a:ext>
            </a:extLst>
          </p:cNvPr>
          <p:cNvSpPr>
            <a:spLocks noGrp="1"/>
          </p:cNvSpPr>
          <p:nvPr>
            <p:ph type="body" sz="quarter" idx="67" hasCustomPrompt="1"/>
          </p:nvPr>
        </p:nvSpPr>
        <p:spPr>
          <a:xfrm>
            <a:off x="6214596"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32" name="Text Placeholder 66">
            <a:extLst>
              <a:ext uri="{FF2B5EF4-FFF2-40B4-BE49-F238E27FC236}">
                <a16:creationId xmlns:a16="http://schemas.microsoft.com/office/drawing/2014/main" id="{8DF928AB-8247-69FD-7B43-625EA0EEA59B}"/>
              </a:ext>
            </a:extLst>
          </p:cNvPr>
          <p:cNvSpPr>
            <a:spLocks noGrp="1"/>
          </p:cNvSpPr>
          <p:nvPr>
            <p:ph type="body" sz="quarter" idx="68" hasCustomPrompt="1"/>
          </p:nvPr>
        </p:nvSpPr>
        <p:spPr>
          <a:xfrm>
            <a:off x="6214596"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33" name="Text Placeholder 66">
            <a:extLst>
              <a:ext uri="{FF2B5EF4-FFF2-40B4-BE49-F238E27FC236}">
                <a16:creationId xmlns:a16="http://schemas.microsoft.com/office/drawing/2014/main" id="{135A4E77-F0A0-972A-192C-64ABBCDDB451}"/>
              </a:ext>
            </a:extLst>
          </p:cNvPr>
          <p:cNvSpPr>
            <a:spLocks noGrp="1"/>
          </p:cNvSpPr>
          <p:nvPr>
            <p:ph type="body" sz="quarter" idx="69" hasCustomPrompt="1"/>
          </p:nvPr>
        </p:nvSpPr>
        <p:spPr>
          <a:xfrm>
            <a:off x="6214596"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4" name="Text Placeholder 66">
            <a:extLst>
              <a:ext uri="{FF2B5EF4-FFF2-40B4-BE49-F238E27FC236}">
                <a16:creationId xmlns:a16="http://schemas.microsoft.com/office/drawing/2014/main" id="{D45BA127-F4BB-1503-629E-4EA3E9F0D0A4}"/>
              </a:ext>
            </a:extLst>
          </p:cNvPr>
          <p:cNvSpPr>
            <a:spLocks noGrp="1"/>
          </p:cNvSpPr>
          <p:nvPr>
            <p:ph type="body" sz="quarter" idx="70" hasCustomPrompt="1"/>
          </p:nvPr>
        </p:nvSpPr>
        <p:spPr>
          <a:xfrm>
            <a:off x="6214596"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5" name="Text Placeholder 66">
            <a:extLst>
              <a:ext uri="{FF2B5EF4-FFF2-40B4-BE49-F238E27FC236}">
                <a16:creationId xmlns:a16="http://schemas.microsoft.com/office/drawing/2014/main" id="{CC5109A5-A087-CA36-D4B7-4F1416D15651}"/>
              </a:ext>
            </a:extLst>
          </p:cNvPr>
          <p:cNvSpPr>
            <a:spLocks noGrp="1"/>
          </p:cNvSpPr>
          <p:nvPr>
            <p:ph type="body" sz="quarter" idx="71" hasCustomPrompt="1"/>
          </p:nvPr>
        </p:nvSpPr>
        <p:spPr>
          <a:xfrm>
            <a:off x="6214596"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36" name="Picture Placeholder 84">
            <a:extLst>
              <a:ext uri="{FF2B5EF4-FFF2-40B4-BE49-F238E27FC236}">
                <a16:creationId xmlns:a16="http://schemas.microsoft.com/office/drawing/2014/main" id="{F9776895-A18C-51BB-4ED1-FC04B86F40F4}"/>
              </a:ext>
            </a:extLst>
          </p:cNvPr>
          <p:cNvSpPr>
            <a:spLocks noGrp="1"/>
          </p:cNvSpPr>
          <p:nvPr>
            <p:ph type="pic" sz="quarter" idx="72"/>
          </p:nvPr>
        </p:nvSpPr>
        <p:spPr>
          <a:xfrm>
            <a:off x="6214596" y="2724150"/>
            <a:ext cx="720000" cy="720000"/>
          </a:xfrm>
        </p:spPr>
        <p:txBody>
          <a:bodyPr/>
          <a:lstStyle/>
          <a:p>
            <a:r>
              <a:rPr lang="en-US"/>
              <a:t>Click icon to add picture</a:t>
            </a:r>
            <a:endParaRPr lang="en-GB"/>
          </a:p>
        </p:txBody>
      </p:sp>
      <p:sp>
        <p:nvSpPr>
          <p:cNvPr id="37" name="Text Placeholder 28">
            <a:extLst>
              <a:ext uri="{FF2B5EF4-FFF2-40B4-BE49-F238E27FC236}">
                <a16:creationId xmlns:a16="http://schemas.microsoft.com/office/drawing/2014/main" id="{B5B6F2D1-C0A3-1874-C8D9-9618EF25D027}"/>
              </a:ext>
            </a:extLst>
          </p:cNvPr>
          <p:cNvSpPr>
            <a:spLocks noGrp="1"/>
          </p:cNvSpPr>
          <p:nvPr>
            <p:ph type="body" sz="quarter" idx="73" hasCustomPrompt="1"/>
          </p:nvPr>
        </p:nvSpPr>
        <p:spPr>
          <a:xfrm>
            <a:off x="9090488"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8" name="Text Placeholder 28">
            <a:extLst>
              <a:ext uri="{FF2B5EF4-FFF2-40B4-BE49-F238E27FC236}">
                <a16:creationId xmlns:a16="http://schemas.microsoft.com/office/drawing/2014/main" id="{58AB0E45-50EC-3BC0-7BFA-B23FA4A089DA}"/>
              </a:ext>
            </a:extLst>
          </p:cNvPr>
          <p:cNvSpPr>
            <a:spLocks noGrp="1"/>
          </p:cNvSpPr>
          <p:nvPr>
            <p:ph type="body" sz="quarter" idx="74" hasCustomPrompt="1"/>
          </p:nvPr>
        </p:nvSpPr>
        <p:spPr>
          <a:xfrm>
            <a:off x="9090488"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9" name="Text Placeholder 28">
            <a:extLst>
              <a:ext uri="{FF2B5EF4-FFF2-40B4-BE49-F238E27FC236}">
                <a16:creationId xmlns:a16="http://schemas.microsoft.com/office/drawing/2014/main" id="{B8B9B382-D5E1-FE1B-2F76-75F35539C3E0}"/>
              </a:ext>
            </a:extLst>
          </p:cNvPr>
          <p:cNvSpPr>
            <a:spLocks noGrp="1"/>
          </p:cNvSpPr>
          <p:nvPr>
            <p:ph type="body" sz="quarter" idx="75" hasCustomPrompt="1"/>
          </p:nvPr>
        </p:nvSpPr>
        <p:spPr>
          <a:xfrm>
            <a:off x="9090488"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0" name="Text Placeholder 28">
            <a:extLst>
              <a:ext uri="{FF2B5EF4-FFF2-40B4-BE49-F238E27FC236}">
                <a16:creationId xmlns:a16="http://schemas.microsoft.com/office/drawing/2014/main" id="{E6B62B04-F7A5-3EE7-5B15-CD75F8583763}"/>
              </a:ext>
            </a:extLst>
          </p:cNvPr>
          <p:cNvSpPr>
            <a:spLocks noGrp="1"/>
          </p:cNvSpPr>
          <p:nvPr>
            <p:ph type="body" sz="quarter" idx="76" hasCustomPrompt="1"/>
          </p:nvPr>
        </p:nvSpPr>
        <p:spPr>
          <a:xfrm>
            <a:off x="9090488"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1" name="Text Placeholder 66">
            <a:extLst>
              <a:ext uri="{FF2B5EF4-FFF2-40B4-BE49-F238E27FC236}">
                <a16:creationId xmlns:a16="http://schemas.microsoft.com/office/drawing/2014/main" id="{848BE007-0963-45E4-506B-7D50499F74C0}"/>
              </a:ext>
            </a:extLst>
          </p:cNvPr>
          <p:cNvSpPr>
            <a:spLocks noGrp="1"/>
          </p:cNvSpPr>
          <p:nvPr>
            <p:ph type="body" sz="quarter" idx="77" hasCustomPrompt="1"/>
          </p:nvPr>
        </p:nvSpPr>
        <p:spPr>
          <a:xfrm>
            <a:off x="9087314"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42" name="Text Placeholder 66">
            <a:extLst>
              <a:ext uri="{FF2B5EF4-FFF2-40B4-BE49-F238E27FC236}">
                <a16:creationId xmlns:a16="http://schemas.microsoft.com/office/drawing/2014/main" id="{6F46389E-D48E-F929-4C33-99AC7E1FCD42}"/>
              </a:ext>
            </a:extLst>
          </p:cNvPr>
          <p:cNvSpPr>
            <a:spLocks noGrp="1"/>
          </p:cNvSpPr>
          <p:nvPr>
            <p:ph type="body" sz="quarter" idx="78" hasCustomPrompt="1"/>
          </p:nvPr>
        </p:nvSpPr>
        <p:spPr>
          <a:xfrm>
            <a:off x="9087314"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3" name="Text Placeholder 66">
            <a:extLst>
              <a:ext uri="{FF2B5EF4-FFF2-40B4-BE49-F238E27FC236}">
                <a16:creationId xmlns:a16="http://schemas.microsoft.com/office/drawing/2014/main" id="{CBB9EC8A-7DAE-D47B-960C-635228494532}"/>
              </a:ext>
            </a:extLst>
          </p:cNvPr>
          <p:cNvSpPr>
            <a:spLocks noGrp="1"/>
          </p:cNvSpPr>
          <p:nvPr>
            <p:ph type="body" sz="quarter" idx="79" hasCustomPrompt="1"/>
          </p:nvPr>
        </p:nvSpPr>
        <p:spPr>
          <a:xfrm>
            <a:off x="9087314"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50" name="Text Placeholder 66">
            <a:extLst>
              <a:ext uri="{FF2B5EF4-FFF2-40B4-BE49-F238E27FC236}">
                <a16:creationId xmlns:a16="http://schemas.microsoft.com/office/drawing/2014/main" id="{2493910B-E2A1-B369-349D-2201781BBC9E}"/>
              </a:ext>
            </a:extLst>
          </p:cNvPr>
          <p:cNvSpPr>
            <a:spLocks noGrp="1"/>
          </p:cNvSpPr>
          <p:nvPr>
            <p:ph type="body" sz="quarter" idx="80" hasCustomPrompt="1"/>
          </p:nvPr>
        </p:nvSpPr>
        <p:spPr>
          <a:xfrm>
            <a:off x="9087314"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6" name="Text Placeholder 66">
            <a:extLst>
              <a:ext uri="{FF2B5EF4-FFF2-40B4-BE49-F238E27FC236}">
                <a16:creationId xmlns:a16="http://schemas.microsoft.com/office/drawing/2014/main" id="{33EF3DEE-2500-44ED-7CA1-E6E24E5363C8}"/>
              </a:ext>
            </a:extLst>
          </p:cNvPr>
          <p:cNvSpPr>
            <a:spLocks noGrp="1"/>
          </p:cNvSpPr>
          <p:nvPr>
            <p:ph type="body" sz="quarter" idx="81" hasCustomPrompt="1"/>
          </p:nvPr>
        </p:nvSpPr>
        <p:spPr>
          <a:xfrm>
            <a:off x="9087314"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7" name="Picture Placeholder 84">
            <a:extLst>
              <a:ext uri="{FF2B5EF4-FFF2-40B4-BE49-F238E27FC236}">
                <a16:creationId xmlns:a16="http://schemas.microsoft.com/office/drawing/2014/main" id="{FE5BC598-33C4-E8AA-54AF-73356C62606F}"/>
              </a:ext>
            </a:extLst>
          </p:cNvPr>
          <p:cNvSpPr>
            <a:spLocks noGrp="1"/>
          </p:cNvSpPr>
          <p:nvPr>
            <p:ph type="pic" sz="quarter" idx="82"/>
          </p:nvPr>
        </p:nvSpPr>
        <p:spPr>
          <a:xfrm>
            <a:off x="9087314"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768637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act details x4 navy with image">
    <p:bg>
      <p:bgRef idx="1001">
        <a:schemeClr val="bg2"/>
      </p:bgRef>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7B5169E0-CDEC-6C72-E52E-D5130E4AE509}"/>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9B94145-8392-7E29-2124-5A8E84281DC4}"/>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7187C668-9218-3CDB-353A-E74EEDC2FE58}"/>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FBF1E42A-4F39-2D9E-FF6F-052962B4A189}"/>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7EE74F17-2EB6-AB98-D09C-9630C3FEB150}"/>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B1AF65F7-141B-400A-9A23-29CA8B9CD80E}"/>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4E6466D6-D719-9F43-0DA4-7BC12465CB6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1564287E-D268-5356-883D-84E08830D574}"/>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188857C9-E6E5-55DD-D630-4D7F1E1E051C}"/>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FAA1217B-9F8C-57DA-CAFF-3A19A56737FD}"/>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4A0EE8C1-E4E7-BEEC-9DF3-1B0DF6615372}"/>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7510B40B-3FFC-0C65-0A51-667EB844C0E6}"/>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EB16B523-62CC-710C-5B9A-94E8D06D219F}"/>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2BADEC87-4A05-9FCE-6D48-E2FB05A15BD7}"/>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55" name="Text Placeholder 28">
            <a:extLst>
              <a:ext uri="{FF2B5EF4-FFF2-40B4-BE49-F238E27FC236}">
                <a16:creationId xmlns:a16="http://schemas.microsoft.com/office/drawing/2014/main" id="{74FDBC9F-A8A6-BCC2-81D7-AC5BF72811E2}"/>
              </a:ext>
            </a:extLst>
          </p:cNvPr>
          <p:cNvSpPr>
            <a:spLocks noGrp="1"/>
          </p:cNvSpPr>
          <p:nvPr>
            <p:ph type="body" sz="quarter" idx="25" hasCustomPrompt="1"/>
          </p:nvPr>
        </p:nvSpPr>
        <p:spPr>
          <a:xfrm>
            <a:off x="450849"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6" name="Text Placeholder 28">
            <a:extLst>
              <a:ext uri="{FF2B5EF4-FFF2-40B4-BE49-F238E27FC236}">
                <a16:creationId xmlns:a16="http://schemas.microsoft.com/office/drawing/2014/main" id="{BF474037-45A1-5C66-584D-9ED2D6FA4247}"/>
              </a:ext>
            </a:extLst>
          </p:cNvPr>
          <p:cNvSpPr>
            <a:spLocks noGrp="1"/>
          </p:cNvSpPr>
          <p:nvPr>
            <p:ph type="body" sz="quarter" idx="26" hasCustomPrompt="1"/>
          </p:nvPr>
        </p:nvSpPr>
        <p:spPr>
          <a:xfrm>
            <a:off x="450849"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7" name="Text Placeholder 28">
            <a:extLst>
              <a:ext uri="{FF2B5EF4-FFF2-40B4-BE49-F238E27FC236}">
                <a16:creationId xmlns:a16="http://schemas.microsoft.com/office/drawing/2014/main" id="{F2EEB31F-A30F-C889-5FE8-9614985E14E1}"/>
              </a:ext>
            </a:extLst>
          </p:cNvPr>
          <p:cNvSpPr>
            <a:spLocks noGrp="1"/>
          </p:cNvSpPr>
          <p:nvPr>
            <p:ph type="body" sz="quarter" idx="27" hasCustomPrompt="1"/>
          </p:nvPr>
        </p:nvSpPr>
        <p:spPr>
          <a:xfrm>
            <a:off x="450849"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8" name="Text Placeholder 28">
            <a:extLst>
              <a:ext uri="{FF2B5EF4-FFF2-40B4-BE49-F238E27FC236}">
                <a16:creationId xmlns:a16="http://schemas.microsoft.com/office/drawing/2014/main" id="{2C503627-9D60-8077-B1D5-3A380891133C}"/>
              </a:ext>
            </a:extLst>
          </p:cNvPr>
          <p:cNvSpPr>
            <a:spLocks noGrp="1"/>
          </p:cNvSpPr>
          <p:nvPr>
            <p:ph type="body" sz="quarter" idx="28" hasCustomPrompt="1"/>
          </p:nvPr>
        </p:nvSpPr>
        <p:spPr>
          <a:xfrm>
            <a:off x="450849"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9" name="Title 64">
            <a:extLst>
              <a:ext uri="{FF2B5EF4-FFF2-40B4-BE49-F238E27FC236}">
                <a16:creationId xmlns:a16="http://schemas.microsoft.com/office/drawing/2014/main" id="{40DEA068-FBB4-2CA3-1D9B-E035422A1087}"/>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60" name="Text Placeholder 66">
            <a:extLst>
              <a:ext uri="{FF2B5EF4-FFF2-40B4-BE49-F238E27FC236}">
                <a16:creationId xmlns:a16="http://schemas.microsoft.com/office/drawing/2014/main" id="{55B934AC-E39F-CF13-7DD9-8C51F3DE1519}"/>
              </a:ext>
            </a:extLst>
          </p:cNvPr>
          <p:cNvSpPr>
            <a:spLocks noGrp="1"/>
          </p:cNvSpPr>
          <p:nvPr>
            <p:ph type="body" sz="quarter" idx="29" hasCustomPrompt="1"/>
          </p:nvPr>
        </p:nvSpPr>
        <p:spPr>
          <a:xfrm>
            <a:off x="447675"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61" name="Text Placeholder 66">
            <a:extLst>
              <a:ext uri="{FF2B5EF4-FFF2-40B4-BE49-F238E27FC236}">
                <a16:creationId xmlns:a16="http://schemas.microsoft.com/office/drawing/2014/main" id="{431CE8E1-01C1-CB41-804E-5D1513040A28}"/>
              </a:ext>
            </a:extLst>
          </p:cNvPr>
          <p:cNvSpPr>
            <a:spLocks noGrp="1"/>
          </p:cNvSpPr>
          <p:nvPr>
            <p:ph type="body" sz="quarter" idx="30" hasCustomPrompt="1"/>
          </p:nvPr>
        </p:nvSpPr>
        <p:spPr>
          <a:xfrm>
            <a:off x="447675"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62" name="Text Placeholder 66">
            <a:extLst>
              <a:ext uri="{FF2B5EF4-FFF2-40B4-BE49-F238E27FC236}">
                <a16:creationId xmlns:a16="http://schemas.microsoft.com/office/drawing/2014/main" id="{2C6521FE-D4A7-4A8D-3893-C8A96EDADC8F}"/>
              </a:ext>
            </a:extLst>
          </p:cNvPr>
          <p:cNvSpPr>
            <a:spLocks noGrp="1"/>
          </p:cNvSpPr>
          <p:nvPr>
            <p:ph type="body" sz="quarter" idx="31" hasCustomPrompt="1"/>
          </p:nvPr>
        </p:nvSpPr>
        <p:spPr>
          <a:xfrm>
            <a:off x="447675"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63" name="Text Placeholder 66">
            <a:extLst>
              <a:ext uri="{FF2B5EF4-FFF2-40B4-BE49-F238E27FC236}">
                <a16:creationId xmlns:a16="http://schemas.microsoft.com/office/drawing/2014/main" id="{395A2BB8-15E4-5415-96AC-C53DBECB2647}"/>
              </a:ext>
            </a:extLst>
          </p:cNvPr>
          <p:cNvSpPr>
            <a:spLocks noGrp="1"/>
          </p:cNvSpPr>
          <p:nvPr>
            <p:ph type="body" sz="quarter" idx="32" hasCustomPrompt="1"/>
          </p:nvPr>
        </p:nvSpPr>
        <p:spPr>
          <a:xfrm>
            <a:off x="447675"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64" name="Text Placeholder 66">
            <a:extLst>
              <a:ext uri="{FF2B5EF4-FFF2-40B4-BE49-F238E27FC236}">
                <a16:creationId xmlns:a16="http://schemas.microsoft.com/office/drawing/2014/main" id="{785E21F5-7565-9733-BFE2-C83EA9A89C99}"/>
              </a:ext>
            </a:extLst>
          </p:cNvPr>
          <p:cNvSpPr>
            <a:spLocks noGrp="1"/>
          </p:cNvSpPr>
          <p:nvPr>
            <p:ph type="body" sz="quarter" idx="33" hasCustomPrompt="1"/>
          </p:nvPr>
        </p:nvSpPr>
        <p:spPr>
          <a:xfrm>
            <a:off x="447675"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5" name="Picture Placeholder 84">
            <a:extLst>
              <a:ext uri="{FF2B5EF4-FFF2-40B4-BE49-F238E27FC236}">
                <a16:creationId xmlns:a16="http://schemas.microsoft.com/office/drawing/2014/main" id="{F688740D-2A59-E33E-D027-6B1BFC4E7E0D}"/>
              </a:ext>
            </a:extLst>
          </p:cNvPr>
          <p:cNvSpPr>
            <a:spLocks noGrp="1"/>
          </p:cNvSpPr>
          <p:nvPr>
            <p:ph type="pic" sz="quarter" idx="52"/>
          </p:nvPr>
        </p:nvSpPr>
        <p:spPr>
          <a:xfrm>
            <a:off x="447675" y="2724150"/>
            <a:ext cx="720000" cy="720000"/>
          </a:xfrm>
        </p:spPr>
        <p:txBody>
          <a:bodyPr/>
          <a:lstStyle/>
          <a:p>
            <a:r>
              <a:rPr lang="en-US"/>
              <a:t>Click icon to add picture</a:t>
            </a:r>
            <a:endParaRPr lang="en-GB"/>
          </a:p>
        </p:txBody>
      </p:sp>
      <p:sp>
        <p:nvSpPr>
          <p:cNvPr id="2" name="Text Placeholder 28">
            <a:extLst>
              <a:ext uri="{FF2B5EF4-FFF2-40B4-BE49-F238E27FC236}">
                <a16:creationId xmlns:a16="http://schemas.microsoft.com/office/drawing/2014/main" id="{EC3D4D0E-318A-F3F2-FC8E-6068FF6ADF9E}"/>
              </a:ext>
            </a:extLst>
          </p:cNvPr>
          <p:cNvSpPr>
            <a:spLocks noGrp="1"/>
          </p:cNvSpPr>
          <p:nvPr>
            <p:ph type="body" sz="quarter" idx="53" hasCustomPrompt="1"/>
          </p:nvPr>
        </p:nvSpPr>
        <p:spPr>
          <a:xfrm>
            <a:off x="3334872"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 name="Text Placeholder 28">
            <a:extLst>
              <a:ext uri="{FF2B5EF4-FFF2-40B4-BE49-F238E27FC236}">
                <a16:creationId xmlns:a16="http://schemas.microsoft.com/office/drawing/2014/main" id="{049BDEAD-5F4F-EBDF-A84D-3FFF22195347}"/>
              </a:ext>
            </a:extLst>
          </p:cNvPr>
          <p:cNvSpPr>
            <a:spLocks noGrp="1"/>
          </p:cNvSpPr>
          <p:nvPr>
            <p:ph type="body" sz="quarter" idx="54" hasCustomPrompt="1"/>
          </p:nvPr>
        </p:nvSpPr>
        <p:spPr>
          <a:xfrm>
            <a:off x="3334872"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 name="Text Placeholder 28">
            <a:extLst>
              <a:ext uri="{FF2B5EF4-FFF2-40B4-BE49-F238E27FC236}">
                <a16:creationId xmlns:a16="http://schemas.microsoft.com/office/drawing/2014/main" id="{5ED9561A-8901-8068-655D-DD3CF365659F}"/>
              </a:ext>
            </a:extLst>
          </p:cNvPr>
          <p:cNvSpPr>
            <a:spLocks noGrp="1"/>
          </p:cNvSpPr>
          <p:nvPr>
            <p:ph type="body" sz="quarter" idx="55" hasCustomPrompt="1"/>
          </p:nvPr>
        </p:nvSpPr>
        <p:spPr>
          <a:xfrm>
            <a:off x="3334872"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 name="Text Placeholder 28">
            <a:extLst>
              <a:ext uri="{FF2B5EF4-FFF2-40B4-BE49-F238E27FC236}">
                <a16:creationId xmlns:a16="http://schemas.microsoft.com/office/drawing/2014/main" id="{F5313069-710A-886A-2003-FB6696628918}"/>
              </a:ext>
            </a:extLst>
          </p:cNvPr>
          <p:cNvSpPr>
            <a:spLocks noGrp="1"/>
          </p:cNvSpPr>
          <p:nvPr>
            <p:ph type="body" sz="quarter" idx="56" hasCustomPrompt="1"/>
          </p:nvPr>
        </p:nvSpPr>
        <p:spPr>
          <a:xfrm>
            <a:off x="3334872"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 name="Text Placeholder 66">
            <a:extLst>
              <a:ext uri="{FF2B5EF4-FFF2-40B4-BE49-F238E27FC236}">
                <a16:creationId xmlns:a16="http://schemas.microsoft.com/office/drawing/2014/main" id="{272346FE-9F69-8796-99F1-06C7D5E32BA9}"/>
              </a:ext>
            </a:extLst>
          </p:cNvPr>
          <p:cNvSpPr>
            <a:spLocks noGrp="1"/>
          </p:cNvSpPr>
          <p:nvPr>
            <p:ph type="body" sz="quarter" idx="57" hasCustomPrompt="1"/>
          </p:nvPr>
        </p:nvSpPr>
        <p:spPr>
          <a:xfrm>
            <a:off x="3331698"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8" name="Text Placeholder 66">
            <a:extLst>
              <a:ext uri="{FF2B5EF4-FFF2-40B4-BE49-F238E27FC236}">
                <a16:creationId xmlns:a16="http://schemas.microsoft.com/office/drawing/2014/main" id="{ED15843D-8D77-1456-4941-AE979F4DEAC9}"/>
              </a:ext>
            </a:extLst>
          </p:cNvPr>
          <p:cNvSpPr>
            <a:spLocks noGrp="1"/>
          </p:cNvSpPr>
          <p:nvPr>
            <p:ph type="body" sz="quarter" idx="58" hasCustomPrompt="1"/>
          </p:nvPr>
        </p:nvSpPr>
        <p:spPr>
          <a:xfrm>
            <a:off x="3331698"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9" name="Text Placeholder 66">
            <a:extLst>
              <a:ext uri="{FF2B5EF4-FFF2-40B4-BE49-F238E27FC236}">
                <a16:creationId xmlns:a16="http://schemas.microsoft.com/office/drawing/2014/main" id="{BD3ACBEA-2940-9573-0E6A-988DB96A25A3}"/>
              </a:ext>
            </a:extLst>
          </p:cNvPr>
          <p:cNvSpPr>
            <a:spLocks noGrp="1"/>
          </p:cNvSpPr>
          <p:nvPr>
            <p:ph type="body" sz="quarter" idx="59" hasCustomPrompt="1"/>
          </p:nvPr>
        </p:nvSpPr>
        <p:spPr>
          <a:xfrm>
            <a:off x="3331698"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11" name="Text Placeholder 66">
            <a:extLst>
              <a:ext uri="{FF2B5EF4-FFF2-40B4-BE49-F238E27FC236}">
                <a16:creationId xmlns:a16="http://schemas.microsoft.com/office/drawing/2014/main" id="{43BE4952-D424-D093-22E5-CD21D815ACDF}"/>
              </a:ext>
            </a:extLst>
          </p:cNvPr>
          <p:cNvSpPr>
            <a:spLocks noGrp="1"/>
          </p:cNvSpPr>
          <p:nvPr>
            <p:ph type="body" sz="quarter" idx="60" hasCustomPrompt="1"/>
          </p:nvPr>
        </p:nvSpPr>
        <p:spPr>
          <a:xfrm>
            <a:off x="3331698"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13" name="Text Placeholder 66">
            <a:extLst>
              <a:ext uri="{FF2B5EF4-FFF2-40B4-BE49-F238E27FC236}">
                <a16:creationId xmlns:a16="http://schemas.microsoft.com/office/drawing/2014/main" id="{DF48E8F4-EAEB-01BD-D41F-0001690EDD4E}"/>
              </a:ext>
            </a:extLst>
          </p:cNvPr>
          <p:cNvSpPr>
            <a:spLocks noGrp="1"/>
          </p:cNvSpPr>
          <p:nvPr>
            <p:ph type="body" sz="quarter" idx="61" hasCustomPrompt="1"/>
          </p:nvPr>
        </p:nvSpPr>
        <p:spPr>
          <a:xfrm>
            <a:off x="3331698"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14" name="Picture Placeholder 84">
            <a:extLst>
              <a:ext uri="{FF2B5EF4-FFF2-40B4-BE49-F238E27FC236}">
                <a16:creationId xmlns:a16="http://schemas.microsoft.com/office/drawing/2014/main" id="{EBF83C96-B0F3-81D7-47EB-094BC68B2606}"/>
              </a:ext>
            </a:extLst>
          </p:cNvPr>
          <p:cNvSpPr>
            <a:spLocks noGrp="1"/>
          </p:cNvSpPr>
          <p:nvPr>
            <p:ph type="pic" sz="quarter" idx="62"/>
          </p:nvPr>
        </p:nvSpPr>
        <p:spPr>
          <a:xfrm>
            <a:off x="3331698" y="2724150"/>
            <a:ext cx="720000" cy="720000"/>
          </a:xfrm>
        </p:spPr>
        <p:txBody>
          <a:bodyPr/>
          <a:lstStyle/>
          <a:p>
            <a:r>
              <a:rPr lang="en-US"/>
              <a:t>Click icon to add picture</a:t>
            </a:r>
            <a:endParaRPr lang="en-GB"/>
          </a:p>
        </p:txBody>
      </p:sp>
      <p:sp>
        <p:nvSpPr>
          <p:cNvPr id="15" name="Text Placeholder 28">
            <a:extLst>
              <a:ext uri="{FF2B5EF4-FFF2-40B4-BE49-F238E27FC236}">
                <a16:creationId xmlns:a16="http://schemas.microsoft.com/office/drawing/2014/main" id="{2ED031DD-8546-8BA2-3412-253B26184C8C}"/>
              </a:ext>
            </a:extLst>
          </p:cNvPr>
          <p:cNvSpPr>
            <a:spLocks noGrp="1"/>
          </p:cNvSpPr>
          <p:nvPr>
            <p:ph type="body" sz="quarter" idx="63" hasCustomPrompt="1"/>
          </p:nvPr>
        </p:nvSpPr>
        <p:spPr>
          <a:xfrm>
            <a:off x="6217770"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6" name="Text Placeholder 28">
            <a:extLst>
              <a:ext uri="{FF2B5EF4-FFF2-40B4-BE49-F238E27FC236}">
                <a16:creationId xmlns:a16="http://schemas.microsoft.com/office/drawing/2014/main" id="{DEEDF7F9-A656-22BB-E7ED-CAF57EC60370}"/>
              </a:ext>
            </a:extLst>
          </p:cNvPr>
          <p:cNvSpPr>
            <a:spLocks noGrp="1"/>
          </p:cNvSpPr>
          <p:nvPr>
            <p:ph type="body" sz="quarter" idx="64" hasCustomPrompt="1"/>
          </p:nvPr>
        </p:nvSpPr>
        <p:spPr>
          <a:xfrm>
            <a:off x="6217770"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 name="Text Placeholder 28">
            <a:extLst>
              <a:ext uri="{FF2B5EF4-FFF2-40B4-BE49-F238E27FC236}">
                <a16:creationId xmlns:a16="http://schemas.microsoft.com/office/drawing/2014/main" id="{C8952F94-3ACC-A760-C7D0-42E810CA316C}"/>
              </a:ext>
            </a:extLst>
          </p:cNvPr>
          <p:cNvSpPr>
            <a:spLocks noGrp="1"/>
          </p:cNvSpPr>
          <p:nvPr>
            <p:ph type="body" sz="quarter" idx="65" hasCustomPrompt="1"/>
          </p:nvPr>
        </p:nvSpPr>
        <p:spPr>
          <a:xfrm>
            <a:off x="6217770"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8" name="Text Placeholder 28">
            <a:extLst>
              <a:ext uri="{FF2B5EF4-FFF2-40B4-BE49-F238E27FC236}">
                <a16:creationId xmlns:a16="http://schemas.microsoft.com/office/drawing/2014/main" id="{512ACC08-AA15-C1FF-CF9C-4E6CEE370CF1}"/>
              </a:ext>
            </a:extLst>
          </p:cNvPr>
          <p:cNvSpPr>
            <a:spLocks noGrp="1"/>
          </p:cNvSpPr>
          <p:nvPr>
            <p:ph type="body" sz="quarter" idx="66" hasCustomPrompt="1"/>
          </p:nvPr>
        </p:nvSpPr>
        <p:spPr>
          <a:xfrm>
            <a:off x="6217770"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9" name="Text Placeholder 66">
            <a:extLst>
              <a:ext uri="{FF2B5EF4-FFF2-40B4-BE49-F238E27FC236}">
                <a16:creationId xmlns:a16="http://schemas.microsoft.com/office/drawing/2014/main" id="{8EF4D6AB-D7DA-5703-6197-A5209F83054E}"/>
              </a:ext>
            </a:extLst>
          </p:cNvPr>
          <p:cNvSpPr>
            <a:spLocks noGrp="1"/>
          </p:cNvSpPr>
          <p:nvPr>
            <p:ph type="body" sz="quarter" idx="67" hasCustomPrompt="1"/>
          </p:nvPr>
        </p:nvSpPr>
        <p:spPr>
          <a:xfrm>
            <a:off x="6214596"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20" name="Text Placeholder 66">
            <a:extLst>
              <a:ext uri="{FF2B5EF4-FFF2-40B4-BE49-F238E27FC236}">
                <a16:creationId xmlns:a16="http://schemas.microsoft.com/office/drawing/2014/main" id="{FB87F1B5-24E1-6510-60EC-B65A4B683A4C}"/>
              </a:ext>
            </a:extLst>
          </p:cNvPr>
          <p:cNvSpPr>
            <a:spLocks noGrp="1"/>
          </p:cNvSpPr>
          <p:nvPr>
            <p:ph type="body" sz="quarter" idx="68" hasCustomPrompt="1"/>
          </p:nvPr>
        </p:nvSpPr>
        <p:spPr>
          <a:xfrm>
            <a:off x="6214596"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1" name="Text Placeholder 66">
            <a:extLst>
              <a:ext uri="{FF2B5EF4-FFF2-40B4-BE49-F238E27FC236}">
                <a16:creationId xmlns:a16="http://schemas.microsoft.com/office/drawing/2014/main" id="{EEAEFC91-EFD5-07B8-856A-A42B6E193B52}"/>
              </a:ext>
            </a:extLst>
          </p:cNvPr>
          <p:cNvSpPr>
            <a:spLocks noGrp="1"/>
          </p:cNvSpPr>
          <p:nvPr>
            <p:ph type="body" sz="quarter" idx="69" hasCustomPrompt="1"/>
          </p:nvPr>
        </p:nvSpPr>
        <p:spPr>
          <a:xfrm>
            <a:off x="6214596"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22" name="Text Placeholder 66">
            <a:extLst>
              <a:ext uri="{FF2B5EF4-FFF2-40B4-BE49-F238E27FC236}">
                <a16:creationId xmlns:a16="http://schemas.microsoft.com/office/drawing/2014/main" id="{204AC6ED-6970-1DDD-C61F-67629209E736}"/>
              </a:ext>
            </a:extLst>
          </p:cNvPr>
          <p:cNvSpPr>
            <a:spLocks noGrp="1"/>
          </p:cNvSpPr>
          <p:nvPr>
            <p:ph type="body" sz="quarter" idx="70" hasCustomPrompt="1"/>
          </p:nvPr>
        </p:nvSpPr>
        <p:spPr>
          <a:xfrm>
            <a:off x="6214596"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23" name="Text Placeholder 66">
            <a:extLst>
              <a:ext uri="{FF2B5EF4-FFF2-40B4-BE49-F238E27FC236}">
                <a16:creationId xmlns:a16="http://schemas.microsoft.com/office/drawing/2014/main" id="{681C6DEF-1D11-03F8-5751-98C0ED734B86}"/>
              </a:ext>
            </a:extLst>
          </p:cNvPr>
          <p:cNvSpPr>
            <a:spLocks noGrp="1"/>
          </p:cNvSpPr>
          <p:nvPr>
            <p:ph type="body" sz="quarter" idx="71" hasCustomPrompt="1"/>
          </p:nvPr>
        </p:nvSpPr>
        <p:spPr>
          <a:xfrm>
            <a:off x="6214596"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24" name="Picture Placeholder 84">
            <a:extLst>
              <a:ext uri="{FF2B5EF4-FFF2-40B4-BE49-F238E27FC236}">
                <a16:creationId xmlns:a16="http://schemas.microsoft.com/office/drawing/2014/main" id="{2751422A-B68B-E353-0DAF-C8F34D8AE22E}"/>
              </a:ext>
            </a:extLst>
          </p:cNvPr>
          <p:cNvSpPr>
            <a:spLocks noGrp="1"/>
          </p:cNvSpPr>
          <p:nvPr>
            <p:ph type="pic" sz="quarter" idx="72"/>
          </p:nvPr>
        </p:nvSpPr>
        <p:spPr>
          <a:xfrm>
            <a:off x="6214596" y="2724150"/>
            <a:ext cx="720000" cy="720000"/>
          </a:xfrm>
        </p:spPr>
        <p:txBody>
          <a:bodyPr/>
          <a:lstStyle/>
          <a:p>
            <a:r>
              <a:rPr lang="en-US"/>
              <a:t>Click icon to add picture</a:t>
            </a:r>
            <a:endParaRPr lang="en-GB"/>
          </a:p>
        </p:txBody>
      </p:sp>
      <p:sp>
        <p:nvSpPr>
          <p:cNvPr id="25" name="Text Placeholder 28">
            <a:extLst>
              <a:ext uri="{FF2B5EF4-FFF2-40B4-BE49-F238E27FC236}">
                <a16:creationId xmlns:a16="http://schemas.microsoft.com/office/drawing/2014/main" id="{D7D7F154-596E-9BB4-4A7D-A72A874298A8}"/>
              </a:ext>
            </a:extLst>
          </p:cNvPr>
          <p:cNvSpPr>
            <a:spLocks noGrp="1"/>
          </p:cNvSpPr>
          <p:nvPr>
            <p:ph type="body" sz="quarter" idx="73" hasCustomPrompt="1"/>
          </p:nvPr>
        </p:nvSpPr>
        <p:spPr>
          <a:xfrm>
            <a:off x="9090488"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6" name="Text Placeholder 28">
            <a:extLst>
              <a:ext uri="{FF2B5EF4-FFF2-40B4-BE49-F238E27FC236}">
                <a16:creationId xmlns:a16="http://schemas.microsoft.com/office/drawing/2014/main" id="{F4C9FD6F-B521-3B8B-ACF4-A0986A63E8DF}"/>
              </a:ext>
            </a:extLst>
          </p:cNvPr>
          <p:cNvSpPr>
            <a:spLocks noGrp="1"/>
          </p:cNvSpPr>
          <p:nvPr>
            <p:ph type="body" sz="quarter" idx="74" hasCustomPrompt="1"/>
          </p:nvPr>
        </p:nvSpPr>
        <p:spPr>
          <a:xfrm>
            <a:off x="9090488"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7" name="Text Placeholder 28">
            <a:extLst>
              <a:ext uri="{FF2B5EF4-FFF2-40B4-BE49-F238E27FC236}">
                <a16:creationId xmlns:a16="http://schemas.microsoft.com/office/drawing/2014/main" id="{CD3AAD80-D8D2-7292-2715-127B81BD0F2D}"/>
              </a:ext>
            </a:extLst>
          </p:cNvPr>
          <p:cNvSpPr>
            <a:spLocks noGrp="1"/>
          </p:cNvSpPr>
          <p:nvPr>
            <p:ph type="body" sz="quarter" idx="75" hasCustomPrompt="1"/>
          </p:nvPr>
        </p:nvSpPr>
        <p:spPr>
          <a:xfrm>
            <a:off x="9090488"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9" name="Text Placeholder 28">
            <a:extLst>
              <a:ext uri="{FF2B5EF4-FFF2-40B4-BE49-F238E27FC236}">
                <a16:creationId xmlns:a16="http://schemas.microsoft.com/office/drawing/2014/main" id="{5B67A770-C5AF-7FF7-B665-E923AB574C10}"/>
              </a:ext>
            </a:extLst>
          </p:cNvPr>
          <p:cNvSpPr>
            <a:spLocks noGrp="1"/>
          </p:cNvSpPr>
          <p:nvPr>
            <p:ph type="body" sz="quarter" idx="76" hasCustomPrompt="1"/>
          </p:nvPr>
        </p:nvSpPr>
        <p:spPr>
          <a:xfrm>
            <a:off x="9090488"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0" name="Text Placeholder 66">
            <a:extLst>
              <a:ext uri="{FF2B5EF4-FFF2-40B4-BE49-F238E27FC236}">
                <a16:creationId xmlns:a16="http://schemas.microsoft.com/office/drawing/2014/main" id="{E9250431-46F5-EA16-3E40-228C30587CBF}"/>
              </a:ext>
            </a:extLst>
          </p:cNvPr>
          <p:cNvSpPr>
            <a:spLocks noGrp="1"/>
          </p:cNvSpPr>
          <p:nvPr>
            <p:ph type="body" sz="quarter" idx="77" hasCustomPrompt="1"/>
          </p:nvPr>
        </p:nvSpPr>
        <p:spPr>
          <a:xfrm>
            <a:off x="9087314"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31" name="Text Placeholder 66">
            <a:extLst>
              <a:ext uri="{FF2B5EF4-FFF2-40B4-BE49-F238E27FC236}">
                <a16:creationId xmlns:a16="http://schemas.microsoft.com/office/drawing/2014/main" id="{738D401E-093F-C1CC-5E9E-A4226A6887CB}"/>
              </a:ext>
            </a:extLst>
          </p:cNvPr>
          <p:cNvSpPr>
            <a:spLocks noGrp="1"/>
          </p:cNvSpPr>
          <p:nvPr>
            <p:ph type="body" sz="quarter" idx="78" hasCustomPrompt="1"/>
          </p:nvPr>
        </p:nvSpPr>
        <p:spPr>
          <a:xfrm>
            <a:off x="9087314"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32" name="Text Placeholder 66">
            <a:extLst>
              <a:ext uri="{FF2B5EF4-FFF2-40B4-BE49-F238E27FC236}">
                <a16:creationId xmlns:a16="http://schemas.microsoft.com/office/drawing/2014/main" id="{1E7C2784-3DD6-1748-139A-657A910CEA41}"/>
              </a:ext>
            </a:extLst>
          </p:cNvPr>
          <p:cNvSpPr>
            <a:spLocks noGrp="1"/>
          </p:cNvSpPr>
          <p:nvPr>
            <p:ph type="body" sz="quarter" idx="79" hasCustomPrompt="1"/>
          </p:nvPr>
        </p:nvSpPr>
        <p:spPr>
          <a:xfrm>
            <a:off x="9087314"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3" name="Text Placeholder 66">
            <a:extLst>
              <a:ext uri="{FF2B5EF4-FFF2-40B4-BE49-F238E27FC236}">
                <a16:creationId xmlns:a16="http://schemas.microsoft.com/office/drawing/2014/main" id="{2017DF7F-57FD-727B-364D-3B7E32CC2125}"/>
              </a:ext>
            </a:extLst>
          </p:cNvPr>
          <p:cNvSpPr>
            <a:spLocks noGrp="1"/>
          </p:cNvSpPr>
          <p:nvPr>
            <p:ph type="body" sz="quarter" idx="80" hasCustomPrompt="1"/>
          </p:nvPr>
        </p:nvSpPr>
        <p:spPr>
          <a:xfrm>
            <a:off x="9087314"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4" name="Text Placeholder 66">
            <a:extLst>
              <a:ext uri="{FF2B5EF4-FFF2-40B4-BE49-F238E27FC236}">
                <a16:creationId xmlns:a16="http://schemas.microsoft.com/office/drawing/2014/main" id="{23EE4018-9363-61DC-6EE4-A98D860AADE6}"/>
              </a:ext>
            </a:extLst>
          </p:cNvPr>
          <p:cNvSpPr>
            <a:spLocks noGrp="1"/>
          </p:cNvSpPr>
          <p:nvPr>
            <p:ph type="body" sz="quarter" idx="81" hasCustomPrompt="1"/>
          </p:nvPr>
        </p:nvSpPr>
        <p:spPr>
          <a:xfrm>
            <a:off x="9087314"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35" name="Picture Placeholder 84">
            <a:extLst>
              <a:ext uri="{FF2B5EF4-FFF2-40B4-BE49-F238E27FC236}">
                <a16:creationId xmlns:a16="http://schemas.microsoft.com/office/drawing/2014/main" id="{0176A95D-F278-9D87-C8DD-BCD1E86EE0AC}"/>
              </a:ext>
            </a:extLst>
          </p:cNvPr>
          <p:cNvSpPr>
            <a:spLocks noGrp="1"/>
          </p:cNvSpPr>
          <p:nvPr>
            <p:ph type="pic" sz="quarter" idx="82"/>
          </p:nvPr>
        </p:nvSpPr>
        <p:spPr>
          <a:xfrm>
            <a:off x="9087314"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9417714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act details x4 white with image">
    <p:bg>
      <p:bgRef idx="1001">
        <a:schemeClr val="bg2"/>
      </p:bgRef>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895D6066-F63C-9820-C04D-FB749592729B}"/>
              </a:ext>
            </a:extLst>
          </p:cNvPr>
          <p:cNvSpPr>
            <a:spLocks noGrp="1" noRot="1" noMove="1" noResize="1" noEditPoints="1" noAdjustHandles="1" noChangeArrowheads="1" noChangeShapeType="1"/>
          </p:cNvSpPr>
          <p:nvPr userDrawn="1"/>
        </p:nvSpPr>
        <p:spPr>
          <a:xfrm>
            <a:off x="0" y="0"/>
            <a:ext cx="12192000" cy="6858000"/>
          </a:xfrm>
          <a:prstGeom prst="rect">
            <a:avLst/>
          </a:prstGeom>
          <a:blipFill>
            <a:blip r:embed="rId3" cstate="hq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1CF7359E-8D9D-F79F-9A84-3D34BC984F5C}"/>
              </a:ext>
            </a:extLst>
          </p:cNvPr>
          <p:cNvGrpSpPr/>
          <p:nvPr userDrawn="1"/>
        </p:nvGrpSpPr>
        <p:grpSpPr>
          <a:xfrm>
            <a:off x="12287572" y="0"/>
            <a:ext cx="2175021" cy="4839558"/>
            <a:chOff x="838200" y="1150069"/>
            <a:chExt cx="2175021" cy="4839558"/>
          </a:xfrm>
        </p:grpSpPr>
        <p:sp>
          <p:nvSpPr>
            <p:cNvPr id="10" name="Rectangle 9">
              <a:extLst>
                <a:ext uri="{FF2B5EF4-FFF2-40B4-BE49-F238E27FC236}">
                  <a16:creationId xmlns:a16="http://schemas.microsoft.com/office/drawing/2014/main" id="{2BC84F02-6179-AB01-158E-53E91D3F9B8C}"/>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333333"/>
                </a:solidFill>
              </a:endParaRPr>
            </a:p>
          </p:txBody>
        </p:sp>
        <p:sp>
          <p:nvSpPr>
            <p:cNvPr id="12" name="Rectangle 11">
              <a:extLst>
                <a:ext uri="{FF2B5EF4-FFF2-40B4-BE49-F238E27FC236}">
                  <a16:creationId xmlns:a16="http://schemas.microsoft.com/office/drawing/2014/main" id="{40226587-76DF-D6D3-C081-E179FFF79E45}"/>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28" name="TextBox 27">
              <a:extLst>
                <a:ext uri="{FF2B5EF4-FFF2-40B4-BE49-F238E27FC236}">
                  <a16:creationId xmlns:a16="http://schemas.microsoft.com/office/drawing/2014/main" id="{A2C83EF6-7147-AEDC-FB39-9FF672A4A49C}"/>
                </a:ext>
              </a:extLst>
            </p:cNvPr>
            <p:cNvSpPr txBox="1"/>
            <p:nvPr/>
          </p:nvSpPr>
          <p:spPr>
            <a:xfrm>
              <a:off x="866775" y="2189496"/>
              <a:ext cx="2087197" cy="707886"/>
            </a:xfrm>
            <a:prstGeom prst="rect">
              <a:avLst/>
            </a:prstGeom>
            <a:noFill/>
          </p:spPr>
          <p:txBody>
            <a:bodyPr wrap="square" rtlCol="0">
              <a:sp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44" name="TextBox 43">
              <a:extLst>
                <a:ext uri="{FF2B5EF4-FFF2-40B4-BE49-F238E27FC236}">
                  <a16:creationId xmlns:a16="http://schemas.microsoft.com/office/drawing/2014/main" id="{FBF826C3-A3BF-7947-D49C-70AF0F37FE72}"/>
                </a:ext>
              </a:extLst>
            </p:cNvPr>
            <p:cNvSpPr txBox="1"/>
            <p:nvPr/>
          </p:nvSpPr>
          <p:spPr>
            <a:xfrm>
              <a:off x="866774" y="2943679"/>
              <a:ext cx="2146447" cy="553998"/>
            </a:xfrm>
            <a:prstGeom prst="rect">
              <a:avLst/>
            </a:prstGeom>
            <a:noFill/>
          </p:spPr>
          <p:txBody>
            <a:bodyPr wrap="square" rtlCol="0">
              <a:sp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45" name="TextBox 44">
              <a:extLst>
                <a:ext uri="{FF2B5EF4-FFF2-40B4-BE49-F238E27FC236}">
                  <a16:creationId xmlns:a16="http://schemas.microsoft.com/office/drawing/2014/main" id="{1D7EE149-7912-B850-0C01-10E8F4E0AA5C}"/>
                </a:ext>
              </a:extLst>
            </p:cNvPr>
            <p:cNvSpPr txBox="1"/>
            <p:nvPr/>
          </p:nvSpPr>
          <p:spPr>
            <a:xfrm>
              <a:off x="866773" y="3543974"/>
              <a:ext cx="2146447" cy="1169551"/>
            </a:xfrm>
            <a:prstGeom prst="rect">
              <a:avLst/>
            </a:prstGeom>
            <a:noFill/>
          </p:spPr>
          <p:txBody>
            <a:bodyPr wrap="square" rtlCol="0">
              <a:sp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46" name="TextBox 45">
              <a:extLst>
                <a:ext uri="{FF2B5EF4-FFF2-40B4-BE49-F238E27FC236}">
                  <a16:creationId xmlns:a16="http://schemas.microsoft.com/office/drawing/2014/main" id="{BAD2AB4F-6A32-8A21-FD86-7F23B76513F3}"/>
                </a:ext>
              </a:extLst>
            </p:cNvPr>
            <p:cNvSpPr txBox="1"/>
            <p:nvPr/>
          </p:nvSpPr>
          <p:spPr>
            <a:xfrm>
              <a:off x="866774" y="4759822"/>
              <a:ext cx="2146447" cy="553998"/>
            </a:xfrm>
            <a:prstGeom prst="rect">
              <a:avLst/>
            </a:prstGeom>
            <a:noFill/>
          </p:spPr>
          <p:txBody>
            <a:bodyPr wrap="square" rtlCol="0">
              <a:sp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47" name="TextBox 46">
              <a:extLst>
                <a:ext uri="{FF2B5EF4-FFF2-40B4-BE49-F238E27FC236}">
                  <a16:creationId xmlns:a16="http://schemas.microsoft.com/office/drawing/2014/main" id="{7A065520-653F-0D69-CB42-83296CF7BDB2}"/>
                </a:ext>
              </a:extLst>
            </p:cNvPr>
            <p:cNvSpPr txBox="1"/>
            <p:nvPr/>
          </p:nvSpPr>
          <p:spPr>
            <a:xfrm>
              <a:off x="866774" y="5360117"/>
              <a:ext cx="2146447" cy="553998"/>
            </a:xfrm>
            <a:prstGeom prst="rect">
              <a:avLst/>
            </a:prstGeom>
            <a:noFill/>
          </p:spPr>
          <p:txBody>
            <a:bodyPr wrap="square" rtlCol="0">
              <a:sp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48" name="TextBox 47">
              <a:extLst>
                <a:ext uri="{FF2B5EF4-FFF2-40B4-BE49-F238E27FC236}">
                  <a16:creationId xmlns:a16="http://schemas.microsoft.com/office/drawing/2014/main" id="{B1D37F16-772F-3017-BB4D-4B004B493FA6}"/>
                </a:ext>
              </a:extLst>
            </p:cNvPr>
            <p:cNvSpPr txBox="1"/>
            <p:nvPr/>
          </p:nvSpPr>
          <p:spPr>
            <a:xfrm>
              <a:off x="1072610" y="1179173"/>
              <a:ext cx="1734772" cy="461665"/>
            </a:xfrm>
            <a:prstGeom prst="rect">
              <a:avLst/>
            </a:prstGeom>
            <a:noFill/>
          </p:spPr>
          <p:txBody>
            <a:bodyPr wrap="square" rtlCol="0">
              <a:spAutoFit/>
            </a:bodyPr>
            <a:lstStyle/>
            <a:p>
              <a:pPr algn="ctr"/>
              <a:r>
                <a:rPr lang="en-GB" sz="1200" dirty="0">
                  <a:solidFill>
                    <a:srgbClr val="333333"/>
                  </a:solidFill>
                  <a:latin typeface="+mn-lt"/>
                </a:rPr>
                <a:t>HOW TO INSERT AN IMAGE</a:t>
              </a:r>
            </a:p>
          </p:txBody>
        </p:sp>
        <p:sp>
          <p:nvSpPr>
            <p:cNvPr id="49" name="TextBox 48">
              <a:extLst>
                <a:ext uri="{FF2B5EF4-FFF2-40B4-BE49-F238E27FC236}">
                  <a16:creationId xmlns:a16="http://schemas.microsoft.com/office/drawing/2014/main" id="{65964AA3-2585-6FA9-B5BE-A64F8E23D865}"/>
                </a:ext>
              </a:extLst>
            </p:cNvPr>
            <p:cNvSpPr txBox="1"/>
            <p:nvPr userDrawn="1"/>
          </p:nvSpPr>
          <p:spPr>
            <a:xfrm>
              <a:off x="866775" y="1759910"/>
              <a:ext cx="2087197" cy="400110"/>
            </a:xfrm>
            <a:prstGeom prst="rect">
              <a:avLst/>
            </a:prstGeom>
            <a:noFill/>
          </p:spPr>
          <p:txBody>
            <a:bodyPr wrap="square" rtlCol="0">
              <a:sp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pic>
        <p:nvPicPr>
          <p:cNvPr id="51" name="Graphic 50">
            <a:extLst>
              <a:ext uri="{FF2B5EF4-FFF2-40B4-BE49-F238E27FC236}">
                <a16:creationId xmlns:a16="http://schemas.microsoft.com/office/drawing/2014/main" id="{CB604602-54FC-0D01-E989-7F139BBA5151}"/>
              </a:ext>
            </a:extLst>
          </p:cNvPr>
          <p:cNvPicPr>
            <a:picLocks noGrp="1" noRot="1" noChangeAspec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tretch>
            <a:fillRect/>
          </a:stretch>
        </p:blipFill>
        <p:spPr>
          <a:xfrm>
            <a:off x="10672187" y="448687"/>
            <a:ext cx="1072138" cy="1072138"/>
          </a:xfrm>
          <a:prstGeom prst="rect">
            <a:avLst/>
          </a:prstGeom>
        </p:spPr>
      </p:pic>
      <p:sp>
        <p:nvSpPr>
          <p:cNvPr id="53" name="TextBox 52">
            <a:extLst>
              <a:ext uri="{FF2B5EF4-FFF2-40B4-BE49-F238E27FC236}">
                <a16:creationId xmlns:a16="http://schemas.microsoft.com/office/drawing/2014/main" id="{AD839ADA-6226-6F74-FB73-BD6B9AE54734}"/>
              </a:ext>
            </a:extLst>
          </p:cNvPr>
          <p:cNvSpPr txBox="1"/>
          <p:nvPr userDrawn="1"/>
        </p:nvSpPr>
        <p:spPr>
          <a:xfrm>
            <a:off x="450849" y="5628640"/>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54" name="TextBox 53">
            <a:extLst>
              <a:ext uri="{FF2B5EF4-FFF2-40B4-BE49-F238E27FC236}">
                <a16:creationId xmlns:a16="http://schemas.microsoft.com/office/drawing/2014/main" id="{D567FA3A-9F88-DDEA-6C81-D1E8BAE83B9B}"/>
              </a:ext>
            </a:extLst>
          </p:cNvPr>
          <p:cNvSpPr txBox="1"/>
          <p:nvPr userDrawn="1"/>
        </p:nvSpPr>
        <p:spPr>
          <a:xfrm>
            <a:off x="450849" y="5949950"/>
            <a:ext cx="11069639" cy="470129"/>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
        <p:nvSpPr>
          <p:cNvPr id="2" name="Text Placeholder 28">
            <a:extLst>
              <a:ext uri="{FF2B5EF4-FFF2-40B4-BE49-F238E27FC236}">
                <a16:creationId xmlns:a16="http://schemas.microsoft.com/office/drawing/2014/main" id="{95CE4FB6-558E-BB9E-8275-DEB0F824692A}"/>
              </a:ext>
            </a:extLst>
          </p:cNvPr>
          <p:cNvSpPr>
            <a:spLocks noGrp="1"/>
          </p:cNvSpPr>
          <p:nvPr>
            <p:ph type="body" sz="quarter" idx="25" hasCustomPrompt="1"/>
          </p:nvPr>
        </p:nvSpPr>
        <p:spPr>
          <a:xfrm>
            <a:off x="450849"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 name="Text Placeholder 28">
            <a:extLst>
              <a:ext uri="{FF2B5EF4-FFF2-40B4-BE49-F238E27FC236}">
                <a16:creationId xmlns:a16="http://schemas.microsoft.com/office/drawing/2014/main" id="{ACF02115-AD31-C11C-582F-A101D0C04569}"/>
              </a:ext>
            </a:extLst>
          </p:cNvPr>
          <p:cNvSpPr>
            <a:spLocks noGrp="1"/>
          </p:cNvSpPr>
          <p:nvPr>
            <p:ph type="body" sz="quarter" idx="26" hasCustomPrompt="1"/>
          </p:nvPr>
        </p:nvSpPr>
        <p:spPr>
          <a:xfrm>
            <a:off x="450849"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5" name="Text Placeholder 28">
            <a:extLst>
              <a:ext uri="{FF2B5EF4-FFF2-40B4-BE49-F238E27FC236}">
                <a16:creationId xmlns:a16="http://schemas.microsoft.com/office/drawing/2014/main" id="{326012C4-27D7-8B9F-5C68-D760ADEA25EB}"/>
              </a:ext>
            </a:extLst>
          </p:cNvPr>
          <p:cNvSpPr>
            <a:spLocks noGrp="1"/>
          </p:cNvSpPr>
          <p:nvPr>
            <p:ph type="body" sz="quarter" idx="27" hasCustomPrompt="1"/>
          </p:nvPr>
        </p:nvSpPr>
        <p:spPr>
          <a:xfrm>
            <a:off x="450849"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6" name="Text Placeholder 28">
            <a:extLst>
              <a:ext uri="{FF2B5EF4-FFF2-40B4-BE49-F238E27FC236}">
                <a16:creationId xmlns:a16="http://schemas.microsoft.com/office/drawing/2014/main" id="{C4179706-1498-16A5-7833-2A1CC8C8C7B3}"/>
              </a:ext>
            </a:extLst>
          </p:cNvPr>
          <p:cNvSpPr>
            <a:spLocks noGrp="1"/>
          </p:cNvSpPr>
          <p:nvPr>
            <p:ph type="body" sz="quarter" idx="28" hasCustomPrompt="1"/>
          </p:nvPr>
        </p:nvSpPr>
        <p:spPr>
          <a:xfrm>
            <a:off x="450849"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7" name="Title 64">
            <a:extLst>
              <a:ext uri="{FF2B5EF4-FFF2-40B4-BE49-F238E27FC236}">
                <a16:creationId xmlns:a16="http://schemas.microsoft.com/office/drawing/2014/main" id="{A988CDC4-F296-87BC-757E-2CD0CEF91D75}"/>
              </a:ext>
            </a:extLst>
          </p:cNvPr>
          <p:cNvSpPr>
            <a:spLocks noGrp="1"/>
          </p:cNvSpPr>
          <p:nvPr>
            <p:ph type="title" hasCustomPrompt="1"/>
          </p:nvPr>
        </p:nvSpPr>
        <p:spPr>
          <a:xfrm>
            <a:off x="450850" y="1532427"/>
            <a:ext cx="8188325" cy="830997"/>
          </a:xfrm>
        </p:spPr>
        <p:txBody>
          <a:bodyPr/>
          <a:lstStyle>
            <a:lvl1pPr>
              <a:defRPr sz="6000">
                <a:latin typeface="+mn-lt"/>
              </a:defRPr>
            </a:lvl1pPr>
          </a:lstStyle>
          <a:p>
            <a:r>
              <a:rPr lang="en-US" dirty="0"/>
              <a:t>Contact us</a:t>
            </a:r>
            <a:endParaRPr lang="en-GB" dirty="0"/>
          </a:p>
        </p:txBody>
      </p:sp>
      <p:sp>
        <p:nvSpPr>
          <p:cNvPr id="8" name="Text Placeholder 66">
            <a:extLst>
              <a:ext uri="{FF2B5EF4-FFF2-40B4-BE49-F238E27FC236}">
                <a16:creationId xmlns:a16="http://schemas.microsoft.com/office/drawing/2014/main" id="{C57C98E8-0CC7-0BF2-0B91-FAE533338F25}"/>
              </a:ext>
            </a:extLst>
          </p:cNvPr>
          <p:cNvSpPr>
            <a:spLocks noGrp="1"/>
          </p:cNvSpPr>
          <p:nvPr>
            <p:ph type="body" sz="quarter" idx="29" hasCustomPrompt="1"/>
          </p:nvPr>
        </p:nvSpPr>
        <p:spPr>
          <a:xfrm>
            <a:off x="447675"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9" name="Text Placeholder 66">
            <a:extLst>
              <a:ext uri="{FF2B5EF4-FFF2-40B4-BE49-F238E27FC236}">
                <a16:creationId xmlns:a16="http://schemas.microsoft.com/office/drawing/2014/main" id="{34E415F3-8B44-FABF-835E-0201B3FA743F}"/>
              </a:ext>
            </a:extLst>
          </p:cNvPr>
          <p:cNvSpPr>
            <a:spLocks noGrp="1"/>
          </p:cNvSpPr>
          <p:nvPr>
            <p:ph type="body" sz="quarter" idx="30" hasCustomPrompt="1"/>
          </p:nvPr>
        </p:nvSpPr>
        <p:spPr>
          <a:xfrm>
            <a:off x="447675"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11" name="Text Placeholder 66">
            <a:extLst>
              <a:ext uri="{FF2B5EF4-FFF2-40B4-BE49-F238E27FC236}">
                <a16:creationId xmlns:a16="http://schemas.microsoft.com/office/drawing/2014/main" id="{6CD9D098-5A44-8F16-2887-5D9D29228E06}"/>
              </a:ext>
            </a:extLst>
          </p:cNvPr>
          <p:cNvSpPr>
            <a:spLocks noGrp="1"/>
          </p:cNvSpPr>
          <p:nvPr>
            <p:ph type="body" sz="quarter" idx="31" hasCustomPrompt="1"/>
          </p:nvPr>
        </p:nvSpPr>
        <p:spPr>
          <a:xfrm>
            <a:off x="447675"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13" name="Text Placeholder 66">
            <a:extLst>
              <a:ext uri="{FF2B5EF4-FFF2-40B4-BE49-F238E27FC236}">
                <a16:creationId xmlns:a16="http://schemas.microsoft.com/office/drawing/2014/main" id="{725F6B33-1BEA-7C8E-79CE-8CC92C7F7CF5}"/>
              </a:ext>
            </a:extLst>
          </p:cNvPr>
          <p:cNvSpPr>
            <a:spLocks noGrp="1"/>
          </p:cNvSpPr>
          <p:nvPr>
            <p:ph type="body" sz="quarter" idx="32" hasCustomPrompt="1"/>
          </p:nvPr>
        </p:nvSpPr>
        <p:spPr>
          <a:xfrm>
            <a:off x="447675"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14" name="Text Placeholder 66">
            <a:extLst>
              <a:ext uri="{FF2B5EF4-FFF2-40B4-BE49-F238E27FC236}">
                <a16:creationId xmlns:a16="http://schemas.microsoft.com/office/drawing/2014/main" id="{8002EA47-3E84-426B-7D7B-6FF80BFE49F4}"/>
              </a:ext>
            </a:extLst>
          </p:cNvPr>
          <p:cNvSpPr>
            <a:spLocks noGrp="1"/>
          </p:cNvSpPr>
          <p:nvPr>
            <p:ph type="body" sz="quarter" idx="33" hasCustomPrompt="1"/>
          </p:nvPr>
        </p:nvSpPr>
        <p:spPr>
          <a:xfrm>
            <a:off x="447675"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15" name="Picture Placeholder 84">
            <a:extLst>
              <a:ext uri="{FF2B5EF4-FFF2-40B4-BE49-F238E27FC236}">
                <a16:creationId xmlns:a16="http://schemas.microsoft.com/office/drawing/2014/main" id="{0977F2AC-F6AA-C0D4-B5AD-FC364CE29A97}"/>
              </a:ext>
            </a:extLst>
          </p:cNvPr>
          <p:cNvSpPr>
            <a:spLocks noGrp="1"/>
          </p:cNvSpPr>
          <p:nvPr>
            <p:ph type="pic" sz="quarter" idx="52"/>
          </p:nvPr>
        </p:nvSpPr>
        <p:spPr>
          <a:xfrm>
            <a:off x="447675" y="2724150"/>
            <a:ext cx="720000" cy="720000"/>
          </a:xfrm>
        </p:spPr>
        <p:txBody>
          <a:bodyPr/>
          <a:lstStyle/>
          <a:p>
            <a:r>
              <a:rPr lang="en-US"/>
              <a:t>Click icon to add picture</a:t>
            </a:r>
            <a:endParaRPr lang="en-GB"/>
          </a:p>
        </p:txBody>
      </p:sp>
      <p:sp>
        <p:nvSpPr>
          <p:cNvPr id="16" name="Text Placeholder 28">
            <a:extLst>
              <a:ext uri="{FF2B5EF4-FFF2-40B4-BE49-F238E27FC236}">
                <a16:creationId xmlns:a16="http://schemas.microsoft.com/office/drawing/2014/main" id="{83526888-5411-4F9D-1FD5-647F2B4959C0}"/>
              </a:ext>
            </a:extLst>
          </p:cNvPr>
          <p:cNvSpPr>
            <a:spLocks noGrp="1"/>
          </p:cNvSpPr>
          <p:nvPr>
            <p:ph type="body" sz="quarter" idx="53" hasCustomPrompt="1"/>
          </p:nvPr>
        </p:nvSpPr>
        <p:spPr>
          <a:xfrm>
            <a:off x="3334872"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7" name="Text Placeholder 28">
            <a:extLst>
              <a:ext uri="{FF2B5EF4-FFF2-40B4-BE49-F238E27FC236}">
                <a16:creationId xmlns:a16="http://schemas.microsoft.com/office/drawing/2014/main" id="{F8C0A066-91C2-7430-B5EF-9C76FA5469CD}"/>
              </a:ext>
            </a:extLst>
          </p:cNvPr>
          <p:cNvSpPr>
            <a:spLocks noGrp="1"/>
          </p:cNvSpPr>
          <p:nvPr>
            <p:ph type="body" sz="quarter" idx="54" hasCustomPrompt="1"/>
          </p:nvPr>
        </p:nvSpPr>
        <p:spPr>
          <a:xfrm>
            <a:off x="3334872"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8" name="Text Placeholder 28">
            <a:extLst>
              <a:ext uri="{FF2B5EF4-FFF2-40B4-BE49-F238E27FC236}">
                <a16:creationId xmlns:a16="http://schemas.microsoft.com/office/drawing/2014/main" id="{D0755BDE-58AB-8362-3035-B6D8EC733D28}"/>
              </a:ext>
            </a:extLst>
          </p:cNvPr>
          <p:cNvSpPr>
            <a:spLocks noGrp="1"/>
          </p:cNvSpPr>
          <p:nvPr>
            <p:ph type="body" sz="quarter" idx="55" hasCustomPrompt="1"/>
          </p:nvPr>
        </p:nvSpPr>
        <p:spPr>
          <a:xfrm>
            <a:off x="3334872"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19" name="Text Placeholder 28">
            <a:extLst>
              <a:ext uri="{FF2B5EF4-FFF2-40B4-BE49-F238E27FC236}">
                <a16:creationId xmlns:a16="http://schemas.microsoft.com/office/drawing/2014/main" id="{36E44912-370E-BA7B-EE00-DFEE3A488F85}"/>
              </a:ext>
            </a:extLst>
          </p:cNvPr>
          <p:cNvSpPr>
            <a:spLocks noGrp="1"/>
          </p:cNvSpPr>
          <p:nvPr>
            <p:ph type="body" sz="quarter" idx="56" hasCustomPrompt="1"/>
          </p:nvPr>
        </p:nvSpPr>
        <p:spPr>
          <a:xfrm>
            <a:off x="3334872"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0" name="Text Placeholder 66">
            <a:extLst>
              <a:ext uri="{FF2B5EF4-FFF2-40B4-BE49-F238E27FC236}">
                <a16:creationId xmlns:a16="http://schemas.microsoft.com/office/drawing/2014/main" id="{32903073-42EA-ADAE-0575-B6D687BB30E3}"/>
              </a:ext>
            </a:extLst>
          </p:cNvPr>
          <p:cNvSpPr>
            <a:spLocks noGrp="1"/>
          </p:cNvSpPr>
          <p:nvPr>
            <p:ph type="body" sz="quarter" idx="57" hasCustomPrompt="1"/>
          </p:nvPr>
        </p:nvSpPr>
        <p:spPr>
          <a:xfrm>
            <a:off x="3331698"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21" name="Text Placeholder 66">
            <a:extLst>
              <a:ext uri="{FF2B5EF4-FFF2-40B4-BE49-F238E27FC236}">
                <a16:creationId xmlns:a16="http://schemas.microsoft.com/office/drawing/2014/main" id="{CB670AA0-3D03-DBCE-2DC8-439F517814C0}"/>
              </a:ext>
            </a:extLst>
          </p:cNvPr>
          <p:cNvSpPr>
            <a:spLocks noGrp="1"/>
          </p:cNvSpPr>
          <p:nvPr>
            <p:ph type="body" sz="quarter" idx="58" hasCustomPrompt="1"/>
          </p:nvPr>
        </p:nvSpPr>
        <p:spPr>
          <a:xfrm>
            <a:off x="3331698"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22" name="Text Placeholder 66">
            <a:extLst>
              <a:ext uri="{FF2B5EF4-FFF2-40B4-BE49-F238E27FC236}">
                <a16:creationId xmlns:a16="http://schemas.microsoft.com/office/drawing/2014/main" id="{F2BF5D57-387C-F567-0BF6-8C81FA280F9E}"/>
              </a:ext>
            </a:extLst>
          </p:cNvPr>
          <p:cNvSpPr>
            <a:spLocks noGrp="1"/>
          </p:cNvSpPr>
          <p:nvPr>
            <p:ph type="body" sz="quarter" idx="59" hasCustomPrompt="1"/>
          </p:nvPr>
        </p:nvSpPr>
        <p:spPr>
          <a:xfrm>
            <a:off x="3331698"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23" name="Text Placeholder 66">
            <a:extLst>
              <a:ext uri="{FF2B5EF4-FFF2-40B4-BE49-F238E27FC236}">
                <a16:creationId xmlns:a16="http://schemas.microsoft.com/office/drawing/2014/main" id="{2D0ABAA7-E9B6-7DA9-3D57-9089B99DCB3F}"/>
              </a:ext>
            </a:extLst>
          </p:cNvPr>
          <p:cNvSpPr>
            <a:spLocks noGrp="1"/>
          </p:cNvSpPr>
          <p:nvPr>
            <p:ph type="body" sz="quarter" idx="60" hasCustomPrompt="1"/>
          </p:nvPr>
        </p:nvSpPr>
        <p:spPr>
          <a:xfrm>
            <a:off x="3331698"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24" name="Text Placeholder 66">
            <a:extLst>
              <a:ext uri="{FF2B5EF4-FFF2-40B4-BE49-F238E27FC236}">
                <a16:creationId xmlns:a16="http://schemas.microsoft.com/office/drawing/2014/main" id="{D7E0B7CE-2E97-3ACE-3130-DA9455A37D41}"/>
              </a:ext>
            </a:extLst>
          </p:cNvPr>
          <p:cNvSpPr>
            <a:spLocks noGrp="1"/>
          </p:cNvSpPr>
          <p:nvPr>
            <p:ph type="body" sz="quarter" idx="61" hasCustomPrompt="1"/>
          </p:nvPr>
        </p:nvSpPr>
        <p:spPr>
          <a:xfrm>
            <a:off x="3331698"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25" name="Picture Placeholder 84">
            <a:extLst>
              <a:ext uri="{FF2B5EF4-FFF2-40B4-BE49-F238E27FC236}">
                <a16:creationId xmlns:a16="http://schemas.microsoft.com/office/drawing/2014/main" id="{1B97D961-D6ED-4164-BDFC-93AB7F07D046}"/>
              </a:ext>
            </a:extLst>
          </p:cNvPr>
          <p:cNvSpPr>
            <a:spLocks noGrp="1"/>
          </p:cNvSpPr>
          <p:nvPr>
            <p:ph type="pic" sz="quarter" idx="62"/>
          </p:nvPr>
        </p:nvSpPr>
        <p:spPr>
          <a:xfrm>
            <a:off x="3331698" y="2724150"/>
            <a:ext cx="720000" cy="720000"/>
          </a:xfrm>
        </p:spPr>
        <p:txBody>
          <a:bodyPr/>
          <a:lstStyle/>
          <a:p>
            <a:r>
              <a:rPr lang="en-US"/>
              <a:t>Click icon to add picture</a:t>
            </a:r>
            <a:endParaRPr lang="en-GB"/>
          </a:p>
        </p:txBody>
      </p:sp>
      <p:sp>
        <p:nvSpPr>
          <p:cNvPr id="26" name="Text Placeholder 28">
            <a:extLst>
              <a:ext uri="{FF2B5EF4-FFF2-40B4-BE49-F238E27FC236}">
                <a16:creationId xmlns:a16="http://schemas.microsoft.com/office/drawing/2014/main" id="{CDFEFCCD-38D8-43DE-A0FB-DABE2CC2BD08}"/>
              </a:ext>
            </a:extLst>
          </p:cNvPr>
          <p:cNvSpPr>
            <a:spLocks noGrp="1"/>
          </p:cNvSpPr>
          <p:nvPr>
            <p:ph type="body" sz="quarter" idx="63" hasCustomPrompt="1"/>
          </p:nvPr>
        </p:nvSpPr>
        <p:spPr>
          <a:xfrm>
            <a:off x="6217770"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7" name="Text Placeholder 28">
            <a:extLst>
              <a:ext uri="{FF2B5EF4-FFF2-40B4-BE49-F238E27FC236}">
                <a16:creationId xmlns:a16="http://schemas.microsoft.com/office/drawing/2014/main" id="{DD2E4571-4C99-CE0B-F1DE-00FC6AD1055B}"/>
              </a:ext>
            </a:extLst>
          </p:cNvPr>
          <p:cNvSpPr>
            <a:spLocks noGrp="1"/>
          </p:cNvSpPr>
          <p:nvPr>
            <p:ph type="body" sz="quarter" idx="64" hasCustomPrompt="1"/>
          </p:nvPr>
        </p:nvSpPr>
        <p:spPr>
          <a:xfrm>
            <a:off x="6217770"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29" name="Text Placeholder 28">
            <a:extLst>
              <a:ext uri="{FF2B5EF4-FFF2-40B4-BE49-F238E27FC236}">
                <a16:creationId xmlns:a16="http://schemas.microsoft.com/office/drawing/2014/main" id="{D1F48C2A-A7E4-5DC1-99E0-0885790CA258}"/>
              </a:ext>
            </a:extLst>
          </p:cNvPr>
          <p:cNvSpPr>
            <a:spLocks noGrp="1"/>
          </p:cNvSpPr>
          <p:nvPr>
            <p:ph type="body" sz="quarter" idx="65" hasCustomPrompt="1"/>
          </p:nvPr>
        </p:nvSpPr>
        <p:spPr>
          <a:xfrm>
            <a:off x="6217770"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0" name="Text Placeholder 28">
            <a:extLst>
              <a:ext uri="{FF2B5EF4-FFF2-40B4-BE49-F238E27FC236}">
                <a16:creationId xmlns:a16="http://schemas.microsoft.com/office/drawing/2014/main" id="{401780E9-766A-88F0-99A9-019162105618}"/>
              </a:ext>
            </a:extLst>
          </p:cNvPr>
          <p:cNvSpPr>
            <a:spLocks noGrp="1"/>
          </p:cNvSpPr>
          <p:nvPr>
            <p:ph type="body" sz="quarter" idx="66" hasCustomPrompt="1"/>
          </p:nvPr>
        </p:nvSpPr>
        <p:spPr>
          <a:xfrm>
            <a:off x="6217770"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1" name="Text Placeholder 66">
            <a:extLst>
              <a:ext uri="{FF2B5EF4-FFF2-40B4-BE49-F238E27FC236}">
                <a16:creationId xmlns:a16="http://schemas.microsoft.com/office/drawing/2014/main" id="{20D2A06F-FB92-DB28-8888-FE14DFAA82FF}"/>
              </a:ext>
            </a:extLst>
          </p:cNvPr>
          <p:cNvSpPr>
            <a:spLocks noGrp="1"/>
          </p:cNvSpPr>
          <p:nvPr>
            <p:ph type="body" sz="quarter" idx="67" hasCustomPrompt="1"/>
          </p:nvPr>
        </p:nvSpPr>
        <p:spPr>
          <a:xfrm>
            <a:off x="6214596"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32" name="Text Placeholder 66">
            <a:extLst>
              <a:ext uri="{FF2B5EF4-FFF2-40B4-BE49-F238E27FC236}">
                <a16:creationId xmlns:a16="http://schemas.microsoft.com/office/drawing/2014/main" id="{8DF928AB-8247-69FD-7B43-625EA0EEA59B}"/>
              </a:ext>
            </a:extLst>
          </p:cNvPr>
          <p:cNvSpPr>
            <a:spLocks noGrp="1"/>
          </p:cNvSpPr>
          <p:nvPr>
            <p:ph type="body" sz="quarter" idx="68" hasCustomPrompt="1"/>
          </p:nvPr>
        </p:nvSpPr>
        <p:spPr>
          <a:xfrm>
            <a:off x="6214596"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33" name="Text Placeholder 66">
            <a:extLst>
              <a:ext uri="{FF2B5EF4-FFF2-40B4-BE49-F238E27FC236}">
                <a16:creationId xmlns:a16="http://schemas.microsoft.com/office/drawing/2014/main" id="{135A4E77-F0A0-972A-192C-64ABBCDDB451}"/>
              </a:ext>
            </a:extLst>
          </p:cNvPr>
          <p:cNvSpPr>
            <a:spLocks noGrp="1"/>
          </p:cNvSpPr>
          <p:nvPr>
            <p:ph type="body" sz="quarter" idx="69" hasCustomPrompt="1"/>
          </p:nvPr>
        </p:nvSpPr>
        <p:spPr>
          <a:xfrm>
            <a:off x="6214596"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34" name="Text Placeholder 66">
            <a:extLst>
              <a:ext uri="{FF2B5EF4-FFF2-40B4-BE49-F238E27FC236}">
                <a16:creationId xmlns:a16="http://schemas.microsoft.com/office/drawing/2014/main" id="{D45BA127-F4BB-1503-629E-4EA3E9F0D0A4}"/>
              </a:ext>
            </a:extLst>
          </p:cNvPr>
          <p:cNvSpPr>
            <a:spLocks noGrp="1"/>
          </p:cNvSpPr>
          <p:nvPr>
            <p:ph type="body" sz="quarter" idx="70" hasCustomPrompt="1"/>
          </p:nvPr>
        </p:nvSpPr>
        <p:spPr>
          <a:xfrm>
            <a:off x="6214596"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35" name="Text Placeholder 66">
            <a:extLst>
              <a:ext uri="{FF2B5EF4-FFF2-40B4-BE49-F238E27FC236}">
                <a16:creationId xmlns:a16="http://schemas.microsoft.com/office/drawing/2014/main" id="{CC5109A5-A087-CA36-D4B7-4F1416D15651}"/>
              </a:ext>
            </a:extLst>
          </p:cNvPr>
          <p:cNvSpPr>
            <a:spLocks noGrp="1"/>
          </p:cNvSpPr>
          <p:nvPr>
            <p:ph type="body" sz="quarter" idx="71" hasCustomPrompt="1"/>
          </p:nvPr>
        </p:nvSpPr>
        <p:spPr>
          <a:xfrm>
            <a:off x="6214596"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36" name="Picture Placeholder 84">
            <a:extLst>
              <a:ext uri="{FF2B5EF4-FFF2-40B4-BE49-F238E27FC236}">
                <a16:creationId xmlns:a16="http://schemas.microsoft.com/office/drawing/2014/main" id="{F9776895-A18C-51BB-4ED1-FC04B86F40F4}"/>
              </a:ext>
            </a:extLst>
          </p:cNvPr>
          <p:cNvSpPr>
            <a:spLocks noGrp="1"/>
          </p:cNvSpPr>
          <p:nvPr>
            <p:ph type="pic" sz="quarter" idx="72"/>
          </p:nvPr>
        </p:nvSpPr>
        <p:spPr>
          <a:xfrm>
            <a:off x="6214596" y="2724150"/>
            <a:ext cx="720000" cy="720000"/>
          </a:xfrm>
        </p:spPr>
        <p:txBody>
          <a:bodyPr/>
          <a:lstStyle/>
          <a:p>
            <a:r>
              <a:rPr lang="en-US"/>
              <a:t>Click icon to add picture</a:t>
            </a:r>
            <a:endParaRPr lang="en-GB"/>
          </a:p>
        </p:txBody>
      </p:sp>
      <p:sp>
        <p:nvSpPr>
          <p:cNvPr id="37" name="Text Placeholder 28">
            <a:extLst>
              <a:ext uri="{FF2B5EF4-FFF2-40B4-BE49-F238E27FC236}">
                <a16:creationId xmlns:a16="http://schemas.microsoft.com/office/drawing/2014/main" id="{B5B6F2D1-C0A3-1874-C8D9-9618EF25D027}"/>
              </a:ext>
            </a:extLst>
          </p:cNvPr>
          <p:cNvSpPr>
            <a:spLocks noGrp="1"/>
          </p:cNvSpPr>
          <p:nvPr>
            <p:ph type="body" sz="quarter" idx="73" hasCustomPrompt="1"/>
          </p:nvPr>
        </p:nvSpPr>
        <p:spPr>
          <a:xfrm>
            <a:off x="9090488" y="3841415"/>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8" name="Text Placeholder 28">
            <a:extLst>
              <a:ext uri="{FF2B5EF4-FFF2-40B4-BE49-F238E27FC236}">
                <a16:creationId xmlns:a16="http://schemas.microsoft.com/office/drawing/2014/main" id="{58AB0E45-50EC-3BC0-7BFA-B23FA4A089DA}"/>
              </a:ext>
            </a:extLst>
          </p:cNvPr>
          <p:cNvSpPr>
            <a:spLocks noGrp="1"/>
          </p:cNvSpPr>
          <p:nvPr>
            <p:ph type="body" sz="quarter" idx="74" hasCustomPrompt="1"/>
          </p:nvPr>
        </p:nvSpPr>
        <p:spPr>
          <a:xfrm>
            <a:off x="9090488" y="4153128"/>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39" name="Text Placeholder 28">
            <a:extLst>
              <a:ext uri="{FF2B5EF4-FFF2-40B4-BE49-F238E27FC236}">
                <a16:creationId xmlns:a16="http://schemas.microsoft.com/office/drawing/2014/main" id="{B8B9B382-D5E1-FE1B-2F76-75F35539C3E0}"/>
              </a:ext>
            </a:extLst>
          </p:cNvPr>
          <p:cNvSpPr>
            <a:spLocks noGrp="1"/>
          </p:cNvSpPr>
          <p:nvPr>
            <p:ph type="body" sz="quarter" idx="75" hasCustomPrompt="1"/>
          </p:nvPr>
        </p:nvSpPr>
        <p:spPr>
          <a:xfrm>
            <a:off x="9090488" y="4464841"/>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0" name="Text Placeholder 28">
            <a:extLst>
              <a:ext uri="{FF2B5EF4-FFF2-40B4-BE49-F238E27FC236}">
                <a16:creationId xmlns:a16="http://schemas.microsoft.com/office/drawing/2014/main" id="{E6B62B04-F7A5-3EE7-5B15-CD75F8583763}"/>
              </a:ext>
            </a:extLst>
          </p:cNvPr>
          <p:cNvSpPr>
            <a:spLocks noGrp="1"/>
          </p:cNvSpPr>
          <p:nvPr>
            <p:ph type="body" sz="quarter" idx="76" hasCustomPrompt="1"/>
          </p:nvPr>
        </p:nvSpPr>
        <p:spPr>
          <a:xfrm>
            <a:off x="9090488" y="4776554"/>
            <a:ext cx="2430000" cy="3600"/>
          </a:xfrm>
          <a:solidFill>
            <a:schemeClr val="tx2"/>
          </a:solidFill>
        </p:spPr>
        <p:txBody>
          <a:bodyPr>
            <a:noAutofit/>
          </a:bodyPr>
          <a:lstStyle>
            <a:lvl1pPr>
              <a:defRPr>
                <a:solidFill>
                  <a:schemeClr val="tx1"/>
                </a:solidFill>
              </a:defRPr>
            </a:lvl1pPr>
          </a:lstStyle>
          <a:p>
            <a:pPr lvl="0"/>
            <a:r>
              <a:rPr lang="en-GB"/>
              <a:t> </a:t>
            </a:r>
            <a:endParaRPr lang="en-GB" dirty="0"/>
          </a:p>
        </p:txBody>
      </p:sp>
      <p:sp>
        <p:nvSpPr>
          <p:cNvPr id="41" name="Text Placeholder 66">
            <a:extLst>
              <a:ext uri="{FF2B5EF4-FFF2-40B4-BE49-F238E27FC236}">
                <a16:creationId xmlns:a16="http://schemas.microsoft.com/office/drawing/2014/main" id="{848BE007-0963-45E4-506B-7D50499F74C0}"/>
              </a:ext>
            </a:extLst>
          </p:cNvPr>
          <p:cNvSpPr>
            <a:spLocks noGrp="1"/>
          </p:cNvSpPr>
          <p:nvPr>
            <p:ph type="body" sz="quarter" idx="77" hasCustomPrompt="1"/>
          </p:nvPr>
        </p:nvSpPr>
        <p:spPr>
          <a:xfrm>
            <a:off x="9087314" y="3571942"/>
            <a:ext cx="2428875" cy="184666"/>
          </a:xfrm>
        </p:spPr>
        <p:txBody>
          <a:bodyPr>
            <a:noAutofit/>
          </a:bodyPr>
          <a:lstStyle>
            <a:lvl1pPr>
              <a:defRPr/>
            </a:lvl1pPr>
            <a:lvl6pPr>
              <a:defRPr sz="1200"/>
            </a:lvl6pPr>
          </a:lstStyle>
          <a:p>
            <a:pPr lvl="5"/>
            <a:r>
              <a:rPr lang="en-US" dirty="0"/>
              <a:t>Insert Name</a:t>
            </a:r>
            <a:endParaRPr lang="en-GB" dirty="0"/>
          </a:p>
        </p:txBody>
      </p:sp>
      <p:sp>
        <p:nvSpPr>
          <p:cNvPr id="42" name="Text Placeholder 66">
            <a:extLst>
              <a:ext uri="{FF2B5EF4-FFF2-40B4-BE49-F238E27FC236}">
                <a16:creationId xmlns:a16="http://schemas.microsoft.com/office/drawing/2014/main" id="{6F46389E-D48E-F929-4C33-99AC7E1FCD42}"/>
              </a:ext>
            </a:extLst>
          </p:cNvPr>
          <p:cNvSpPr>
            <a:spLocks noGrp="1"/>
          </p:cNvSpPr>
          <p:nvPr>
            <p:ph type="body" sz="quarter" idx="78" hasCustomPrompt="1"/>
          </p:nvPr>
        </p:nvSpPr>
        <p:spPr>
          <a:xfrm>
            <a:off x="9087314" y="3929822"/>
            <a:ext cx="2428875" cy="138499"/>
          </a:xfrm>
        </p:spPr>
        <p:txBody>
          <a:bodyPr wrap="square">
            <a:noAutofit/>
          </a:bodyPr>
          <a:lstStyle>
            <a:lvl1pPr>
              <a:defRPr sz="1100"/>
            </a:lvl1pPr>
            <a:lvl9pPr>
              <a:defRPr sz="900"/>
            </a:lvl9pPr>
          </a:lstStyle>
          <a:p>
            <a:pPr lvl="8"/>
            <a:r>
              <a:rPr lang="en-US" dirty="0"/>
              <a:t>Insert job title </a:t>
            </a:r>
            <a:endParaRPr lang="en-GB" dirty="0"/>
          </a:p>
        </p:txBody>
      </p:sp>
      <p:sp>
        <p:nvSpPr>
          <p:cNvPr id="43" name="Text Placeholder 66">
            <a:extLst>
              <a:ext uri="{FF2B5EF4-FFF2-40B4-BE49-F238E27FC236}">
                <a16:creationId xmlns:a16="http://schemas.microsoft.com/office/drawing/2014/main" id="{CBB9EC8A-7DAE-D47B-960C-635228494532}"/>
              </a:ext>
            </a:extLst>
          </p:cNvPr>
          <p:cNvSpPr>
            <a:spLocks noGrp="1"/>
          </p:cNvSpPr>
          <p:nvPr>
            <p:ph type="body" sz="quarter" idx="79" hasCustomPrompt="1"/>
          </p:nvPr>
        </p:nvSpPr>
        <p:spPr>
          <a:xfrm>
            <a:off x="9087314" y="4241535"/>
            <a:ext cx="2428875" cy="138499"/>
          </a:xfrm>
        </p:spPr>
        <p:txBody>
          <a:bodyPr wrap="square">
            <a:noAutofit/>
          </a:bodyPr>
          <a:lstStyle>
            <a:lvl1pPr>
              <a:defRPr sz="1100"/>
            </a:lvl1pPr>
            <a:lvl9pPr>
              <a:defRPr sz="900"/>
            </a:lvl9pPr>
          </a:lstStyle>
          <a:p>
            <a:pPr lvl="8"/>
            <a:r>
              <a:rPr lang="en-US" dirty="0"/>
              <a:t>Insert location</a:t>
            </a:r>
            <a:endParaRPr lang="en-GB" dirty="0"/>
          </a:p>
        </p:txBody>
      </p:sp>
      <p:sp>
        <p:nvSpPr>
          <p:cNvPr id="50" name="Text Placeholder 66">
            <a:extLst>
              <a:ext uri="{FF2B5EF4-FFF2-40B4-BE49-F238E27FC236}">
                <a16:creationId xmlns:a16="http://schemas.microsoft.com/office/drawing/2014/main" id="{2493910B-E2A1-B369-349D-2201781BBC9E}"/>
              </a:ext>
            </a:extLst>
          </p:cNvPr>
          <p:cNvSpPr>
            <a:spLocks noGrp="1"/>
          </p:cNvSpPr>
          <p:nvPr>
            <p:ph type="body" sz="quarter" idx="80" hasCustomPrompt="1"/>
          </p:nvPr>
        </p:nvSpPr>
        <p:spPr>
          <a:xfrm>
            <a:off x="9087314" y="4553248"/>
            <a:ext cx="2428875" cy="138499"/>
          </a:xfrm>
        </p:spPr>
        <p:txBody>
          <a:bodyPr wrap="square">
            <a:noAutofit/>
          </a:bodyPr>
          <a:lstStyle>
            <a:lvl1pPr>
              <a:defRPr sz="1100"/>
            </a:lvl1pPr>
            <a:lvl9pPr>
              <a:defRPr sz="900"/>
            </a:lvl9pPr>
          </a:lstStyle>
          <a:p>
            <a:pPr lvl="8"/>
            <a:r>
              <a:rPr lang="en-US" dirty="0"/>
              <a:t>Insert phone number</a:t>
            </a:r>
            <a:endParaRPr lang="en-GB" dirty="0"/>
          </a:p>
        </p:txBody>
      </p:sp>
      <p:sp>
        <p:nvSpPr>
          <p:cNvPr id="86" name="Text Placeholder 66">
            <a:extLst>
              <a:ext uri="{FF2B5EF4-FFF2-40B4-BE49-F238E27FC236}">
                <a16:creationId xmlns:a16="http://schemas.microsoft.com/office/drawing/2014/main" id="{33EF3DEE-2500-44ED-7CA1-E6E24E5363C8}"/>
              </a:ext>
            </a:extLst>
          </p:cNvPr>
          <p:cNvSpPr>
            <a:spLocks noGrp="1"/>
          </p:cNvSpPr>
          <p:nvPr>
            <p:ph type="body" sz="quarter" idx="81" hasCustomPrompt="1"/>
          </p:nvPr>
        </p:nvSpPr>
        <p:spPr>
          <a:xfrm>
            <a:off x="9087314" y="4864960"/>
            <a:ext cx="2428875" cy="138499"/>
          </a:xfrm>
        </p:spPr>
        <p:txBody>
          <a:bodyPr wrap="square">
            <a:noAutofit/>
          </a:bodyPr>
          <a:lstStyle>
            <a:lvl1pPr>
              <a:defRPr sz="1100"/>
            </a:lvl1pPr>
            <a:lvl9pPr>
              <a:defRPr sz="900"/>
            </a:lvl9pPr>
          </a:lstStyle>
          <a:p>
            <a:pPr lvl="8"/>
            <a:r>
              <a:rPr lang="en-US" dirty="0"/>
              <a:t>Insert email address</a:t>
            </a:r>
            <a:endParaRPr lang="en-GB" dirty="0"/>
          </a:p>
        </p:txBody>
      </p:sp>
      <p:sp>
        <p:nvSpPr>
          <p:cNvPr id="87" name="Picture Placeholder 84">
            <a:extLst>
              <a:ext uri="{FF2B5EF4-FFF2-40B4-BE49-F238E27FC236}">
                <a16:creationId xmlns:a16="http://schemas.microsoft.com/office/drawing/2014/main" id="{FE5BC598-33C4-E8AA-54AF-73356C62606F}"/>
              </a:ext>
            </a:extLst>
          </p:cNvPr>
          <p:cNvSpPr>
            <a:spLocks noGrp="1"/>
          </p:cNvSpPr>
          <p:nvPr>
            <p:ph type="pic" sz="quarter" idx="82"/>
          </p:nvPr>
        </p:nvSpPr>
        <p:spPr>
          <a:xfrm>
            <a:off x="9087314" y="2724150"/>
            <a:ext cx="720000" cy="720000"/>
          </a:xfrm>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638404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Thank you image">
    <p:spTree>
      <p:nvGrpSpPr>
        <p:cNvPr id="1" name=""/>
        <p:cNvGrpSpPr/>
        <p:nvPr/>
      </p:nvGrpSpPr>
      <p:grpSpPr>
        <a:xfrm>
          <a:off x="0" y="0"/>
          <a:ext cx="0" cy="0"/>
          <a:chOff x="0" y="0"/>
          <a:chExt cx="0" cy="0"/>
        </a:xfrm>
      </p:grpSpPr>
      <p:sp>
        <p:nvSpPr>
          <p:cNvPr id="20" name="Text Placeholder 3">
            <a:extLst>
              <a:ext uri="{FF2B5EF4-FFF2-40B4-BE49-F238E27FC236}">
                <a16:creationId xmlns:a16="http://schemas.microsoft.com/office/drawing/2014/main" id="{13B3D1F2-C4EB-7763-BF25-5E5B9109D877}"/>
              </a:ext>
            </a:extLst>
          </p:cNvPr>
          <p:cNvSpPr>
            <a:spLocks noGrp="1"/>
          </p:cNvSpPr>
          <p:nvPr>
            <p:ph type="body" sz="quarter" idx="13" hasCustomPrompt="1"/>
          </p:nvPr>
        </p:nvSpPr>
        <p:spPr>
          <a:xfrm rot="5400000">
            <a:off x="8652295" y="3318725"/>
            <a:ext cx="6858430" cy="220980"/>
          </a:xfrm>
          <a:solidFill>
            <a:schemeClr val="accent1"/>
          </a:solidFill>
        </p:spPr>
        <p:txBody>
          <a:bodyPr anchor="ctr">
            <a:noAutofit/>
          </a:bodyPr>
          <a:lstStyle>
            <a:lvl1pPr algn="ctr">
              <a:defRPr sz="900" cap="all" spc="100" baseline="0"/>
            </a:lvl1pPr>
          </a:lstStyle>
          <a:p>
            <a:pPr lvl="0"/>
            <a:r>
              <a:rPr lang="en-GB"/>
              <a:t>Section Title</a:t>
            </a:r>
            <a:endParaRPr lang="en-GB" dirty="0"/>
          </a:p>
        </p:txBody>
      </p:sp>
      <p:sp>
        <p:nvSpPr>
          <p:cNvPr id="8" name="Picture Placeholder 7">
            <a:extLst>
              <a:ext uri="{FF2B5EF4-FFF2-40B4-BE49-F238E27FC236}">
                <a16:creationId xmlns:a16="http://schemas.microsoft.com/office/drawing/2014/main" id="{B2731548-BDDF-E014-DFF1-7F148FC75D74}"/>
              </a:ext>
            </a:extLst>
          </p:cNvPr>
          <p:cNvSpPr>
            <a:spLocks noGrp="1"/>
          </p:cNvSpPr>
          <p:nvPr>
            <p:ph type="pic" sz="quarter" idx="10" hasCustomPrompt="1"/>
          </p:nvPr>
        </p:nvSpPr>
        <p:spPr>
          <a:xfrm>
            <a:off x="6210300" y="447675"/>
            <a:ext cx="5310188" cy="5502275"/>
          </a:xfrm>
        </p:spPr>
        <p:txBody>
          <a:bodyPr/>
          <a:lstStyle>
            <a:lvl1pPr algn="ctr">
              <a:defRPr/>
            </a:lvl1pPr>
          </a:lstStyle>
          <a:p>
            <a:r>
              <a:rPr lang="en-GB" dirty="0"/>
              <a:t>Click icon to insert image</a:t>
            </a:r>
          </a:p>
        </p:txBody>
      </p:sp>
      <p:sp>
        <p:nvSpPr>
          <p:cNvPr id="10" name="Text Placeholder 10">
            <a:extLst>
              <a:ext uri="{FF2B5EF4-FFF2-40B4-BE49-F238E27FC236}">
                <a16:creationId xmlns:a16="http://schemas.microsoft.com/office/drawing/2014/main" id="{560F8C15-6A79-9A85-6060-F9DBDF62FB45}"/>
              </a:ext>
            </a:extLst>
          </p:cNvPr>
          <p:cNvSpPr>
            <a:spLocks noGrp="1"/>
          </p:cNvSpPr>
          <p:nvPr>
            <p:ph type="body" sz="quarter" idx="30" hasCustomPrompt="1"/>
          </p:nvPr>
        </p:nvSpPr>
        <p:spPr>
          <a:xfrm>
            <a:off x="5757863" y="4528800"/>
            <a:ext cx="1872000" cy="1872000"/>
          </a:xfrm>
          <a:blipFill>
            <a:blip r:embed="rId3">
              <a:extLst>
                <a:ext uri="{96DAC541-7B7A-43D3-8B79-37D633B846F1}">
                  <asvg:svgBlip xmlns:asvg="http://schemas.microsoft.com/office/drawing/2016/SVG/main" r:embed="rId4"/>
                </a:ext>
              </a:extLst>
            </a:blip>
            <a:stretch>
              <a:fillRect/>
            </a:stretch>
          </a:blipFill>
        </p:spPr>
        <p:txBody>
          <a:bodyPr>
            <a:normAutofit/>
          </a:bodyPr>
          <a:lstStyle>
            <a:lvl1pPr>
              <a:defRPr/>
            </a:lvl1pPr>
          </a:lstStyle>
          <a:p>
            <a:pPr lvl="0"/>
            <a:r>
              <a:rPr lang="en-GB"/>
              <a:t> </a:t>
            </a:r>
            <a:endParaRPr lang="en-GB" dirty="0"/>
          </a:p>
        </p:txBody>
      </p:sp>
      <p:sp>
        <p:nvSpPr>
          <p:cNvPr id="32" name="Date Placeholder 31">
            <a:extLst>
              <a:ext uri="{FF2B5EF4-FFF2-40B4-BE49-F238E27FC236}">
                <a16:creationId xmlns:a16="http://schemas.microsoft.com/office/drawing/2014/main" id="{437B764D-9853-2AE2-F95B-7A7582F68BD7}"/>
              </a:ext>
            </a:extLst>
          </p:cNvPr>
          <p:cNvSpPr>
            <a:spLocks noGrp="1"/>
          </p:cNvSpPr>
          <p:nvPr>
            <p:ph type="dt" sz="half" idx="31"/>
          </p:nvPr>
        </p:nvSpPr>
        <p:spPr/>
        <p:txBody>
          <a:bodyPr>
            <a:noAutofit/>
          </a:bodyPr>
          <a:lstStyle/>
          <a:p>
            <a:endParaRPr lang="en-GB" dirty="0"/>
          </a:p>
        </p:txBody>
      </p:sp>
      <p:sp>
        <p:nvSpPr>
          <p:cNvPr id="34" name="Slide Number Placeholder 33">
            <a:extLst>
              <a:ext uri="{FF2B5EF4-FFF2-40B4-BE49-F238E27FC236}">
                <a16:creationId xmlns:a16="http://schemas.microsoft.com/office/drawing/2014/main" id="{F3D40397-AEF1-8F7C-5437-81A46BFFBB5C}"/>
              </a:ext>
            </a:extLst>
          </p:cNvPr>
          <p:cNvSpPr>
            <a:spLocks noGrp="1"/>
          </p:cNvSpPr>
          <p:nvPr>
            <p:ph type="sldNum" sz="quarter" idx="33"/>
          </p:nvPr>
        </p:nvSpPr>
        <p:spPr/>
        <p:txBody>
          <a:bodyPr>
            <a:noAutofit/>
          </a:bodyPr>
          <a:lstStyle/>
          <a:p>
            <a:fld id="{BB07EAE1-021A-493C-B07F-6FE9E5D11BEB}" type="slidenum">
              <a:rPr lang="en-GB" smtClean="0"/>
              <a:pPr/>
              <a:t>‹#›</a:t>
            </a:fld>
            <a:endParaRPr lang="en-GB" dirty="0"/>
          </a:p>
        </p:txBody>
      </p:sp>
      <p:sp>
        <p:nvSpPr>
          <p:cNvPr id="2" name="Title 2">
            <a:extLst>
              <a:ext uri="{FF2B5EF4-FFF2-40B4-BE49-F238E27FC236}">
                <a16:creationId xmlns:a16="http://schemas.microsoft.com/office/drawing/2014/main" id="{AEC3919B-9541-9715-35AE-6A42AB61413A}"/>
              </a:ext>
            </a:extLst>
          </p:cNvPr>
          <p:cNvSpPr>
            <a:spLocks noGrp="1"/>
          </p:cNvSpPr>
          <p:nvPr>
            <p:ph type="title" hasCustomPrompt="1"/>
          </p:nvPr>
        </p:nvSpPr>
        <p:spPr>
          <a:xfrm>
            <a:off x="450850" y="2506980"/>
            <a:ext cx="5307013" cy="1109663"/>
          </a:xfrm>
        </p:spPr>
        <p:txBody>
          <a:bodyPr/>
          <a:lstStyle>
            <a:lvl1pPr>
              <a:defRPr sz="6000">
                <a:latin typeface="+mn-lt"/>
              </a:defRPr>
            </a:lvl1pPr>
          </a:lstStyle>
          <a:p>
            <a:r>
              <a:rPr lang="en-GB" dirty="0"/>
              <a:t>Thank you</a:t>
            </a:r>
          </a:p>
        </p:txBody>
      </p:sp>
      <p:grpSp>
        <p:nvGrpSpPr>
          <p:cNvPr id="52" name="Group 51">
            <a:extLst>
              <a:ext uri="{FF2B5EF4-FFF2-40B4-BE49-F238E27FC236}">
                <a16:creationId xmlns:a16="http://schemas.microsoft.com/office/drawing/2014/main" id="{46C3EC53-9A57-9FA8-0270-A065CE03C3BB}"/>
              </a:ext>
            </a:extLst>
          </p:cNvPr>
          <p:cNvGrpSpPr/>
          <p:nvPr userDrawn="1"/>
        </p:nvGrpSpPr>
        <p:grpSpPr>
          <a:xfrm>
            <a:off x="12287572" y="0"/>
            <a:ext cx="2175021" cy="5486150"/>
            <a:chOff x="12287572" y="0"/>
            <a:chExt cx="2175021" cy="5486150"/>
          </a:xfrm>
        </p:grpSpPr>
        <p:grpSp>
          <p:nvGrpSpPr>
            <p:cNvPr id="53" name="Group 52">
              <a:extLst>
                <a:ext uri="{FF2B5EF4-FFF2-40B4-BE49-F238E27FC236}">
                  <a16:creationId xmlns:a16="http://schemas.microsoft.com/office/drawing/2014/main" id="{607A2480-E6D3-BF83-B7D5-7049359C0691}"/>
                </a:ext>
              </a:extLst>
            </p:cNvPr>
            <p:cNvGrpSpPr/>
            <p:nvPr/>
          </p:nvGrpSpPr>
          <p:grpSpPr>
            <a:xfrm>
              <a:off x="12287572" y="0"/>
              <a:ext cx="2175021" cy="4839558"/>
              <a:chOff x="838200" y="1150069"/>
              <a:chExt cx="2175021" cy="4839558"/>
            </a:xfrm>
          </p:grpSpPr>
          <p:sp>
            <p:nvSpPr>
              <p:cNvPr id="65" name="Rectangle 64">
                <a:extLst>
                  <a:ext uri="{FF2B5EF4-FFF2-40B4-BE49-F238E27FC236}">
                    <a16:creationId xmlns:a16="http://schemas.microsoft.com/office/drawing/2014/main" id="{E90597EF-93EA-2DAA-7753-10CA65A972FB}"/>
                  </a:ext>
                </a:extLst>
              </p:cNvPr>
              <p:cNvSpPr/>
              <p:nvPr/>
            </p:nvSpPr>
            <p:spPr>
              <a:xfrm>
                <a:off x="838200" y="1150069"/>
                <a:ext cx="2146445" cy="4839558"/>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66" name="Rectangle 65">
                <a:extLst>
                  <a:ext uri="{FF2B5EF4-FFF2-40B4-BE49-F238E27FC236}">
                    <a16:creationId xmlns:a16="http://schemas.microsoft.com/office/drawing/2014/main" id="{9340E9F2-B8AD-34AE-1344-37525290718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67" name="TextBox 66">
                <a:extLst>
                  <a:ext uri="{FF2B5EF4-FFF2-40B4-BE49-F238E27FC236}">
                    <a16:creationId xmlns:a16="http://schemas.microsoft.com/office/drawing/2014/main" id="{0D5D3908-CE42-D889-979F-FF0268ACD81B}"/>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68" name="TextBox 67">
                <a:extLst>
                  <a:ext uri="{FF2B5EF4-FFF2-40B4-BE49-F238E27FC236}">
                    <a16:creationId xmlns:a16="http://schemas.microsoft.com/office/drawing/2014/main" id="{33E532E4-582E-9890-452C-5473A9392BB7}"/>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9" name="TextBox 68">
                <a:extLst>
                  <a:ext uri="{FF2B5EF4-FFF2-40B4-BE49-F238E27FC236}">
                    <a16:creationId xmlns:a16="http://schemas.microsoft.com/office/drawing/2014/main" id="{6EA0206A-2293-618E-7A4E-85650DEC68AF}"/>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70" name="TextBox 69">
                <a:extLst>
                  <a:ext uri="{FF2B5EF4-FFF2-40B4-BE49-F238E27FC236}">
                    <a16:creationId xmlns:a16="http://schemas.microsoft.com/office/drawing/2014/main" id="{E94DEE6F-DA43-A8C4-2659-8FD69B8C1128}"/>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71" name="TextBox 70">
                <a:extLst>
                  <a:ext uri="{FF2B5EF4-FFF2-40B4-BE49-F238E27FC236}">
                    <a16:creationId xmlns:a16="http://schemas.microsoft.com/office/drawing/2014/main" id="{5C21CE30-B43A-1509-D524-24BD76EC3C78}"/>
                  </a:ext>
                </a:extLst>
              </p:cNvPr>
              <p:cNvSpPr txBox="1"/>
              <p:nvPr/>
            </p:nvSpPr>
            <p:spPr>
              <a:xfrm>
                <a:off x="866774" y="5360117"/>
                <a:ext cx="2146447" cy="553998"/>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p:txBody>
          </p:sp>
          <p:sp>
            <p:nvSpPr>
              <p:cNvPr id="72" name="TextBox 71">
                <a:extLst>
                  <a:ext uri="{FF2B5EF4-FFF2-40B4-BE49-F238E27FC236}">
                    <a16:creationId xmlns:a16="http://schemas.microsoft.com/office/drawing/2014/main" id="{EB8705D8-4693-C8A2-7703-0B10CAAC9EE5}"/>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73" name="TextBox 72">
                <a:extLst>
                  <a:ext uri="{FF2B5EF4-FFF2-40B4-BE49-F238E27FC236}">
                    <a16:creationId xmlns:a16="http://schemas.microsoft.com/office/drawing/2014/main" id="{D534C44E-3B70-49F7-7123-D78E7286F135}"/>
                  </a:ext>
                </a:extLst>
              </p:cNvPr>
              <p:cNvSpPr txBox="1"/>
              <p:nvPr/>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grpSp>
          <p:nvGrpSpPr>
            <p:cNvPr id="54" name="Group 53">
              <a:extLst>
                <a:ext uri="{FF2B5EF4-FFF2-40B4-BE49-F238E27FC236}">
                  <a16:creationId xmlns:a16="http://schemas.microsoft.com/office/drawing/2014/main" id="{19CC93EE-8006-5B6E-756C-848B3D63A35F}"/>
                </a:ext>
              </a:extLst>
            </p:cNvPr>
            <p:cNvGrpSpPr/>
            <p:nvPr userDrawn="1"/>
          </p:nvGrpSpPr>
          <p:grpSpPr>
            <a:xfrm>
              <a:off x="12287572" y="0"/>
              <a:ext cx="2175021" cy="5486150"/>
              <a:chOff x="838200" y="1150069"/>
              <a:chExt cx="2175021" cy="5486150"/>
            </a:xfrm>
          </p:grpSpPr>
          <p:sp>
            <p:nvSpPr>
              <p:cNvPr id="56" name="Rectangle 55">
                <a:extLst>
                  <a:ext uri="{FF2B5EF4-FFF2-40B4-BE49-F238E27FC236}">
                    <a16:creationId xmlns:a16="http://schemas.microsoft.com/office/drawing/2014/main" id="{C5D82FA1-E318-F017-F3A5-E3780C4A484D}"/>
                  </a:ext>
                </a:extLst>
              </p:cNvPr>
              <p:cNvSpPr/>
              <p:nvPr/>
            </p:nvSpPr>
            <p:spPr>
              <a:xfrm>
                <a:off x="838200" y="1150069"/>
                <a:ext cx="2146445" cy="54861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solidFill>
                    <a:srgbClr val="333333"/>
                  </a:solidFill>
                </a:endParaRPr>
              </a:p>
            </p:txBody>
          </p:sp>
          <p:sp>
            <p:nvSpPr>
              <p:cNvPr id="57" name="Rectangle 56">
                <a:extLst>
                  <a:ext uri="{FF2B5EF4-FFF2-40B4-BE49-F238E27FC236}">
                    <a16:creationId xmlns:a16="http://schemas.microsoft.com/office/drawing/2014/main" id="{E8264496-D51A-9C3D-DEC5-8A3DC0FAE90F}"/>
                  </a:ext>
                </a:extLst>
              </p:cNvPr>
              <p:cNvSpPr/>
              <p:nvPr/>
            </p:nvSpPr>
            <p:spPr>
              <a:xfrm flipV="1">
                <a:off x="838200" y="1150069"/>
                <a:ext cx="2146445" cy="520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rgbClr val="333333"/>
                  </a:solidFill>
                </a:endParaRPr>
              </a:p>
            </p:txBody>
          </p:sp>
          <p:sp>
            <p:nvSpPr>
              <p:cNvPr id="58" name="TextBox 57">
                <a:extLst>
                  <a:ext uri="{FF2B5EF4-FFF2-40B4-BE49-F238E27FC236}">
                    <a16:creationId xmlns:a16="http://schemas.microsoft.com/office/drawing/2014/main" id="{A944D39C-09A7-CCCB-A311-E821FC5653F3}"/>
                  </a:ext>
                </a:extLst>
              </p:cNvPr>
              <p:cNvSpPr txBox="1"/>
              <p:nvPr/>
            </p:nvSpPr>
            <p:spPr>
              <a:xfrm>
                <a:off x="866775" y="2189496"/>
                <a:ext cx="2087197" cy="707886"/>
              </a:xfrm>
              <a:prstGeom prst="rect">
                <a:avLst/>
              </a:prstGeom>
              <a:noFill/>
            </p:spPr>
            <p:txBody>
              <a:bodyPr wrap="square" rtlCol="0">
                <a:noAutofit/>
              </a:bodyPr>
              <a:lstStyle/>
              <a:p>
                <a:r>
                  <a:rPr lang="en-GB" sz="1000" b="1" dirty="0">
                    <a:solidFill>
                      <a:srgbClr val="333333"/>
                    </a:solidFill>
                  </a:rPr>
                  <a:t>2. </a:t>
                </a:r>
                <a:r>
                  <a:rPr lang="en-GB" sz="1000" dirty="0">
                    <a:solidFill>
                      <a:srgbClr val="333333"/>
                    </a:solidFill>
                  </a:rPr>
                  <a:t>Click on the </a:t>
                </a:r>
                <a:r>
                  <a:rPr lang="en-GB" sz="1000" b="0" dirty="0">
                    <a:solidFill>
                      <a:srgbClr val="333333"/>
                    </a:solidFill>
                    <a:latin typeface="Gotham Medium" pitchFamily="50" charset="0"/>
                  </a:rPr>
                  <a:t>icon</a:t>
                </a:r>
                <a:r>
                  <a:rPr lang="en-GB" sz="1000" dirty="0">
                    <a:solidFill>
                      <a:srgbClr val="333333"/>
                    </a:solidFill>
                  </a:rPr>
                  <a:t> in the middle of the placeholder and choose the image from your computer.</a:t>
                </a:r>
              </a:p>
            </p:txBody>
          </p:sp>
          <p:sp>
            <p:nvSpPr>
              <p:cNvPr id="59" name="TextBox 58">
                <a:extLst>
                  <a:ext uri="{FF2B5EF4-FFF2-40B4-BE49-F238E27FC236}">
                    <a16:creationId xmlns:a16="http://schemas.microsoft.com/office/drawing/2014/main" id="{B234F363-5BCD-A560-B699-C22DD54F4A4C}"/>
                  </a:ext>
                </a:extLst>
              </p:cNvPr>
              <p:cNvSpPr txBox="1"/>
              <p:nvPr/>
            </p:nvSpPr>
            <p:spPr>
              <a:xfrm>
                <a:off x="866774" y="2943679"/>
                <a:ext cx="2146447" cy="553998"/>
              </a:xfrm>
              <a:prstGeom prst="rect">
                <a:avLst/>
              </a:prstGeom>
              <a:noFill/>
            </p:spPr>
            <p:txBody>
              <a:bodyPr wrap="square" rtlCol="0">
                <a:noAutofit/>
              </a:bodyPr>
              <a:lstStyle/>
              <a:p>
                <a:r>
                  <a:rPr lang="en-GB" sz="1000" b="1" dirty="0">
                    <a:solidFill>
                      <a:srgbClr val="333333"/>
                    </a:solidFill>
                  </a:rPr>
                  <a:t>3. </a:t>
                </a:r>
                <a:r>
                  <a:rPr lang="en-GB" sz="1000" dirty="0">
                    <a:solidFill>
                      <a:srgbClr val="333333"/>
                    </a:solidFill>
                  </a:rPr>
                  <a:t>Click on the </a:t>
                </a:r>
                <a:r>
                  <a:rPr lang="en-GB" sz="1000" b="0" dirty="0">
                    <a:solidFill>
                      <a:srgbClr val="333333"/>
                    </a:solidFill>
                    <a:latin typeface="Gotham Medium" pitchFamily="50" charset="0"/>
                  </a:rPr>
                  <a:t>Format Picture </a:t>
                </a:r>
                <a:r>
                  <a:rPr lang="en-GB" sz="1000" dirty="0">
                    <a:solidFill>
                      <a:srgbClr val="333333"/>
                    </a:solidFill>
                  </a:rPr>
                  <a:t>tab in the ribbon and use the tools to edit the image.</a:t>
                </a:r>
              </a:p>
            </p:txBody>
          </p:sp>
          <p:sp>
            <p:nvSpPr>
              <p:cNvPr id="60" name="TextBox 59">
                <a:extLst>
                  <a:ext uri="{FF2B5EF4-FFF2-40B4-BE49-F238E27FC236}">
                    <a16:creationId xmlns:a16="http://schemas.microsoft.com/office/drawing/2014/main" id="{1B514A8F-BE8C-AFBA-481E-F0AEC7C3A91F}"/>
                  </a:ext>
                </a:extLst>
              </p:cNvPr>
              <p:cNvSpPr txBox="1"/>
              <p:nvPr/>
            </p:nvSpPr>
            <p:spPr>
              <a:xfrm>
                <a:off x="866773" y="3543974"/>
                <a:ext cx="2146447" cy="1169551"/>
              </a:xfrm>
              <a:prstGeom prst="rect">
                <a:avLst/>
              </a:prstGeom>
              <a:noFill/>
            </p:spPr>
            <p:txBody>
              <a:bodyPr wrap="square" rtlCol="0">
                <a:noAutofit/>
              </a:bodyPr>
              <a:lstStyle/>
              <a:p>
                <a:r>
                  <a:rPr lang="en-GB" sz="1000" b="1" dirty="0">
                    <a:solidFill>
                      <a:srgbClr val="333333"/>
                    </a:solidFill>
                  </a:rPr>
                  <a:t>4. </a:t>
                </a:r>
                <a:r>
                  <a:rPr lang="en-GB" sz="1000" dirty="0">
                    <a:solidFill>
                      <a:srgbClr val="333333"/>
                    </a:solidFill>
                  </a:rPr>
                  <a:t>Choose </a:t>
                </a:r>
                <a:r>
                  <a:rPr lang="en-GB" sz="1000" b="0" dirty="0">
                    <a:solidFill>
                      <a:srgbClr val="333333"/>
                    </a:solidFill>
                    <a:latin typeface="Gotham Medium" pitchFamily="50" charset="0"/>
                  </a:rPr>
                  <a:t>Crop</a:t>
                </a:r>
                <a:r>
                  <a:rPr lang="en-GB" sz="1000" dirty="0">
                    <a:solidFill>
                      <a:srgbClr val="333333"/>
                    </a:solidFill>
                  </a:rPr>
                  <a:t> to resize and move the image within the placeholder, using the white circles in the corners of the image. Click on the drop down arrow and choose </a:t>
                </a:r>
                <a:r>
                  <a:rPr lang="en-GB" sz="1000" b="0" dirty="0">
                    <a:solidFill>
                      <a:srgbClr val="333333"/>
                    </a:solidFill>
                    <a:latin typeface="Gotham Medium" pitchFamily="50" charset="0"/>
                  </a:rPr>
                  <a:t>Fit </a:t>
                </a:r>
                <a:r>
                  <a:rPr lang="en-GB" sz="1000" dirty="0">
                    <a:solidFill>
                      <a:srgbClr val="333333"/>
                    </a:solidFill>
                  </a:rPr>
                  <a:t>to fit the image to the placeholder.</a:t>
                </a:r>
              </a:p>
            </p:txBody>
          </p:sp>
          <p:sp>
            <p:nvSpPr>
              <p:cNvPr id="61" name="TextBox 60">
                <a:extLst>
                  <a:ext uri="{FF2B5EF4-FFF2-40B4-BE49-F238E27FC236}">
                    <a16:creationId xmlns:a16="http://schemas.microsoft.com/office/drawing/2014/main" id="{15352EA6-BCA5-19F9-E8EA-28CC91CDF411}"/>
                  </a:ext>
                </a:extLst>
              </p:cNvPr>
              <p:cNvSpPr txBox="1"/>
              <p:nvPr/>
            </p:nvSpPr>
            <p:spPr>
              <a:xfrm>
                <a:off x="866774" y="4759822"/>
                <a:ext cx="2146447" cy="553998"/>
              </a:xfrm>
              <a:prstGeom prst="rect">
                <a:avLst/>
              </a:prstGeom>
              <a:noFill/>
            </p:spPr>
            <p:txBody>
              <a:bodyPr wrap="square" rtlCol="0">
                <a:noAutofit/>
              </a:bodyPr>
              <a:lstStyle/>
              <a:p>
                <a:r>
                  <a:rPr lang="en-GB" sz="1000" b="1" dirty="0">
                    <a:solidFill>
                      <a:srgbClr val="333333"/>
                    </a:solidFill>
                  </a:rPr>
                  <a:t>5. </a:t>
                </a:r>
                <a:r>
                  <a:rPr lang="en-GB" sz="1000" dirty="0">
                    <a:solidFill>
                      <a:srgbClr val="333333"/>
                    </a:solidFill>
                  </a:rPr>
                  <a:t>Choose </a:t>
                </a:r>
                <a:r>
                  <a:rPr lang="en-GB" sz="1000" b="0" dirty="0">
                    <a:solidFill>
                      <a:srgbClr val="333333"/>
                    </a:solidFill>
                    <a:latin typeface="Gotham Medium" pitchFamily="50" charset="0"/>
                  </a:rPr>
                  <a:t>Picture Colour </a:t>
                </a:r>
                <a:r>
                  <a:rPr lang="en-GB" sz="1000" dirty="0">
                    <a:solidFill>
                      <a:srgbClr val="333333"/>
                    </a:solidFill>
                  </a:rPr>
                  <a:t>to adjust the Saturation, Tone, and Colour.</a:t>
                </a:r>
              </a:p>
            </p:txBody>
          </p:sp>
          <p:sp>
            <p:nvSpPr>
              <p:cNvPr id="62" name="TextBox 61">
                <a:extLst>
                  <a:ext uri="{FF2B5EF4-FFF2-40B4-BE49-F238E27FC236}">
                    <a16:creationId xmlns:a16="http://schemas.microsoft.com/office/drawing/2014/main" id="{46E8A95F-9097-2B39-EF94-D5E60B6535DE}"/>
                  </a:ext>
                </a:extLst>
              </p:cNvPr>
              <p:cNvSpPr txBox="1"/>
              <p:nvPr/>
            </p:nvSpPr>
            <p:spPr>
              <a:xfrm>
                <a:off x="866774" y="5360117"/>
                <a:ext cx="2146447" cy="861774"/>
              </a:xfrm>
              <a:prstGeom prst="rect">
                <a:avLst/>
              </a:prstGeom>
              <a:noFill/>
            </p:spPr>
            <p:txBody>
              <a:bodyPr wrap="square" rtlCol="0">
                <a:noAutofit/>
              </a:bodyPr>
              <a:lstStyle/>
              <a:p>
                <a:r>
                  <a:rPr lang="en-GB" sz="1000" b="1" dirty="0">
                    <a:solidFill>
                      <a:srgbClr val="333333"/>
                    </a:solidFill>
                  </a:rPr>
                  <a:t>6. </a:t>
                </a:r>
                <a:r>
                  <a:rPr lang="en-GB" sz="1000" dirty="0">
                    <a:solidFill>
                      <a:srgbClr val="333333"/>
                    </a:solidFill>
                  </a:rPr>
                  <a:t>Choose </a:t>
                </a:r>
                <a:r>
                  <a:rPr lang="en-GB" sz="1000" b="0" dirty="0">
                    <a:solidFill>
                      <a:srgbClr val="333333"/>
                    </a:solidFill>
                    <a:latin typeface="Gotham Medium" pitchFamily="50" charset="0"/>
                  </a:rPr>
                  <a:t>Picture Correction </a:t>
                </a:r>
                <a:r>
                  <a:rPr lang="en-GB" sz="1000" dirty="0">
                    <a:solidFill>
                      <a:srgbClr val="333333"/>
                    </a:solidFill>
                  </a:rPr>
                  <a:t>to adjust the Sharpness, Brightness, and Contrast.</a:t>
                </a:r>
              </a:p>
              <a:p>
                <a:endParaRPr lang="en-GB" sz="1000" dirty="0">
                  <a:solidFill>
                    <a:srgbClr val="333333"/>
                  </a:solidFill>
                </a:endParaRPr>
              </a:p>
              <a:p>
                <a:endParaRPr lang="en-GB" sz="1000" dirty="0">
                  <a:solidFill>
                    <a:srgbClr val="333333"/>
                  </a:solidFill>
                </a:endParaRPr>
              </a:p>
            </p:txBody>
          </p:sp>
          <p:sp>
            <p:nvSpPr>
              <p:cNvPr id="63" name="TextBox 62">
                <a:extLst>
                  <a:ext uri="{FF2B5EF4-FFF2-40B4-BE49-F238E27FC236}">
                    <a16:creationId xmlns:a16="http://schemas.microsoft.com/office/drawing/2014/main" id="{910AA51A-51E0-FA3C-1D70-8BE2BDFA5F19}"/>
                  </a:ext>
                </a:extLst>
              </p:cNvPr>
              <p:cNvSpPr txBox="1"/>
              <p:nvPr/>
            </p:nvSpPr>
            <p:spPr>
              <a:xfrm>
                <a:off x="1072610" y="1179173"/>
                <a:ext cx="1734772" cy="461665"/>
              </a:xfrm>
              <a:prstGeom prst="rect">
                <a:avLst/>
              </a:prstGeom>
              <a:noFill/>
            </p:spPr>
            <p:txBody>
              <a:bodyPr wrap="square" rtlCol="0">
                <a:noAutofit/>
              </a:bodyPr>
              <a:lstStyle/>
              <a:p>
                <a:pPr algn="ctr"/>
                <a:r>
                  <a:rPr lang="en-GB" sz="1200" dirty="0">
                    <a:solidFill>
                      <a:srgbClr val="333333"/>
                    </a:solidFill>
                    <a:latin typeface="+mn-lt"/>
                  </a:rPr>
                  <a:t>HOW TO INSERT AN IMAGE</a:t>
                </a:r>
              </a:p>
            </p:txBody>
          </p:sp>
          <p:sp>
            <p:nvSpPr>
              <p:cNvPr id="64" name="TextBox 63">
                <a:extLst>
                  <a:ext uri="{FF2B5EF4-FFF2-40B4-BE49-F238E27FC236}">
                    <a16:creationId xmlns:a16="http://schemas.microsoft.com/office/drawing/2014/main" id="{4D505BC3-53DF-7F3D-E726-4C0822A65296}"/>
                  </a:ext>
                </a:extLst>
              </p:cNvPr>
              <p:cNvSpPr txBox="1"/>
              <p:nvPr userDrawn="1"/>
            </p:nvSpPr>
            <p:spPr>
              <a:xfrm>
                <a:off x="866775" y="1759910"/>
                <a:ext cx="2087197" cy="400110"/>
              </a:xfrm>
              <a:prstGeom prst="rect">
                <a:avLst/>
              </a:prstGeom>
              <a:noFill/>
            </p:spPr>
            <p:txBody>
              <a:bodyPr wrap="square" rtlCol="0">
                <a:noAutofit/>
              </a:bodyPr>
              <a:lstStyle/>
              <a:p>
                <a:r>
                  <a:rPr lang="en-GB" sz="1000" b="1" dirty="0">
                    <a:solidFill>
                      <a:srgbClr val="333333"/>
                    </a:solidFill>
                  </a:rPr>
                  <a:t>1. </a:t>
                </a:r>
                <a:r>
                  <a:rPr lang="en-GB" sz="1000" dirty="0">
                    <a:solidFill>
                      <a:srgbClr val="333333"/>
                    </a:solidFill>
                  </a:rPr>
                  <a:t>If there is already an image present, </a:t>
                </a:r>
                <a:r>
                  <a:rPr lang="en-GB" sz="1000" dirty="0">
                    <a:solidFill>
                      <a:srgbClr val="333333"/>
                    </a:solidFill>
                    <a:latin typeface="Gotham Medium" pitchFamily="50" charset="0"/>
                  </a:rPr>
                  <a:t>delete this first.</a:t>
                </a:r>
              </a:p>
            </p:txBody>
          </p:sp>
        </p:grpSp>
        <p:sp>
          <p:nvSpPr>
            <p:cNvPr id="55" name="TextBox 54">
              <a:extLst>
                <a:ext uri="{FF2B5EF4-FFF2-40B4-BE49-F238E27FC236}">
                  <a16:creationId xmlns:a16="http://schemas.microsoft.com/office/drawing/2014/main" id="{57636CD9-C7F8-5A7A-680A-5F84AF212F28}"/>
                </a:ext>
              </a:extLst>
            </p:cNvPr>
            <p:cNvSpPr txBox="1"/>
            <p:nvPr userDrawn="1"/>
          </p:nvSpPr>
          <p:spPr>
            <a:xfrm>
              <a:off x="12316146" y="4885855"/>
              <a:ext cx="2146447" cy="553998"/>
            </a:xfrm>
            <a:prstGeom prst="rect">
              <a:avLst/>
            </a:prstGeom>
            <a:noFill/>
          </p:spPr>
          <p:txBody>
            <a:bodyPr wrap="square" rtlCol="0">
              <a:noAutofit/>
            </a:bodyPr>
            <a:lstStyle/>
            <a:p>
              <a:r>
                <a:rPr lang="en-GB" sz="1000" b="1" dirty="0">
                  <a:solidFill>
                    <a:srgbClr val="333333"/>
                  </a:solidFill>
                </a:rPr>
                <a:t>7. </a:t>
              </a:r>
              <a:r>
                <a:rPr lang="en-GB" sz="1000" dirty="0">
                  <a:solidFill>
                    <a:srgbClr val="333333"/>
                  </a:solidFill>
                </a:rPr>
                <a:t>Once you are happy with your image, right click on it and select ‘</a:t>
              </a:r>
              <a:r>
                <a:rPr lang="en-GB" sz="1000" b="0" dirty="0">
                  <a:solidFill>
                    <a:srgbClr val="333333"/>
                  </a:solidFill>
                  <a:latin typeface="Gotham Medium" pitchFamily="50" charset="0"/>
                </a:rPr>
                <a:t>Send to back</a:t>
              </a:r>
              <a:r>
                <a:rPr lang="en-GB" sz="1000" dirty="0">
                  <a:solidFill>
                    <a:srgbClr val="333333"/>
                  </a:solidFill>
                </a:rPr>
                <a:t>’. </a:t>
              </a:r>
              <a:endParaRPr lang="en-GB" sz="1000" dirty="0">
                <a:solidFill>
                  <a:srgbClr val="333333"/>
                </a:solidFill>
                <a:latin typeface="Gotham Medium" pitchFamily="50" charset="0"/>
              </a:endParaRPr>
            </a:p>
          </p:txBody>
        </p:sp>
      </p:grpSp>
      <p:pic>
        <p:nvPicPr>
          <p:cNvPr id="4" name="Graphic 3">
            <a:extLst>
              <a:ext uri="{FF2B5EF4-FFF2-40B4-BE49-F238E27FC236}">
                <a16:creationId xmlns:a16="http://schemas.microsoft.com/office/drawing/2014/main" id="{21C6045D-5162-3B29-96ED-2793FDB951C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50850" y="448687"/>
            <a:ext cx="1072138" cy="1072138"/>
          </a:xfrm>
          <a:prstGeom prst="rect">
            <a:avLst/>
          </a:prstGeom>
        </p:spPr>
      </p:pic>
      <p:sp>
        <p:nvSpPr>
          <p:cNvPr id="5" name="TextBox 4">
            <a:extLst>
              <a:ext uri="{FF2B5EF4-FFF2-40B4-BE49-F238E27FC236}">
                <a16:creationId xmlns:a16="http://schemas.microsoft.com/office/drawing/2014/main" id="{0F816891-B20D-74EC-F2F5-9BBF066FB88D}"/>
              </a:ext>
            </a:extLst>
          </p:cNvPr>
          <p:cNvSpPr txBox="1"/>
          <p:nvPr userDrawn="1"/>
        </p:nvSpPr>
        <p:spPr>
          <a:xfrm>
            <a:off x="450849" y="4564545"/>
            <a:ext cx="829805" cy="203133"/>
          </a:xfrm>
          <a:prstGeom prst="rect">
            <a:avLst/>
          </a:prstGeom>
          <a:noFill/>
        </p:spPr>
        <p:txBody>
          <a:bodyPr wrap="square" lIns="0" tIns="0" rIns="0" bIns="0" rtlCol="0">
            <a:spAutoFit/>
          </a:bodyPr>
          <a:lstStyle/>
          <a:p>
            <a:pPr algn="l">
              <a:lnSpc>
                <a:spcPct val="120000"/>
              </a:lnSpc>
              <a:spcAft>
                <a:spcPts val="1000"/>
              </a:spcAft>
            </a:pPr>
            <a:r>
              <a:rPr lang="en-GB" sz="1200" dirty="0">
                <a:latin typeface="Gotham Medium" panose="02000604030000020004" pitchFamily="50" charset="0"/>
              </a:rPr>
              <a:t>savills.com</a:t>
            </a:r>
          </a:p>
        </p:txBody>
      </p:sp>
      <p:sp>
        <p:nvSpPr>
          <p:cNvPr id="6" name="TextBox 5">
            <a:extLst>
              <a:ext uri="{FF2B5EF4-FFF2-40B4-BE49-F238E27FC236}">
                <a16:creationId xmlns:a16="http://schemas.microsoft.com/office/drawing/2014/main" id="{011FE324-103A-0379-71B7-437F10BA74A2}"/>
              </a:ext>
            </a:extLst>
          </p:cNvPr>
          <p:cNvSpPr txBox="1"/>
          <p:nvPr userDrawn="1"/>
        </p:nvSpPr>
        <p:spPr>
          <a:xfrm>
            <a:off x="450850" y="4885855"/>
            <a:ext cx="4856482" cy="1070293"/>
          </a:xfrm>
          <a:prstGeom prst="rect">
            <a:avLst/>
          </a:prstGeom>
          <a:noFill/>
        </p:spPr>
        <p:txBody>
          <a:bodyPr wrap="square" lIns="0" tIns="0" rIns="0" bIns="0">
            <a:spAutoFit/>
          </a:bodyPr>
          <a:lstStyle/>
          <a:p>
            <a:pPr>
              <a:lnSpc>
                <a:spcPct val="120000"/>
              </a:lnSpc>
            </a:pPr>
            <a:r>
              <a:rPr lang="en-GB" sz="650" dirty="0"/>
              <a:t>Disclaimer: The material in this presentation has been prepared solely for informational purposes and is strictly confidential. Any disclosure, use, copying or circulation of this presentation (or the information contained within it) is strictly prohibited, unless you have obtained Savills prior written consent. Neither this presentation nor any part of it shall form the basis of, or be relied upon in connection with, any offer or transaction, or act as an inducement to enter into any contract or commitment whatsoever. NO WARRANTY OR REPRESENTATION, EXPRESS OR IMPLIED, IS GIVEN AS TO THE ACCURACY OR COMPLETENESS OF THE INFORMATION CONTAINED HEREIN AND SAVILLS IS UNDER NO OBLIGATION TO SUBSEQUENTLY CORRECT IT IN THE EVENT OF ERRORS. Savills shall not be held responsible for any liability whatsoever or for any loss howsoever arising from or in reliance upon the whole or any part of the contents of this document or any errors therein or omissions therefrom. </a:t>
            </a:r>
          </a:p>
        </p:txBody>
      </p:sp>
    </p:spTree>
    <p:custDataLst>
      <p:tags r:id="rId1"/>
    </p:custDataLst>
    <p:extLst>
      <p:ext uri="{BB962C8B-B14F-4D97-AF65-F5344CB8AC3E}">
        <p14:creationId xmlns:p14="http://schemas.microsoft.com/office/powerpoint/2010/main" val="66232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image" Target="../media/image2.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tags" Target="../tags/tag2.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EB9E53-B0F5-3D94-417A-1AA46CE76666}"/>
              </a:ext>
            </a:extLst>
          </p:cNvPr>
          <p:cNvSpPr>
            <a:spLocks noGrp="1"/>
          </p:cNvSpPr>
          <p:nvPr>
            <p:ph type="title"/>
          </p:nvPr>
        </p:nvSpPr>
        <p:spPr>
          <a:xfrm>
            <a:off x="450850" y="517402"/>
            <a:ext cx="10037763" cy="498598"/>
          </a:xfrm>
          <a:prstGeom prst="rect">
            <a:avLst/>
          </a:prstGeom>
        </p:spPr>
        <p:txBody>
          <a:bodyPr vert="horz" wrap="square" lIns="0" tIns="0" rIns="0" bIns="0" rtlCol="0" anchor="t">
            <a:spAutoFit/>
          </a:bodyPr>
          <a:lstStyle/>
          <a:p>
            <a:r>
              <a:rPr lang="en-US" dirty="0"/>
              <a:t>Insert title here</a:t>
            </a:r>
            <a:endParaRPr lang="en-GB" dirty="0"/>
          </a:p>
        </p:txBody>
      </p:sp>
      <p:sp>
        <p:nvSpPr>
          <p:cNvPr id="3" name="Text Placeholder 2">
            <a:extLst>
              <a:ext uri="{FF2B5EF4-FFF2-40B4-BE49-F238E27FC236}">
                <a16:creationId xmlns:a16="http://schemas.microsoft.com/office/drawing/2014/main" id="{C1A8C9F2-BB54-24BF-39B5-BF7CC97D9049}"/>
              </a:ext>
            </a:extLst>
          </p:cNvPr>
          <p:cNvSpPr>
            <a:spLocks noGrp="1"/>
          </p:cNvSpPr>
          <p:nvPr>
            <p:ph type="body" idx="1"/>
          </p:nvPr>
        </p:nvSpPr>
        <p:spPr>
          <a:xfrm>
            <a:off x="450849" y="1520825"/>
            <a:ext cx="11072491" cy="3000821"/>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208EFDE9-CE9B-680B-909A-72B94F5E31CB}"/>
              </a:ext>
            </a:extLst>
          </p:cNvPr>
          <p:cNvSpPr>
            <a:spLocks noGrp="1"/>
          </p:cNvSpPr>
          <p:nvPr>
            <p:ph type="ftr" sz="quarter" idx="3"/>
          </p:nvPr>
        </p:nvSpPr>
        <p:spPr>
          <a:xfrm>
            <a:off x="450850" y="6408000"/>
            <a:ext cx="3382963" cy="450000"/>
          </a:xfrm>
          <a:prstGeom prst="rect">
            <a:avLst/>
          </a:prstGeom>
          <a:noFill/>
        </p:spPr>
        <p:txBody>
          <a:bodyPr wrap="square" lIns="0" tIns="0" rIns="0" bIns="0" rtlCol="0" anchor="ctr">
            <a:noAutofit/>
          </a:bodyPr>
          <a:lstStyle>
            <a:lvl1pPr>
              <a:defRPr lang="en-GB" sz="800" smtClean="0"/>
            </a:lvl1pPr>
          </a:lstStyle>
          <a:p>
            <a:pPr>
              <a:lnSpc>
                <a:spcPct val="120000"/>
              </a:lnSpc>
              <a:spcAft>
                <a:spcPts val="1000"/>
              </a:spcAft>
            </a:pPr>
            <a:endParaRPr lang="en-GB" dirty="0"/>
          </a:p>
        </p:txBody>
      </p:sp>
      <p:sp>
        <p:nvSpPr>
          <p:cNvPr id="6" name="Slide Number Placeholder 5">
            <a:extLst>
              <a:ext uri="{FF2B5EF4-FFF2-40B4-BE49-F238E27FC236}">
                <a16:creationId xmlns:a16="http://schemas.microsoft.com/office/drawing/2014/main" id="{B8F48C38-1599-7861-EBC7-39EAE0CCED1A}"/>
              </a:ext>
            </a:extLst>
          </p:cNvPr>
          <p:cNvSpPr>
            <a:spLocks noGrp="1"/>
          </p:cNvSpPr>
          <p:nvPr>
            <p:ph type="sldNum" sz="quarter" idx="4"/>
          </p:nvPr>
        </p:nvSpPr>
        <p:spPr>
          <a:xfrm>
            <a:off x="11971018" y="6601436"/>
            <a:ext cx="220982" cy="240077"/>
          </a:xfrm>
          <a:prstGeom prst="rect">
            <a:avLst/>
          </a:prstGeom>
        </p:spPr>
        <p:txBody>
          <a:bodyPr vert="horz" wrap="square" lIns="0" tIns="45720" rIns="0" bIns="45720" rtlCol="0" anchor="ctr">
            <a:noAutofit/>
          </a:bodyPr>
          <a:lstStyle>
            <a:lvl1pPr algn="ctr">
              <a:defRPr sz="900">
                <a:solidFill>
                  <a:schemeClr val="tx2"/>
                </a:solidFill>
              </a:defRPr>
            </a:lvl1pPr>
          </a:lstStyle>
          <a:p>
            <a:fld id="{BB07EAE1-021A-493C-B07F-6FE9E5D11BEB}" type="slidenum">
              <a:rPr lang="en-GB" smtClean="0"/>
              <a:pPr/>
              <a:t>‹#›</a:t>
            </a:fld>
            <a:endParaRPr lang="en-GB" dirty="0"/>
          </a:p>
        </p:txBody>
      </p:sp>
      <p:sp>
        <p:nvSpPr>
          <p:cNvPr id="4" name="Date Placeholder 3">
            <a:extLst>
              <a:ext uri="{FF2B5EF4-FFF2-40B4-BE49-F238E27FC236}">
                <a16:creationId xmlns:a16="http://schemas.microsoft.com/office/drawing/2014/main" id="{FA1CFF93-7BAB-2CC9-FD16-AF24AC9E8F68}"/>
              </a:ext>
            </a:extLst>
          </p:cNvPr>
          <p:cNvSpPr>
            <a:spLocks noGrp="1"/>
          </p:cNvSpPr>
          <p:nvPr>
            <p:ph type="dt" sz="half" idx="2"/>
          </p:nvPr>
        </p:nvSpPr>
        <p:spPr>
          <a:xfrm rot="5400000">
            <a:off x="11753848" y="217171"/>
            <a:ext cx="655320" cy="220982"/>
          </a:xfrm>
          <a:prstGeom prst="rect">
            <a:avLst/>
          </a:prstGeom>
        </p:spPr>
        <p:txBody>
          <a:bodyPr vert="horz" wrap="square" lIns="91440" tIns="45720" rIns="91440" bIns="45720" rtlCol="0" anchor="ctr">
            <a:noAutofit/>
          </a:bodyPr>
          <a:lstStyle>
            <a:lvl1pPr algn="l">
              <a:defRPr sz="600">
                <a:solidFill>
                  <a:schemeClr val="tx2"/>
                </a:solidFill>
              </a:defRPr>
            </a:lvl1pPr>
          </a:lstStyle>
          <a:p>
            <a:endParaRPr lang="en-GB" dirty="0"/>
          </a:p>
        </p:txBody>
      </p:sp>
      <p:pic>
        <p:nvPicPr>
          <p:cNvPr id="7" name="Graphic 6">
            <a:extLst>
              <a:ext uri="{FF2B5EF4-FFF2-40B4-BE49-F238E27FC236}">
                <a16:creationId xmlns:a16="http://schemas.microsoft.com/office/drawing/2014/main" id="{8E331B1B-C3E9-76DC-DE4E-150F6FDF907F}"/>
              </a:ext>
            </a:extLst>
          </p:cNvPr>
          <p:cNvPicPr>
            <a:picLocks noChangeAspect="1"/>
          </p:cNvPicPr>
          <p:nvPr userDrawn="1"/>
        </p:nvPicPr>
        <p:blipFill>
          <a:blip r:embed="rId105">
            <a:extLst>
              <a:ext uri="{96DAC541-7B7A-43D3-8B79-37D633B846F1}">
                <asvg:svgBlip xmlns:asvg="http://schemas.microsoft.com/office/drawing/2016/SVG/main" r:embed="rId106"/>
              </a:ext>
            </a:extLst>
          </a:blip>
          <a:stretch>
            <a:fillRect/>
          </a:stretch>
        </p:blipFill>
        <p:spPr>
          <a:xfrm>
            <a:off x="10957117" y="449777"/>
            <a:ext cx="566223" cy="566223"/>
          </a:xfrm>
          <a:prstGeom prst="rect">
            <a:avLst/>
          </a:prstGeom>
        </p:spPr>
      </p:pic>
    </p:spTree>
    <p:custDataLst>
      <p:tags r:id="rId104"/>
    </p:custDataLst>
    <p:extLst>
      <p:ext uri="{BB962C8B-B14F-4D97-AF65-F5344CB8AC3E}">
        <p14:creationId xmlns:p14="http://schemas.microsoft.com/office/powerpoint/2010/main" val="3956963367"/>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8" r:id="rId3"/>
    <p:sldLayoutId id="2147483819" r:id="rId4"/>
    <p:sldLayoutId id="2147483817" r:id="rId5"/>
    <p:sldLayoutId id="2147483820" r:id="rId6"/>
    <p:sldLayoutId id="2147483821" r:id="rId7"/>
    <p:sldLayoutId id="2147483822" r:id="rId8"/>
    <p:sldLayoutId id="2147483823" r:id="rId9"/>
    <p:sldLayoutId id="2147483824" r:id="rId10"/>
    <p:sldLayoutId id="2147483840" r:id="rId11"/>
    <p:sldLayoutId id="2147483841" r:id="rId12"/>
    <p:sldLayoutId id="2147483842" r:id="rId13"/>
    <p:sldLayoutId id="2147483894" r:id="rId14"/>
    <p:sldLayoutId id="2147483895" r:id="rId15"/>
    <p:sldLayoutId id="2147483880" r:id="rId16"/>
    <p:sldLayoutId id="2147483876" r:id="rId17"/>
    <p:sldLayoutId id="2147484075" r:id="rId18"/>
    <p:sldLayoutId id="2147484076" r:id="rId19"/>
    <p:sldLayoutId id="2147483873" r:id="rId20"/>
    <p:sldLayoutId id="2147483872" r:id="rId21"/>
    <p:sldLayoutId id="2147484074" r:id="rId22"/>
    <p:sldLayoutId id="2147483877" r:id="rId23"/>
    <p:sldLayoutId id="2147483875" r:id="rId24"/>
    <p:sldLayoutId id="2147483844" r:id="rId25"/>
    <p:sldLayoutId id="2147483846" r:id="rId26"/>
    <p:sldLayoutId id="2147483848" r:id="rId27"/>
    <p:sldLayoutId id="2147483847" r:id="rId28"/>
    <p:sldLayoutId id="2147483845" r:id="rId29"/>
    <p:sldLayoutId id="2147483850" r:id="rId30"/>
    <p:sldLayoutId id="2147483851" r:id="rId31"/>
    <p:sldLayoutId id="2147483887" r:id="rId32"/>
    <p:sldLayoutId id="2147484085" r:id="rId33"/>
    <p:sldLayoutId id="2147483888" r:id="rId34"/>
    <p:sldLayoutId id="2147483889" r:id="rId35"/>
    <p:sldLayoutId id="2147484086" r:id="rId36"/>
    <p:sldLayoutId id="2147483770" r:id="rId37"/>
    <p:sldLayoutId id="2147483771" r:id="rId38"/>
    <p:sldLayoutId id="2147483772" r:id="rId39"/>
    <p:sldLayoutId id="2147483774" r:id="rId40"/>
    <p:sldLayoutId id="2147483776" r:id="rId41"/>
    <p:sldLayoutId id="2147483775" r:id="rId42"/>
    <p:sldLayoutId id="2147483793" r:id="rId43"/>
    <p:sldLayoutId id="2147483794" r:id="rId44"/>
    <p:sldLayoutId id="2147483795" r:id="rId45"/>
    <p:sldLayoutId id="2147483796" r:id="rId46"/>
    <p:sldLayoutId id="2147483797" r:id="rId47"/>
    <p:sldLayoutId id="2147483798" r:id="rId48"/>
    <p:sldLayoutId id="2147483799" r:id="rId49"/>
    <p:sldLayoutId id="2147483800" r:id="rId50"/>
    <p:sldLayoutId id="2147483787" r:id="rId51"/>
    <p:sldLayoutId id="2147483791" r:id="rId52"/>
    <p:sldLayoutId id="2147483811" r:id="rId53"/>
    <p:sldLayoutId id="2147483812" r:id="rId54"/>
    <p:sldLayoutId id="2147483813" r:id="rId55"/>
    <p:sldLayoutId id="2147483890" r:id="rId56"/>
    <p:sldLayoutId id="2147483864" r:id="rId57"/>
    <p:sldLayoutId id="2147483865" r:id="rId58"/>
    <p:sldLayoutId id="2147483891" r:id="rId59"/>
    <p:sldLayoutId id="2147483892" r:id="rId60"/>
    <p:sldLayoutId id="2147483814" r:id="rId61"/>
    <p:sldLayoutId id="2147483777" r:id="rId62"/>
    <p:sldLayoutId id="2147483917" r:id="rId63"/>
    <p:sldLayoutId id="2147483778" r:id="rId64"/>
    <p:sldLayoutId id="2147483784" r:id="rId65"/>
    <p:sldLayoutId id="2147483785" r:id="rId66"/>
    <p:sldLayoutId id="2147483786" r:id="rId67"/>
    <p:sldLayoutId id="2147483781" r:id="rId68"/>
    <p:sldLayoutId id="2147483783" r:id="rId69"/>
    <p:sldLayoutId id="2147483779" r:id="rId70"/>
    <p:sldLayoutId id="2147483780" r:id="rId71"/>
    <p:sldLayoutId id="2147483807" r:id="rId72"/>
    <p:sldLayoutId id="2147483808" r:id="rId73"/>
    <p:sldLayoutId id="2147483809" r:id="rId74"/>
    <p:sldLayoutId id="2147483810" r:id="rId75"/>
    <p:sldLayoutId id="2147483802" r:id="rId76"/>
    <p:sldLayoutId id="2147483853" r:id="rId77"/>
    <p:sldLayoutId id="2147483854" r:id="rId78"/>
    <p:sldLayoutId id="2147483855" r:id="rId79"/>
    <p:sldLayoutId id="2147483879" r:id="rId80"/>
    <p:sldLayoutId id="2147483896" r:id="rId81"/>
    <p:sldLayoutId id="2147483916" r:id="rId82"/>
    <p:sldLayoutId id="2147483897" r:id="rId83"/>
    <p:sldLayoutId id="2147484035" r:id="rId84"/>
    <p:sldLayoutId id="2147483838" r:id="rId85"/>
    <p:sldLayoutId id="2147484078" r:id="rId86"/>
    <p:sldLayoutId id="2147484043" r:id="rId87"/>
    <p:sldLayoutId id="2147484045" r:id="rId88"/>
    <p:sldLayoutId id="2147484079" r:id="rId89"/>
    <p:sldLayoutId id="2147484048" r:id="rId90"/>
    <p:sldLayoutId id="2147484047" r:id="rId91"/>
    <p:sldLayoutId id="2147484077" r:id="rId92"/>
    <p:sldLayoutId id="2147484036" r:id="rId93"/>
    <p:sldLayoutId id="2147484040" r:id="rId94"/>
    <p:sldLayoutId id="2147484080" r:id="rId95"/>
    <p:sldLayoutId id="2147484082" r:id="rId96"/>
    <p:sldLayoutId id="2147484081" r:id="rId97"/>
    <p:sldLayoutId id="2147484084" r:id="rId98"/>
    <p:sldLayoutId id="2147483837" r:id="rId99"/>
    <p:sldLayoutId id="2147483835" r:id="rId100"/>
    <p:sldLayoutId id="2147483834" r:id="rId101"/>
    <p:sldLayoutId id="2147483836" r:id="rId10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pos="282" userDrawn="1">
          <p15:clr>
            <a:srgbClr val="000000"/>
          </p15:clr>
        </p15:guide>
        <p15:guide id="8" orient="horz" pos="282" userDrawn="1">
          <p15:clr>
            <a:srgbClr val="000000"/>
          </p15:clr>
        </p15:guide>
        <p15:guide id="10" orient="horz" pos="958" userDrawn="1">
          <p15:clr>
            <a:srgbClr val="000000"/>
          </p15:clr>
        </p15:guide>
        <p15:guide id="11" orient="horz" pos="4032" userDrawn="1">
          <p15:clr>
            <a:srgbClr val="000000"/>
          </p15:clr>
        </p15:guide>
        <p15:guide id="12" pos="5120" userDrawn="1">
          <p15:clr>
            <a:srgbClr val="9FCC3B"/>
          </p15:clr>
        </p15:guide>
        <p15:guide id="13" orient="horz" pos="640" userDrawn="1">
          <p15:clr>
            <a:srgbClr val="000000"/>
          </p15:clr>
        </p15:guide>
        <p15:guide id="15" pos="2700" userDrawn="1">
          <p15:clr>
            <a:srgbClr val="9FCC3B"/>
          </p15:clr>
        </p15:guide>
        <p15:guide id="17" pos="3912" userDrawn="1">
          <p15:clr>
            <a:srgbClr val="547EBF"/>
          </p15:clr>
        </p15:guide>
        <p15:guide id="19" pos="7257" userDrawn="1">
          <p15:clr>
            <a:srgbClr val="000000"/>
          </p15:clr>
        </p15:guide>
        <p15:guide id="23" pos="2415" userDrawn="1">
          <p15:clr>
            <a:srgbClr val="9FCC3B"/>
          </p15:clr>
        </p15:guide>
        <p15:guide id="24" pos="3627" userDrawn="1">
          <p15:clr>
            <a:srgbClr val="547EBF"/>
          </p15:clr>
        </p15:guide>
        <p15:guide id="25" pos="4835" userDrawn="1">
          <p15:clr>
            <a:srgbClr val="9FCC3B"/>
          </p15:clr>
        </p15:guide>
        <p15:guide id="26" pos="7540" userDrawn="1">
          <p15:clr>
            <a:srgbClr val="000000"/>
          </p15:clr>
        </p15:guide>
        <p15:guide id="27" orient="horz" pos="3748" userDrawn="1">
          <p15:clr>
            <a:srgbClr val="000000"/>
          </p15:clr>
        </p15:guide>
        <p15:guide id="28" pos="5442" userDrawn="1">
          <p15:clr>
            <a:srgbClr val="547EBF"/>
          </p15:clr>
        </p15:guide>
        <p15:guide id="29" pos="5725" userDrawn="1">
          <p15:clr>
            <a:srgbClr val="547EBF"/>
          </p15:clr>
        </p15:guide>
        <p15:guide id="30" pos="1812" userDrawn="1">
          <p15:clr>
            <a:srgbClr val="547EBF"/>
          </p15:clr>
        </p15:guide>
        <p15:guide id="31" pos="2097" userDrawn="1">
          <p15:clr>
            <a:srgbClr val="547EBF"/>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microsoft.com/office/2018/10/relationships/comments" Target="../comments/modernComment_2CE_C9D2E691.xml"/><Relationship Id="rId1" Type="http://schemas.openxmlformats.org/officeDocument/2006/relationships/slideLayout" Target="../slideLayouts/slideLayout51.xml"/><Relationship Id="rId4"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51.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9.png"/><Relationship Id="rId7" Type="http://schemas.openxmlformats.org/officeDocument/2006/relationships/diagramColors" Target="../diagrams/colors1.xml"/><Relationship Id="rId2" Type="http://schemas.openxmlformats.org/officeDocument/2006/relationships/image" Target="../media/image28.png"/><Relationship Id="rId1" Type="http://schemas.openxmlformats.org/officeDocument/2006/relationships/slideLayout" Target="../slideLayouts/slideLayout2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1.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microsoft.com/office/2018/10/relationships/comments" Target="../comments/modernComment_2E7_D9C88C50.xml"/><Relationship Id="rId1" Type="http://schemas.openxmlformats.org/officeDocument/2006/relationships/slideLayout" Target="../slideLayouts/slideLayout51.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9.pn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1FF527-BDC1-B2CB-C79E-A10E130FD516}"/>
              </a:ext>
            </a:extLst>
          </p:cNvPr>
          <p:cNvSpPr>
            <a:spLocks noGrp="1"/>
          </p:cNvSpPr>
          <p:nvPr>
            <p:ph type="title"/>
          </p:nvPr>
        </p:nvSpPr>
        <p:spPr>
          <a:xfrm>
            <a:off x="447674" y="2554498"/>
            <a:ext cx="10832902" cy="2492990"/>
          </a:xfrm>
        </p:spPr>
        <p:txBody>
          <a:bodyPr/>
          <a:lstStyle/>
          <a:p>
            <a:r>
              <a:rPr lang="en-GB" dirty="0"/>
              <a:t>Balancing Performance With Building &amp; Occupant Health</a:t>
            </a:r>
          </a:p>
        </p:txBody>
      </p:sp>
      <p:sp>
        <p:nvSpPr>
          <p:cNvPr id="15" name="Text Placeholder 14">
            <a:extLst>
              <a:ext uri="{FF2B5EF4-FFF2-40B4-BE49-F238E27FC236}">
                <a16:creationId xmlns:a16="http://schemas.microsoft.com/office/drawing/2014/main" id="{2ECB7144-EC55-07B2-5B5F-294837326ECB}"/>
              </a:ext>
            </a:extLst>
          </p:cNvPr>
          <p:cNvSpPr>
            <a:spLocks noGrp="1"/>
          </p:cNvSpPr>
          <p:nvPr>
            <p:ph type="body" sz="quarter" idx="14"/>
          </p:nvPr>
        </p:nvSpPr>
        <p:spPr>
          <a:xfrm>
            <a:off x="447674" y="4365104"/>
            <a:ext cx="3770176" cy="430887"/>
          </a:xfrm>
        </p:spPr>
        <p:txBody>
          <a:bodyPr/>
          <a:lstStyle/>
          <a:p>
            <a:r>
              <a:rPr lang="en-GB" dirty="0"/>
              <a:t>Peter Brown, Director Building Performance &amp; Optimisation</a:t>
            </a:r>
          </a:p>
        </p:txBody>
      </p:sp>
      <p:sp>
        <p:nvSpPr>
          <p:cNvPr id="14" name="Text Placeholder 13">
            <a:extLst>
              <a:ext uri="{FF2B5EF4-FFF2-40B4-BE49-F238E27FC236}">
                <a16:creationId xmlns:a16="http://schemas.microsoft.com/office/drawing/2014/main" id="{E32B4F6C-BB6F-4A26-93EA-8228751772A0}"/>
              </a:ext>
            </a:extLst>
          </p:cNvPr>
          <p:cNvSpPr>
            <a:spLocks noGrp="1"/>
          </p:cNvSpPr>
          <p:nvPr>
            <p:ph type="body" sz="quarter" idx="13"/>
          </p:nvPr>
        </p:nvSpPr>
        <p:spPr>
          <a:xfrm>
            <a:off x="447675" y="2043561"/>
            <a:ext cx="6738750" cy="330072"/>
          </a:xfrm>
        </p:spPr>
        <p:txBody>
          <a:bodyPr/>
          <a:lstStyle/>
          <a:p>
            <a:r>
              <a:rPr lang="en-GB" dirty="0"/>
              <a:t>CIBSE Measuring performance &amp; facilities Management – session 2</a:t>
            </a:r>
          </a:p>
        </p:txBody>
      </p:sp>
      <p:sp>
        <p:nvSpPr>
          <p:cNvPr id="3" name="Slide Number Placeholder 2">
            <a:extLst>
              <a:ext uri="{FF2B5EF4-FFF2-40B4-BE49-F238E27FC236}">
                <a16:creationId xmlns:a16="http://schemas.microsoft.com/office/drawing/2014/main" id="{BAC61908-B9C6-1B26-5A40-996F3C2F3CF8}"/>
              </a:ext>
            </a:extLst>
          </p:cNvPr>
          <p:cNvSpPr>
            <a:spLocks noGrp="1"/>
          </p:cNvSpPr>
          <p:nvPr>
            <p:ph type="sldNum" sz="quarter" idx="4294967295"/>
          </p:nvPr>
        </p:nvSpPr>
        <p:spPr>
          <a:xfrm>
            <a:off x="11971338" y="6600825"/>
            <a:ext cx="220662" cy="241300"/>
          </a:xfrm>
        </p:spPr>
        <p:txBody>
          <a:bodyPr/>
          <a:lstStyle/>
          <a:p>
            <a:fld id="{BB07EAE1-021A-493C-B07F-6FE9E5D11BEB}" type="slidenum">
              <a:rPr lang="en-GB" smtClean="0"/>
              <a:pPr/>
              <a:t>1</a:t>
            </a:fld>
            <a:endParaRPr lang="en-GB" dirty="0"/>
          </a:p>
        </p:txBody>
      </p:sp>
      <p:pic>
        <p:nvPicPr>
          <p:cNvPr id="2" name="Picture 1">
            <a:extLst>
              <a:ext uri="{FF2B5EF4-FFF2-40B4-BE49-F238E27FC236}">
                <a16:creationId xmlns:a16="http://schemas.microsoft.com/office/drawing/2014/main" id="{AD4439EB-B353-97D0-132F-9DE6AE228CF2}"/>
              </a:ext>
            </a:extLst>
          </p:cNvPr>
          <p:cNvPicPr>
            <a:picLocks noChangeAspect="1"/>
          </p:cNvPicPr>
          <p:nvPr/>
        </p:nvPicPr>
        <p:blipFill>
          <a:blip r:embed="rId2"/>
          <a:stretch>
            <a:fillRect/>
          </a:stretch>
        </p:blipFill>
        <p:spPr>
          <a:xfrm>
            <a:off x="450240" y="5390781"/>
            <a:ext cx="1017678" cy="1210044"/>
          </a:xfrm>
          <a:prstGeom prst="rect">
            <a:avLst/>
          </a:prstGeom>
        </p:spPr>
      </p:pic>
    </p:spTree>
    <p:extLst>
      <p:ext uri="{BB962C8B-B14F-4D97-AF65-F5344CB8AC3E}">
        <p14:creationId xmlns:p14="http://schemas.microsoft.com/office/powerpoint/2010/main" val="2654762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10</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Reception </a:t>
            </a:r>
            <a:r>
              <a:rPr lang="en-GB" dirty="0">
                <a:solidFill>
                  <a:srgbClr val="25273A"/>
                </a:solidFill>
                <a:highlight>
                  <a:srgbClr val="FFDF00"/>
                </a:highlight>
              </a:rPr>
              <a:t>Heating</a:t>
            </a:r>
          </a:p>
        </p:txBody>
      </p:sp>
      <p:sp>
        <p:nvSpPr>
          <p:cNvPr id="9" name="Text Placeholder 8">
            <a:extLst>
              <a:ext uri="{FF2B5EF4-FFF2-40B4-BE49-F238E27FC236}">
                <a16:creationId xmlns:a16="http://schemas.microsoft.com/office/drawing/2014/main" id="{D83310B7-9E1C-13C2-CF5C-83CE0C49B5D2}"/>
              </a:ext>
            </a:extLst>
          </p:cNvPr>
          <p:cNvSpPr>
            <a:spLocks noGrp="1"/>
          </p:cNvSpPr>
          <p:nvPr>
            <p:ph type="body" sz="quarter" idx="82"/>
          </p:nvPr>
        </p:nvSpPr>
        <p:spPr/>
        <p:txBody>
          <a:bodyPr/>
          <a:lstStyle/>
          <a:p>
            <a:endParaRPr lang="en-GB"/>
          </a:p>
        </p:txBody>
      </p:sp>
      <p:pic>
        <p:nvPicPr>
          <p:cNvPr id="11" name="Picture 10">
            <a:extLst>
              <a:ext uri="{FF2B5EF4-FFF2-40B4-BE49-F238E27FC236}">
                <a16:creationId xmlns:a16="http://schemas.microsoft.com/office/drawing/2014/main" id="{61F60AE5-8D13-5463-629D-79E98BBC8BA4}"/>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041" y="1289132"/>
            <a:ext cx="3922113" cy="3890246"/>
          </a:xfrm>
          <a:prstGeom prst="rect">
            <a:avLst/>
          </a:prstGeom>
          <a:ln>
            <a:noFill/>
          </a:ln>
          <a:effectLst>
            <a:outerShdw blurRad="292100" dist="139700" dir="2700000" algn="tl" rotWithShape="0">
              <a:srgbClr val="333333">
                <a:alpha val="65000"/>
              </a:srgbClr>
            </a:outerShdw>
          </a:effectLst>
        </p:spPr>
      </p:pic>
      <p:graphicFrame>
        <p:nvGraphicFramePr>
          <p:cNvPr id="12" name="Table 15">
            <a:extLst>
              <a:ext uri="{FF2B5EF4-FFF2-40B4-BE49-F238E27FC236}">
                <a16:creationId xmlns:a16="http://schemas.microsoft.com/office/drawing/2014/main" id="{529770C8-FD98-704C-4797-CFFE524CD4BE}"/>
              </a:ext>
            </a:extLst>
          </p:cNvPr>
          <p:cNvGraphicFramePr>
            <a:graphicFrameLocks noGrp="1"/>
          </p:cNvGraphicFramePr>
          <p:nvPr>
            <p:extLst>
              <p:ext uri="{D42A27DB-BD31-4B8C-83A1-F6EECF244321}">
                <p14:modId xmlns:p14="http://schemas.microsoft.com/office/powerpoint/2010/main" val="4208367759"/>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Warm reception staff.</a:t>
                      </a:r>
                    </a:p>
                  </a:txBody>
                  <a:tcPr/>
                </a:tc>
                <a:tc>
                  <a:txBody>
                    <a:bodyPr/>
                    <a:lstStyle/>
                    <a:p>
                      <a:pPr marL="0" algn="l" defTabSz="914400" rtl="0" eaLnBrk="1" latinLnBrk="0" hangingPunct="1"/>
                      <a:r>
                        <a:rPr lang="en-GB" sz="1600" kern="1200" dirty="0">
                          <a:solidFill>
                            <a:schemeClr val="tx1"/>
                          </a:solidFill>
                          <a:latin typeface="+mn-lt"/>
                          <a:ea typeface="+mn-ea"/>
                          <a:cs typeface="+mn-cs"/>
                        </a:rPr>
                        <a:t>Heat wasted into upper atrium.</a:t>
                      </a:r>
                    </a:p>
                  </a:txBody>
                  <a:tcPr/>
                </a:tc>
                <a:tc>
                  <a:txBody>
                    <a:bodyPr/>
                    <a:lstStyle/>
                    <a:p>
                      <a:pPr marL="0" algn="l" defTabSz="914400" rtl="0" eaLnBrk="1" latinLnBrk="0" hangingPunct="1"/>
                      <a:r>
                        <a:rPr lang="en-GB" sz="1600" kern="1200" dirty="0">
                          <a:solidFill>
                            <a:schemeClr val="tx1"/>
                          </a:solidFill>
                          <a:latin typeface="+mn-lt"/>
                          <a:ea typeface="+mn-ea"/>
                          <a:cs typeface="+mn-cs"/>
                        </a:rPr>
                        <a:t>Stop draughts &amp; lower </a:t>
                      </a:r>
                      <a:r>
                        <a:rPr lang="en-GB" sz="1600" kern="1200" dirty="0" err="1">
                          <a:solidFill>
                            <a:schemeClr val="tx1"/>
                          </a:solidFill>
                          <a:latin typeface="+mn-lt"/>
                          <a:ea typeface="+mn-ea"/>
                          <a:cs typeface="+mn-cs"/>
                        </a:rPr>
                        <a:t>htg</a:t>
                      </a:r>
                      <a:r>
                        <a:rPr lang="en-GB" sz="1600" kern="1200" dirty="0">
                          <a:solidFill>
                            <a:schemeClr val="tx1"/>
                          </a:solidFill>
                          <a:latin typeface="+mn-lt"/>
                          <a:ea typeface="+mn-ea"/>
                          <a:cs typeface="+mn-cs"/>
                        </a:rPr>
                        <a:t> setpoint.</a:t>
                      </a:r>
                    </a:p>
                    <a:p>
                      <a:pPr marL="0" algn="l" defTabSz="914400" rtl="0" eaLnBrk="1" latinLnBrk="0" hangingPunct="1"/>
                      <a:r>
                        <a:rPr lang="en-GB" sz="1600" kern="1200" dirty="0">
                          <a:solidFill>
                            <a:schemeClr val="tx1"/>
                          </a:solidFill>
                          <a:latin typeface="+mn-lt"/>
                          <a:ea typeface="+mn-ea"/>
                          <a:cs typeface="+mn-cs"/>
                        </a:rPr>
                        <a:t>£5,738 pa</a:t>
                      </a:r>
                    </a:p>
                  </a:txBody>
                  <a:tcPr/>
                </a:tc>
                <a:extLst>
                  <a:ext uri="{0D108BD9-81ED-4DB2-BD59-A6C34878D82A}">
                    <a16:rowId xmlns:a16="http://schemas.microsoft.com/office/drawing/2014/main" val="4154973472"/>
                  </a:ext>
                </a:extLst>
              </a:tr>
            </a:tbl>
          </a:graphicData>
        </a:graphic>
      </p:graphicFrame>
      <p:pic>
        <p:nvPicPr>
          <p:cNvPr id="2" name="Picture 1">
            <a:extLst>
              <a:ext uri="{FF2B5EF4-FFF2-40B4-BE49-F238E27FC236}">
                <a16:creationId xmlns:a16="http://schemas.microsoft.com/office/drawing/2014/main" id="{3214F7D3-AD12-942A-F781-30EED590C97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p:blipFill>
        <p:spPr bwMode="auto">
          <a:xfrm>
            <a:off x="4265435" y="1722087"/>
            <a:ext cx="7780272" cy="3024336"/>
          </a:xfrm>
          <a:prstGeom prst="rect">
            <a:avLst/>
          </a:prstGeom>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87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11</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Office Space Temperature </a:t>
            </a:r>
            <a:r>
              <a:rPr lang="en-GB" dirty="0">
                <a:highlight>
                  <a:srgbClr val="FFDF00"/>
                </a:highlight>
              </a:rPr>
              <a:t>Overheating </a:t>
            </a:r>
          </a:p>
        </p:txBody>
      </p:sp>
      <p:pic>
        <p:nvPicPr>
          <p:cNvPr id="3" name="Picture 2">
            <a:extLst>
              <a:ext uri="{FF2B5EF4-FFF2-40B4-BE49-F238E27FC236}">
                <a16:creationId xmlns:a16="http://schemas.microsoft.com/office/drawing/2014/main" id="{A0820F3C-411B-DBCB-0405-5070E215B81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845777" y="2100422"/>
            <a:ext cx="6945628" cy="2194424"/>
          </a:xfrm>
          <a:prstGeom prst="rect">
            <a:avLst/>
          </a:prstGeom>
          <a:ln>
            <a:noFill/>
          </a:ln>
          <a:effectLst>
            <a:outerShdw blurRad="292100" dist="139700" dir="2700000" algn="tl" rotWithShape="0">
              <a:srgbClr val="333333">
                <a:alpha val="65000"/>
              </a:srgbClr>
            </a:outerShdw>
          </a:effectLst>
        </p:spPr>
      </p:pic>
      <p:graphicFrame>
        <p:nvGraphicFramePr>
          <p:cNvPr id="11" name="Table 15">
            <a:extLst>
              <a:ext uri="{FF2B5EF4-FFF2-40B4-BE49-F238E27FC236}">
                <a16:creationId xmlns:a16="http://schemas.microsoft.com/office/drawing/2014/main" id="{7FC03AB0-6BA0-A75C-211B-4396AB748B72}"/>
              </a:ext>
            </a:extLst>
          </p:cNvPr>
          <p:cNvGraphicFramePr>
            <a:graphicFrameLocks noGrp="1"/>
          </p:cNvGraphicFramePr>
          <p:nvPr>
            <p:extLst>
              <p:ext uri="{D42A27DB-BD31-4B8C-83A1-F6EECF244321}">
                <p14:modId xmlns:p14="http://schemas.microsoft.com/office/powerpoint/2010/main" val="934531563"/>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Temperature control.</a:t>
                      </a:r>
                    </a:p>
                  </a:txBody>
                  <a:tcPr/>
                </a:tc>
                <a:tc>
                  <a:txBody>
                    <a:bodyPr/>
                    <a:lstStyle/>
                    <a:p>
                      <a:pPr marL="0" algn="l" defTabSz="914400" rtl="0" eaLnBrk="1" latinLnBrk="0" hangingPunct="1"/>
                      <a:r>
                        <a:rPr lang="en-GB" sz="1600" kern="1200" dirty="0">
                          <a:solidFill>
                            <a:schemeClr val="tx1"/>
                          </a:solidFill>
                          <a:latin typeface="+mn-lt"/>
                          <a:ea typeface="+mn-ea"/>
                          <a:cs typeface="+mn-cs"/>
                        </a:rPr>
                        <a:t>Wasted heat.</a:t>
                      </a:r>
                    </a:p>
                  </a:txBody>
                  <a:tcPr/>
                </a:tc>
                <a:tc>
                  <a:txBody>
                    <a:bodyPr/>
                    <a:lstStyle/>
                    <a:p>
                      <a:pPr marL="0" algn="l" defTabSz="914400" rtl="0" eaLnBrk="1" latinLnBrk="0" hangingPunct="1"/>
                      <a:r>
                        <a:rPr lang="en-GB" sz="1600" kern="1200" dirty="0">
                          <a:solidFill>
                            <a:schemeClr val="tx1"/>
                          </a:solidFill>
                          <a:latin typeface="+mn-lt"/>
                          <a:ea typeface="+mn-ea"/>
                          <a:cs typeface="+mn-cs"/>
                        </a:rPr>
                        <a:t>AHU setpoints, global resets</a:t>
                      </a:r>
                    </a:p>
                    <a:p>
                      <a:pPr marL="0" algn="l" defTabSz="914400" rtl="0" eaLnBrk="1" latinLnBrk="0" hangingPunct="1"/>
                      <a:r>
                        <a:rPr lang="en-GB" sz="1600" kern="1200" dirty="0">
                          <a:solidFill>
                            <a:schemeClr val="tx1"/>
                          </a:solidFill>
                          <a:latin typeface="+mn-lt"/>
                          <a:ea typeface="+mn-ea"/>
                          <a:cs typeface="+mn-cs"/>
                        </a:rPr>
                        <a:t>£23,575</a:t>
                      </a:r>
                    </a:p>
                  </a:txBody>
                  <a:tcPr/>
                </a:tc>
                <a:extLst>
                  <a:ext uri="{0D108BD9-81ED-4DB2-BD59-A6C34878D82A}">
                    <a16:rowId xmlns:a16="http://schemas.microsoft.com/office/drawing/2014/main" val="4154973472"/>
                  </a:ext>
                </a:extLst>
              </a:tr>
            </a:tbl>
          </a:graphicData>
        </a:graphic>
      </p:graphicFrame>
      <p:pic>
        <p:nvPicPr>
          <p:cNvPr id="12" name="Picture 11">
            <a:extLst>
              <a:ext uri="{FF2B5EF4-FFF2-40B4-BE49-F238E27FC236}">
                <a16:creationId xmlns:a16="http://schemas.microsoft.com/office/drawing/2014/main" id="{DA43683E-5320-4989-F02B-704E2767430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101041" y="1700808"/>
            <a:ext cx="4236455" cy="29936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6042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A4511-7B2A-79DA-3C57-FEAAD92C005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D0D9537-DFEB-365C-7562-02D8746CFF9B}"/>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329F50DF-20B7-68C8-2861-DE25139E01FD}"/>
              </a:ext>
            </a:extLst>
          </p:cNvPr>
          <p:cNvSpPr>
            <a:spLocks noGrp="1"/>
          </p:cNvSpPr>
          <p:nvPr>
            <p:ph type="sldNum" sz="quarter" idx="81"/>
          </p:nvPr>
        </p:nvSpPr>
        <p:spPr/>
        <p:txBody>
          <a:bodyPr/>
          <a:lstStyle/>
          <a:p>
            <a:fld id="{BB07EAE1-021A-493C-B07F-6FE9E5D11BEB}" type="slidenum">
              <a:rPr lang="en-GB" smtClean="0"/>
              <a:pPr/>
              <a:t>12</a:t>
            </a:fld>
            <a:endParaRPr lang="en-GB" dirty="0"/>
          </a:p>
        </p:txBody>
      </p:sp>
      <p:graphicFrame>
        <p:nvGraphicFramePr>
          <p:cNvPr id="2" name="Table 15">
            <a:extLst>
              <a:ext uri="{FF2B5EF4-FFF2-40B4-BE49-F238E27FC236}">
                <a16:creationId xmlns:a16="http://schemas.microsoft.com/office/drawing/2014/main" id="{5AA9646C-5DF6-9057-AD60-321CFB9F22A2}"/>
              </a:ext>
            </a:extLst>
          </p:cNvPr>
          <p:cNvGraphicFramePr>
            <a:graphicFrameLocks noGrp="1"/>
          </p:cNvGraphicFramePr>
          <p:nvPr>
            <p:extLst>
              <p:ext uri="{D42A27DB-BD31-4B8C-83A1-F6EECF244321}">
                <p14:modId xmlns:p14="http://schemas.microsoft.com/office/powerpoint/2010/main" val="3336366118"/>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Temperature control.</a:t>
                      </a:r>
                    </a:p>
                  </a:txBody>
                  <a:tcPr/>
                </a:tc>
                <a:tc>
                  <a:txBody>
                    <a:bodyPr/>
                    <a:lstStyle/>
                    <a:p>
                      <a:pPr marL="0" algn="l" defTabSz="914400" rtl="0" eaLnBrk="1" latinLnBrk="0" hangingPunct="1"/>
                      <a:r>
                        <a:rPr lang="en-GB" sz="1600" kern="1200" dirty="0">
                          <a:solidFill>
                            <a:schemeClr val="tx1"/>
                          </a:solidFill>
                          <a:latin typeface="+mn-lt"/>
                          <a:ea typeface="+mn-ea"/>
                          <a:cs typeface="+mn-cs"/>
                        </a:rPr>
                        <a:t>Simultaneous heating &amp; cooling.</a:t>
                      </a:r>
                    </a:p>
                  </a:txBody>
                  <a:tcPr/>
                </a:tc>
                <a:tc>
                  <a:txBody>
                    <a:bodyPr/>
                    <a:lstStyle/>
                    <a:p>
                      <a:pPr marL="0" algn="l" defTabSz="914400" rtl="0" eaLnBrk="1" latinLnBrk="0" hangingPunct="1"/>
                      <a:r>
                        <a:rPr lang="en-GB" sz="1600" kern="1200" dirty="0">
                          <a:solidFill>
                            <a:schemeClr val="tx1"/>
                          </a:solidFill>
                          <a:latin typeface="+mn-lt"/>
                          <a:ea typeface="+mn-ea"/>
                          <a:cs typeface="+mn-cs"/>
                        </a:rPr>
                        <a:t>Tenant engagement, AHU setpoint, global resets</a:t>
                      </a:r>
                    </a:p>
                    <a:p>
                      <a:pPr marL="0" algn="l" defTabSz="914400" rtl="0" eaLnBrk="1" latinLnBrk="0" hangingPunct="1"/>
                      <a:r>
                        <a:rPr lang="en-GB" sz="1600" kern="1200" dirty="0">
                          <a:solidFill>
                            <a:schemeClr val="tx1"/>
                          </a:solidFill>
                          <a:latin typeface="+mn-lt"/>
                          <a:ea typeface="+mn-ea"/>
                          <a:cs typeface="+mn-cs"/>
                        </a:rPr>
                        <a:t>£29,750</a:t>
                      </a:r>
                    </a:p>
                  </a:txBody>
                  <a:tcPr/>
                </a:tc>
                <a:extLst>
                  <a:ext uri="{0D108BD9-81ED-4DB2-BD59-A6C34878D82A}">
                    <a16:rowId xmlns:a16="http://schemas.microsoft.com/office/drawing/2014/main" val="4154973472"/>
                  </a:ext>
                </a:extLst>
              </a:tr>
            </a:tbl>
          </a:graphicData>
        </a:graphic>
      </p:graphicFrame>
      <p:sp>
        <p:nvSpPr>
          <p:cNvPr id="10" name="Title 6">
            <a:extLst>
              <a:ext uri="{FF2B5EF4-FFF2-40B4-BE49-F238E27FC236}">
                <a16:creationId xmlns:a16="http://schemas.microsoft.com/office/drawing/2014/main" id="{3BBC7A4A-E0C3-75A4-6922-30DD125CC818}"/>
              </a:ext>
            </a:extLst>
          </p:cNvPr>
          <p:cNvSpPr>
            <a:spLocks noGrp="1"/>
          </p:cNvSpPr>
          <p:nvPr>
            <p:ph type="title"/>
          </p:nvPr>
        </p:nvSpPr>
        <p:spPr>
          <a:xfrm>
            <a:off x="450850" y="517402"/>
            <a:ext cx="10037763" cy="498598"/>
          </a:xfrm>
        </p:spPr>
        <p:txBody>
          <a:bodyPr/>
          <a:lstStyle/>
          <a:p>
            <a:r>
              <a:rPr lang="en-GB" dirty="0">
                <a:solidFill>
                  <a:srgbClr val="25273A"/>
                </a:solidFill>
                <a:highlight>
                  <a:srgbClr val="FFDF00"/>
                </a:highlight>
              </a:rPr>
              <a:t>FCU Control</a:t>
            </a:r>
            <a:endParaRPr lang="en-GB" dirty="0"/>
          </a:p>
        </p:txBody>
      </p:sp>
      <p:pic>
        <p:nvPicPr>
          <p:cNvPr id="11" name="Picture 10">
            <a:extLst>
              <a:ext uri="{FF2B5EF4-FFF2-40B4-BE49-F238E27FC236}">
                <a16:creationId xmlns:a16="http://schemas.microsoft.com/office/drawing/2014/main" id="{79DFD6AF-24E7-9720-7745-F6BA2DFE26CD}"/>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01041" y="1841044"/>
            <a:ext cx="4476365" cy="2781408"/>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3EC8AED3-9D7A-EE22-227F-6CC300FCA711}"/>
              </a:ext>
            </a:extLst>
          </p:cNvPr>
          <p:cNvPicPr>
            <a:picLocks noChangeAspect="1"/>
          </p:cNvPicPr>
          <p:nvPr/>
        </p:nvPicPr>
        <p:blipFill>
          <a:blip r:embed="rId3"/>
          <a:stretch>
            <a:fillRect/>
          </a:stretch>
        </p:blipFill>
        <p:spPr>
          <a:xfrm>
            <a:off x="4807133" y="1138493"/>
            <a:ext cx="6984272" cy="203092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7A01A678-1BC9-6DA2-BDB6-7BA56985CB8E}"/>
              </a:ext>
            </a:extLst>
          </p:cNvPr>
          <p:cNvPicPr>
            <a:picLocks noChangeAspect="1"/>
          </p:cNvPicPr>
          <p:nvPr/>
        </p:nvPicPr>
        <p:blipFill>
          <a:blip r:embed="rId4"/>
          <a:stretch>
            <a:fillRect/>
          </a:stretch>
        </p:blipFill>
        <p:spPr>
          <a:xfrm>
            <a:off x="4807134" y="3322725"/>
            <a:ext cx="6984271" cy="20231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138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13</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113214" y="324207"/>
            <a:ext cx="10970681" cy="498598"/>
          </a:xfrm>
        </p:spPr>
        <p:txBody>
          <a:bodyPr/>
          <a:lstStyle/>
          <a:p>
            <a:r>
              <a:rPr lang="en-GB" dirty="0"/>
              <a:t>Mall Lighting &amp; </a:t>
            </a:r>
            <a:r>
              <a:rPr lang="en-GB" dirty="0">
                <a:solidFill>
                  <a:srgbClr val="25273A"/>
                </a:solidFill>
                <a:highlight>
                  <a:srgbClr val="FFDF00"/>
                </a:highlight>
              </a:rPr>
              <a:t>Dimming</a:t>
            </a:r>
            <a:endParaRPr lang="en-GB" dirty="0"/>
          </a:p>
        </p:txBody>
      </p:sp>
      <p:graphicFrame>
        <p:nvGraphicFramePr>
          <p:cNvPr id="13" name="Table 12">
            <a:extLst>
              <a:ext uri="{FF2B5EF4-FFF2-40B4-BE49-F238E27FC236}">
                <a16:creationId xmlns:a16="http://schemas.microsoft.com/office/drawing/2014/main" id="{1EECAEC0-1A89-29A8-C50B-BC94F670ADE9}"/>
              </a:ext>
            </a:extLst>
          </p:cNvPr>
          <p:cNvGraphicFramePr>
            <a:graphicFrameLocks noGrp="1"/>
          </p:cNvGraphicFramePr>
          <p:nvPr>
            <p:extLst>
              <p:ext uri="{D42A27DB-BD31-4B8C-83A1-F6EECF244321}">
                <p14:modId xmlns:p14="http://schemas.microsoft.com/office/powerpoint/2010/main" val="264199819"/>
              </p:ext>
            </p:extLst>
          </p:nvPr>
        </p:nvGraphicFramePr>
        <p:xfrm>
          <a:off x="137562" y="1807408"/>
          <a:ext cx="11754735" cy="2665202"/>
        </p:xfrm>
        <a:graphic>
          <a:graphicData uri="http://schemas.openxmlformats.org/drawingml/2006/table">
            <a:tbl>
              <a:tblPr/>
              <a:tblGrid>
                <a:gridCol w="1904385">
                  <a:extLst>
                    <a:ext uri="{9D8B030D-6E8A-4147-A177-3AD203B41FA5}">
                      <a16:colId xmlns:a16="http://schemas.microsoft.com/office/drawing/2014/main" val="840277327"/>
                    </a:ext>
                  </a:extLst>
                </a:gridCol>
                <a:gridCol w="65669">
                  <a:extLst>
                    <a:ext uri="{9D8B030D-6E8A-4147-A177-3AD203B41FA5}">
                      <a16:colId xmlns:a16="http://schemas.microsoft.com/office/drawing/2014/main" val="3574913005"/>
                    </a:ext>
                  </a:extLst>
                </a:gridCol>
                <a:gridCol w="65669">
                  <a:extLst>
                    <a:ext uri="{9D8B030D-6E8A-4147-A177-3AD203B41FA5}">
                      <a16:colId xmlns:a16="http://schemas.microsoft.com/office/drawing/2014/main" val="3290021475"/>
                    </a:ext>
                  </a:extLst>
                </a:gridCol>
                <a:gridCol w="65669">
                  <a:extLst>
                    <a:ext uri="{9D8B030D-6E8A-4147-A177-3AD203B41FA5}">
                      <a16:colId xmlns:a16="http://schemas.microsoft.com/office/drawing/2014/main" val="48576075"/>
                    </a:ext>
                  </a:extLst>
                </a:gridCol>
                <a:gridCol w="65669">
                  <a:extLst>
                    <a:ext uri="{9D8B030D-6E8A-4147-A177-3AD203B41FA5}">
                      <a16:colId xmlns:a16="http://schemas.microsoft.com/office/drawing/2014/main" val="3589612902"/>
                    </a:ext>
                  </a:extLst>
                </a:gridCol>
                <a:gridCol w="65669">
                  <a:extLst>
                    <a:ext uri="{9D8B030D-6E8A-4147-A177-3AD203B41FA5}">
                      <a16:colId xmlns:a16="http://schemas.microsoft.com/office/drawing/2014/main" val="1490896488"/>
                    </a:ext>
                  </a:extLst>
                </a:gridCol>
                <a:gridCol w="65669">
                  <a:extLst>
                    <a:ext uri="{9D8B030D-6E8A-4147-A177-3AD203B41FA5}">
                      <a16:colId xmlns:a16="http://schemas.microsoft.com/office/drawing/2014/main" val="3559780527"/>
                    </a:ext>
                  </a:extLst>
                </a:gridCol>
                <a:gridCol w="65669">
                  <a:extLst>
                    <a:ext uri="{9D8B030D-6E8A-4147-A177-3AD203B41FA5}">
                      <a16:colId xmlns:a16="http://schemas.microsoft.com/office/drawing/2014/main" val="1606167112"/>
                    </a:ext>
                  </a:extLst>
                </a:gridCol>
                <a:gridCol w="65669">
                  <a:extLst>
                    <a:ext uri="{9D8B030D-6E8A-4147-A177-3AD203B41FA5}">
                      <a16:colId xmlns:a16="http://schemas.microsoft.com/office/drawing/2014/main" val="1129953174"/>
                    </a:ext>
                  </a:extLst>
                </a:gridCol>
                <a:gridCol w="65669">
                  <a:extLst>
                    <a:ext uri="{9D8B030D-6E8A-4147-A177-3AD203B41FA5}">
                      <a16:colId xmlns:a16="http://schemas.microsoft.com/office/drawing/2014/main" val="23452420"/>
                    </a:ext>
                  </a:extLst>
                </a:gridCol>
                <a:gridCol w="65669">
                  <a:extLst>
                    <a:ext uri="{9D8B030D-6E8A-4147-A177-3AD203B41FA5}">
                      <a16:colId xmlns:a16="http://schemas.microsoft.com/office/drawing/2014/main" val="3022311223"/>
                    </a:ext>
                  </a:extLst>
                </a:gridCol>
                <a:gridCol w="65669">
                  <a:extLst>
                    <a:ext uri="{9D8B030D-6E8A-4147-A177-3AD203B41FA5}">
                      <a16:colId xmlns:a16="http://schemas.microsoft.com/office/drawing/2014/main" val="3338258308"/>
                    </a:ext>
                  </a:extLst>
                </a:gridCol>
                <a:gridCol w="65669">
                  <a:extLst>
                    <a:ext uri="{9D8B030D-6E8A-4147-A177-3AD203B41FA5}">
                      <a16:colId xmlns:a16="http://schemas.microsoft.com/office/drawing/2014/main" val="2959747272"/>
                    </a:ext>
                  </a:extLst>
                </a:gridCol>
                <a:gridCol w="65669">
                  <a:extLst>
                    <a:ext uri="{9D8B030D-6E8A-4147-A177-3AD203B41FA5}">
                      <a16:colId xmlns:a16="http://schemas.microsoft.com/office/drawing/2014/main" val="53731607"/>
                    </a:ext>
                  </a:extLst>
                </a:gridCol>
                <a:gridCol w="65669">
                  <a:extLst>
                    <a:ext uri="{9D8B030D-6E8A-4147-A177-3AD203B41FA5}">
                      <a16:colId xmlns:a16="http://schemas.microsoft.com/office/drawing/2014/main" val="539538817"/>
                    </a:ext>
                  </a:extLst>
                </a:gridCol>
                <a:gridCol w="65669">
                  <a:extLst>
                    <a:ext uri="{9D8B030D-6E8A-4147-A177-3AD203B41FA5}">
                      <a16:colId xmlns:a16="http://schemas.microsoft.com/office/drawing/2014/main" val="3111481919"/>
                    </a:ext>
                  </a:extLst>
                </a:gridCol>
                <a:gridCol w="65669">
                  <a:extLst>
                    <a:ext uri="{9D8B030D-6E8A-4147-A177-3AD203B41FA5}">
                      <a16:colId xmlns:a16="http://schemas.microsoft.com/office/drawing/2014/main" val="1142210220"/>
                    </a:ext>
                  </a:extLst>
                </a:gridCol>
                <a:gridCol w="65669">
                  <a:extLst>
                    <a:ext uri="{9D8B030D-6E8A-4147-A177-3AD203B41FA5}">
                      <a16:colId xmlns:a16="http://schemas.microsoft.com/office/drawing/2014/main" val="1078629787"/>
                    </a:ext>
                  </a:extLst>
                </a:gridCol>
                <a:gridCol w="65669">
                  <a:extLst>
                    <a:ext uri="{9D8B030D-6E8A-4147-A177-3AD203B41FA5}">
                      <a16:colId xmlns:a16="http://schemas.microsoft.com/office/drawing/2014/main" val="3821222443"/>
                    </a:ext>
                  </a:extLst>
                </a:gridCol>
                <a:gridCol w="65669">
                  <a:extLst>
                    <a:ext uri="{9D8B030D-6E8A-4147-A177-3AD203B41FA5}">
                      <a16:colId xmlns:a16="http://schemas.microsoft.com/office/drawing/2014/main" val="722964997"/>
                    </a:ext>
                  </a:extLst>
                </a:gridCol>
                <a:gridCol w="65669">
                  <a:extLst>
                    <a:ext uri="{9D8B030D-6E8A-4147-A177-3AD203B41FA5}">
                      <a16:colId xmlns:a16="http://schemas.microsoft.com/office/drawing/2014/main" val="1707375257"/>
                    </a:ext>
                  </a:extLst>
                </a:gridCol>
                <a:gridCol w="65669">
                  <a:extLst>
                    <a:ext uri="{9D8B030D-6E8A-4147-A177-3AD203B41FA5}">
                      <a16:colId xmlns:a16="http://schemas.microsoft.com/office/drawing/2014/main" val="220409832"/>
                    </a:ext>
                  </a:extLst>
                </a:gridCol>
                <a:gridCol w="65669">
                  <a:extLst>
                    <a:ext uri="{9D8B030D-6E8A-4147-A177-3AD203B41FA5}">
                      <a16:colId xmlns:a16="http://schemas.microsoft.com/office/drawing/2014/main" val="1507518904"/>
                    </a:ext>
                  </a:extLst>
                </a:gridCol>
                <a:gridCol w="65669">
                  <a:extLst>
                    <a:ext uri="{9D8B030D-6E8A-4147-A177-3AD203B41FA5}">
                      <a16:colId xmlns:a16="http://schemas.microsoft.com/office/drawing/2014/main" val="1453830801"/>
                    </a:ext>
                  </a:extLst>
                </a:gridCol>
                <a:gridCol w="65669">
                  <a:extLst>
                    <a:ext uri="{9D8B030D-6E8A-4147-A177-3AD203B41FA5}">
                      <a16:colId xmlns:a16="http://schemas.microsoft.com/office/drawing/2014/main" val="1118940403"/>
                    </a:ext>
                  </a:extLst>
                </a:gridCol>
                <a:gridCol w="65669">
                  <a:extLst>
                    <a:ext uri="{9D8B030D-6E8A-4147-A177-3AD203B41FA5}">
                      <a16:colId xmlns:a16="http://schemas.microsoft.com/office/drawing/2014/main" val="542528171"/>
                    </a:ext>
                  </a:extLst>
                </a:gridCol>
                <a:gridCol w="65669">
                  <a:extLst>
                    <a:ext uri="{9D8B030D-6E8A-4147-A177-3AD203B41FA5}">
                      <a16:colId xmlns:a16="http://schemas.microsoft.com/office/drawing/2014/main" val="3545802904"/>
                    </a:ext>
                  </a:extLst>
                </a:gridCol>
                <a:gridCol w="65669">
                  <a:extLst>
                    <a:ext uri="{9D8B030D-6E8A-4147-A177-3AD203B41FA5}">
                      <a16:colId xmlns:a16="http://schemas.microsoft.com/office/drawing/2014/main" val="2322831045"/>
                    </a:ext>
                  </a:extLst>
                </a:gridCol>
                <a:gridCol w="65669">
                  <a:extLst>
                    <a:ext uri="{9D8B030D-6E8A-4147-A177-3AD203B41FA5}">
                      <a16:colId xmlns:a16="http://schemas.microsoft.com/office/drawing/2014/main" val="3863878700"/>
                    </a:ext>
                  </a:extLst>
                </a:gridCol>
                <a:gridCol w="65669">
                  <a:extLst>
                    <a:ext uri="{9D8B030D-6E8A-4147-A177-3AD203B41FA5}">
                      <a16:colId xmlns:a16="http://schemas.microsoft.com/office/drawing/2014/main" val="414298469"/>
                    </a:ext>
                  </a:extLst>
                </a:gridCol>
                <a:gridCol w="65669">
                  <a:extLst>
                    <a:ext uri="{9D8B030D-6E8A-4147-A177-3AD203B41FA5}">
                      <a16:colId xmlns:a16="http://schemas.microsoft.com/office/drawing/2014/main" val="1661704595"/>
                    </a:ext>
                  </a:extLst>
                </a:gridCol>
                <a:gridCol w="65669">
                  <a:extLst>
                    <a:ext uri="{9D8B030D-6E8A-4147-A177-3AD203B41FA5}">
                      <a16:colId xmlns:a16="http://schemas.microsoft.com/office/drawing/2014/main" val="1771855929"/>
                    </a:ext>
                  </a:extLst>
                </a:gridCol>
                <a:gridCol w="65669">
                  <a:extLst>
                    <a:ext uri="{9D8B030D-6E8A-4147-A177-3AD203B41FA5}">
                      <a16:colId xmlns:a16="http://schemas.microsoft.com/office/drawing/2014/main" val="838392551"/>
                    </a:ext>
                  </a:extLst>
                </a:gridCol>
                <a:gridCol w="65669">
                  <a:extLst>
                    <a:ext uri="{9D8B030D-6E8A-4147-A177-3AD203B41FA5}">
                      <a16:colId xmlns:a16="http://schemas.microsoft.com/office/drawing/2014/main" val="530458033"/>
                    </a:ext>
                  </a:extLst>
                </a:gridCol>
                <a:gridCol w="65669">
                  <a:extLst>
                    <a:ext uri="{9D8B030D-6E8A-4147-A177-3AD203B41FA5}">
                      <a16:colId xmlns:a16="http://schemas.microsoft.com/office/drawing/2014/main" val="1712336003"/>
                    </a:ext>
                  </a:extLst>
                </a:gridCol>
                <a:gridCol w="65669">
                  <a:extLst>
                    <a:ext uri="{9D8B030D-6E8A-4147-A177-3AD203B41FA5}">
                      <a16:colId xmlns:a16="http://schemas.microsoft.com/office/drawing/2014/main" val="1125924105"/>
                    </a:ext>
                  </a:extLst>
                </a:gridCol>
                <a:gridCol w="65669">
                  <a:extLst>
                    <a:ext uri="{9D8B030D-6E8A-4147-A177-3AD203B41FA5}">
                      <a16:colId xmlns:a16="http://schemas.microsoft.com/office/drawing/2014/main" val="761436122"/>
                    </a:ext>
                  </a:extLst>
                </a:gridCol>
                <a:gridCol w="65669">
                  <a:extLst>
                    <a:ext uri="{9D8B030D-6E8A-4147-A177-3AD203B41FA5}">
                      <a16:colId xmlns:a16="http://schemas.microsoft.com/office/drawing/2014/main" val="61670340"/>
                    </a:ext>
                  </a:extLst>
                </a:gridCol>
                <a:gridCol w="65669">
                  <a:extLst>
                    <a:ext uri="{9D8B030D-6E8A-4147-A177-3AD203B41FA5}">
                      <a16:colId xmlns:a16="http://schemas.microsoft.com/office/drawing/2014/main" val="372558542"/>
                    </a:ext>
                  </a:extLst>
                </a:gridCol>
                <a:gridCol w="65669">
                  <a:extLst>
                    <a:ext uri="{9D8B030D-6E8A-4147-A177-3AD203B41FA5}">
                      <a16:colId xmlns:a16="http://schemas.microsoft.com/office/drawing/2014/main" val="3603080842"/>
                    </a:ext>
                  </a:extLst>
                </a:gridCol>
                <a:gridCol w="65669">
                  <a:extLst>
                    <a:ext uri="{9D8B030D-6E8A-4147-A177-3AD203B41FA5}">
                      <a16:colId xmlns:a16="http://schemas.microsoft.com/office/drawing/2014/main" val="1456673449"/>
                    </a:ext>
                  </a:extLst>
                </a:gridCol>
                <a:gridCol w="65669">
                  <a:extLst>
                    <a:ext uri="{9D8B030D-6E8A-4147-A177-3AD203B41FA5}">
                      <a16:colId xmlns:a16="http://schemas.microsoft.com/office/drawing/2014/main" val="2938166867"/>
                    </a:ext>
                  </a:extLst>
                </a:gridCol>
                <a:gridCol w="65669">
                  <a:extLst>
                    <a:ext uri="{9D8B030D-6E8A-4147-A177-3AD203B41FA5}">
                      <a16:colId xmlns:a16="http://schemas.microsoft.com/office/drawing/2014/main" val="2557774591"/>
                    </a:ext>
                  </a:extLst>
                </a:gridCol>
                <a:gridCol w="65669">
                  <a:extLst>
                    <a:ext uri="{9D8B030D-6E8A-4147-A177-3AD203B41FA5}">
                      <a16:colId xmlns:a16="http://schemas.microsoft.com/office/drawing/2014/main" val="1477086648"/>
                    </a:ext>
                  </a:extLst>
                </a:gridCol>
                <a:gridCol w="65669">
                  <a:extLst>
                    <a:ext uri="{9D8B030D-6E8A-4147-A177-3AD203B41FA5}">
                      <a16:colId xmlns:a16="http://schemas.microsoft.com/office/drawing/2014/main" val="2765825108"/>
                    </a:ext>
                  </a:extLst>
                </a:gridCol>
                <a:gridCol w="65669">
                  <a:extLst>
                    <a:ext uri="{9D8B030D-6E8A-4147-A177-3AD203B41FA5}">
                      <a16:colId xmlns:a16="http://schemas.microsoft.com/office/drawing/2014/main" val="3578364292"/>
                    </a:ext>
                  </a:extLst>
                </a:gridCol>
                <a:gridCol w="65669">
                  <a:extLst>
                    <a:ext uri="{9D8B030D-6E8A-4147-A177-3AD203B41FA5}">
                      <a16:colId xmlns:a16="http://schemas.microsoft.com/office/drawing/2014/main" val="77760970"/>
                    </a:ext>
                  </a:extLst>
                </a:gridCol>
                <a:gridCol w="65669">
                  <a:extLst>
                    <a:ext uri="{9D8B030D-6E8A-4147-A177-3AD203B41FA5}">
                      <a16:colId xmlns:a16="http://schemas.microsoft.com/office/drawing/2014/main" val="1710762595"/>
                    </a:ext>
                  </a:extLst>
                </a:gridCol>
                <a:gridCol w="65669">
                  <a:extLst>
                    <a:ext uri="{9D8B030D-6E8A-4147-A177-3AD203B41FA5}">
                      <a16:colId xmlns:a16="http://schemas.microsoft.com/office/drawing/2014/main" val="3644325684"/>
                    </a:ext>
                  </a:extLst>
                </a:gridCol>
                <a:gridCol w="65669">
                  <a:extLst>
                    <a:ext uri="{9D8B030D-6E8A-4147-A177-3AD203B41FA5}">
                      <a16:colId xmlns:a16="http://schemas.microsoft.com/office/drawing/2014/main" val="796937167"/>
                    </a:ext>
                  </a:extLst>
                </a:gridCol>
                <a:gridCol w="65669">
                  <a:extLst>
                    <a:ext uri="{9D8B030D-6E8A-4147-A177-3AD203B41FA5}">
                      <a16:colId xmlns:a16="http://schemas.microsoft.com/office/drawing/2014/main" val="2950454766"/>
                    </a:ext>
                  </a:extLst>
                </a:gridCol>
                <a:gridCol w="65669">
                  <a:extLst>
                    <a:ext uri="{9D8B030D-6E8A-4147-A177-3AD203B41FA5}">
                      <a16:colId xmlns:a16="http://schemas.microsoft.com/office/drawing/2014/main" val="3164979692"/>
                    </a:ext>
                  </a:extLst>
                </a:gridCol>
                <a:gridCol w="65669">
                  <a:extLst>
                    <a:ext uri="{9D8B030D-6E8A-4147-A177-3AD203B41FA5}">
                      <a16:colId xmlns:a16="http://schemas.microsoft.com/office/drawing/2014/main" val="2331453030"/>
                    </a:ext>
                  </a:extLst>
                </a:gridCol>
                <a:gridCol w="65669">
                  <a:extLst>
                    <a:ext uri="{9D8B030D-6E8A-4147-A177-3AD203B41FA5}">
                      <a16:colId xmlns:a16="http://schemas.microsoft.com/office/drawing/2014/main" val="4044697217"/>
                    </a:ext>
                  </a:extLst>
                </a:gridCol>
                <a:gridCol w="65669">
                  <a:extLst>
                    <a:ext uri="{9D8B030D-6E8A-4147-A177-3AD203B41FA5}">
                      <a16:colId xmlns:a16="http://schemas.microsoft.com/office/drawing/2014/main" val="2899256507"/>
                    </a:ext>
                  </a:extLst>
                </a:gridCol>
                <a:gridCol w="65669">
                  <a:extLst>
                    <a:ext uri="{9D8B030D-6E8A-4147-A177-3AD203B41FA5}">
                      <a16:colId xmlns:a16="http://schemas.microsoft.com/office/drawing/2014/main" val="1460783646"/>
                    </a:ext>
                  </a:extLst>
                </a:gridCol>
                <a:gridCol w="65669">
                  <a:extLst>
                    <a:ext uri="{9D8B030D-6E8A-4147-A177-3AD203B41FA5}">
                      <a16:colId xmlns:a16="http://schemas.microsoft.com/office/drawing/2014/main" val="2096888646"/>
                    </a:ext>
                  </a:extLst>
                </a:gridCol>
                <a:gridCol w="65669">
                  <a:extLst>
                    <a:ext uri="{9D8B030D-6E8A-4147-A177-3AD203B41FA5}">
                      <a16:colId xmlns:a16="http://schemas.microsoft.com/office/drawing/2014/main" val="1894234817"/>
                    </a:ext>
                  </a:extLst>
                </a:gridCol>
                <a:gridCol w="65669">
                  <a:extLst>
                    <a:ext uri="{9D8B030D-6E8A-4147-A177-3AD203B41FA5}">
                      <a16:colId xmlns:a16="http://schemas.microsoft.com/office/drawing/2014/main" val="307484326"/>
                    </a:ext>
                  </a:extLst>
                </a:gridCol>
                <a:gridCol w="65669">
                  <a:extLst>
                    <a:ext uri="{9D8B030D-6E8A-4147-A177-3AD203B41FA5}">
                      <a16:colId xmlns:a16="http://schemas.microsoft.com/office/drawing/2014/main" val="3096348063"/>
                    </a:ext>
                  </a:extLst>
                </a:gridCol>
                <a:gridCol w="65669">
                  <a:extLst>
                    <a:ext uri="{9D8B030D-6E8A-4147-A177-3AD203B41FA5}">
                      <a16:colId xmlns:a16="http://schemas.microsoft.com/office/drawing/2014/main" val="1131508177"/>
                    </a:ext>
                  </a:extLst>
                </a:gridCol>
                <a:gridCol w="65669">
                  <a:extLst>
                    <a:ext uri="{9D8B030D-6E8A-4147-A177-3AD203B41FA5}">
                      <a16:colId xmlns:a16="http://schemas.microsoft.com/office/drawing/2014/main" val="3986255244"/>
                    </a:ext>
                  </a:extLst>
                </a:gridCol>
                <a:gridCol w="65669">
                  <a:extLst>
                    <a:ext uri="{9D8B030D-6E8A-4147-A177-3AD203B41FA5}">
                      <a16:colId xmlns:a16="http://schemas.microsoft.com/office/drawing/2014/main" val="2661801017"/>
                    </a:ext>
                  </a:extLst>
                </a:gridCol>
                <a:gridCol w="65669">
                  <a:extLst>
                    <a:ext uri="{9D8B030D-6E8A-4147-A177-3AD203B41FA5}">
                      <a16:colId xmlns:a16="http://schemas.microsoft.com/office/drawing/2014/main" val="452980224"/>
                    </a:ext>
                  </a:extLst>
                </a:gridCol>
                <a:gridCol w="65669">
                  <a:extLst>
                    <a:ext uri="{9D8B030D-6E8A-4147-A177-3AD203B41FA5}">
                      <a16:colId xmlns:a16="http://schemas.microsoft.com/office/drawing/2014/main" val="1459061365"/>
                    </a:ext>
                  </a:extLst>
                </a:gridCol>
                <a:gridCol w="65669">
                  <a:extLst>
                    <a:ext uri="{9D8B030D-6E8A-4147-A177-3AD203B41FA5}">
                      <a16:colId xmlns:a16="http://schemas.microsoft.com/office/drawing/2014/main" val="3229927768"/>
                    </a:ext>
                  </a:extLst>
                </a:gridCol>
                <a:gridCol w="65669">
                  <a:extLst>
                    <a:ext uri="{9D8B030D-6E8A-4147-A177-3AD203B41FA5}">
                      <a16:colId xmlns:a16="http://schemas.microsoft.com/office/drawing/2014/main" val="2924288170"/>
                    </a:ext>
                  </a:extLst>
                </a:gridCol>
                <a:gridCol w="65669">
                  <a:extLst>
                    <a:ext uri="{9D8B030D-6E8A-4147-A177-3AD203B41FA5}">
                      <a16:colId xmlns:a16="http://schemas.microsoft.com/office/drawing/2014/main" val="2957994985"/>
                    </a:ext>
                  </a:extLst>
                </a:gridCol>
                <a:gridCol w="65669">
                  <a:extLst>
                    <a:ext uri="{9D8B030D-6E8A-4147-A177-3AD203B41FA5}">
                      <a16:colId xmlns:a16="http://schemas.microsoft.com/office/drawing/2014/main" val="468738399"/>
                    </a:ext>
                  </a:extLst>
                </a:gridCol>
                <a:gridCol w="65669">
                  <a:extLst>
                    <a:ext uri="{9D8B030D-6E8A-4147-A177-3AD203B41FA5}">
                      <a16:colId xmlns:a16="http://schemas.microsoft.com/office/drawing/2014/main" val="365042453"/>
                    </a:ext>
                  </a:extLst>
                </a:gridCol>
                <a:gridCol w="65669">
                  <a:extLst>
                    <a:ext uri="{9D8B030D-6E8A-4147-A177-3AD203B41FA5}">
                      <a16:colId xmlns:a16="http://schemas.microsoft.com/office/drawing/2014/main" val="2525638878"/>
                    </a:ext>
                  </a:extLst>
                </a:gridCol>
                <a:gridCol w="65669">
                  <a:extLst>
                    <a:ext uri="{9D8B030D-6E8A-4147-A177-3AD203B41FA5}">
                      <a16:colId xmlns:a16="http://schemas.microsoft.com/office/drawing/2014/main" val="1965489041"/>
                    </a:ext>
                  </a:extLst>
                </a:gridCol>
                <a:gridCol w="65669">
                  <a:extLst>
                    <a:ext uri="{9D8B030D-6E8A-4147-A177-3AD203B41FA5}">
                      <a16:colId xmlns:a16="http://schemas.microsoft.com/office/drawing/2014/main" val="767710741"/>
                    </a:ext>
                  </a:extLst>
                </a:gridCol>
                <a:gridCol w="65669">
                  <a:extLst>
                    <a:ext uri="{9D8B030D-6E8A-4147-A177-3AD203B41FA5}">
                      <a16:colId xmlns:a16="http://schemas.microsoft.com/office/drawing/2014/main" val="3387319048"/>
                    </a:ext>
                  </a:extLst>
                </a:gridCol>
                <a:gridCol w="65669">
                  <a:extLst>
                    <a:ext uri="{9D8B030D-6E8A-4147-A177-3AD203B41FA5}">
                      <a16:colId xmlns:a16="http://schemas.microsoft.com/office/drawing/2014/main" val="3474894791"/>
                    </a:ext>
                  </a:extLst>
                </a:gridCol>
                <a:gridCol w="65669">
                  <a:extLst>
                    <a:ext uri="{9D8B030D-6E8A-4147-A177-3AD203B41FA5}">
                      <a16:colId xmlns:a16="http://schemas.microsoft.com/office/drawing/2014/main" val="1141869622"/>
                    </a:ext>
                  </a:extLst>
                </a:gridCol>
                <a:gridCol w="65669">
                  <a:extLst>
                    <a:ext uri="{9D8B030D-6E8A-4147-A177-3AD203B41FA5}">
                      <a16:colId xmlns:a16="http://schemas.microsoft.com/office/drawing/2014/main" val="624276145"/>
                    </a:ext>
                  </a:extLst>
                </a:gridCol>
                <a:gridCol w="65669">
                  <a:extLst>
                    <a:ext uri="{9D8B030D-6E8A-4147-A177-3AD203B41FA5}">
                      <a16:colId xmlns:a16="http://schemas.microsoft.com/office/drawing/2014/main" val="137192464"/>
                    </a:ext>
                  </a:extLst>
                </a:gridCol>
                <a:gridCol w="65669">
                  <a:extLst>
                    <a:ext uri="{9D8B030D-6E8A-4147-A177-3AD203B41FA5}">
                      <a16:colId xmlns:a16="http://schemas.microsoft.com/office/drawing/2014/main" val="1401492426"/>
                    </a:ext>
                  </a:extLst>
                </a:gridCol>
                <a:gridCol w="65669">
                  <a:extLst>
                    <a:ext uri="{9D8B030D-6E8A-4147-A177-3AD203B41FA5}">
                      <a16:colId xmlns:a16="http://schemas.microsoft.com/office/drawing/2014/main" val="994004826"/>
                    </a:ext>
                  </a:extLst>
                </a:gridCol>
                <a:gridCol w="65669">
                  <a:extLst>
                    <a:ext uri="{9D8B030D-6E8A-4147-A177-3AD203B41FA5}">
                      <a16:colId xmlns:a16="http://schemas.microsoft.com/office/drawing/2014/main" val="40285786"/>
                    </a:ext>
                  </a:extLst>
                </a:gridCol>
                <a:gridCol w="65669">
                  <a:extLst>
                    <a:ext uri="{9D8B030D-6E8A-4147-A177-3AD203B41FA5}">
                      <a16:colId xmlns:a16="http://schemas.microsoft.com/office/drawing/2014/main" val="2798602891"/>
                    </a:ext>
                  </a:extLst>
                </a:gridCol>
                <a:gridCol w="65669">
                  <a:extLst>
                    <a:ext uri="{9D8B030D-6E8A-4147-A177-3AD203B41FA5}">
                      <a16:colId xmlns:a16="http://schemas.microsoft.com/office/drawing/2014/main" val="888612041"/>
                    </a:ext>
                  </a:extLst>
                </a:gridCol>
                <a:gridCol w="65669">
                  <a:extLst>
                    <a:ext uri="{9D8B030D-6E8A-4147-A177-3AD203B41FA5}">
                      <a16:colId xmlns:a16="http://schemas.microsoft.com/office/drawing/2014/main" val="1253525945"/>
                    </a:ext>
                  </a:extLst>
                </a:gridCol>
                <a:gridCol w="65669">
                  <a:extLst>
                    <a:ext uri="{9D8B030D-6E8A-4147-A177-3AD203B41FA5}">
                      <a16:colId xmlns:a16="http://schemas.microsoft.com/office/drawing/2014/main" val="2555267198"/>
                    </a:ext>
                  </a:extLst>
                </a:gridCol>
                <a:gridCol w="65669">
                  <a:extLst>
                    <a:ext uri="{9D8B030D-6E8A-4147-A177-3AD203B41FA5}">
                      <a16:colId xmlns:a16="http://schemas.microsoft.com/office/drawing/2014/main" val="1582815570"/>
                    </a:ext>
                  </a:extLst>
                </a:gridCol>
                <a:gridCol w="65669">
                  <a:extLst>
                    <a:ext uri="{9D8B030D-6E8A-4147-A177-3AD203B41FA5}">
                      <a16:colId xmlns:a16="http://schemas.microsoft.com/office/drawing/2014/main" val="385874079"/>
                    </a:ext>
                  </a:extLst>
                </a:gridCol>
                <a:gridCol w="65669">
                  <a:extLst>
                    <a:ext uri="{9D8B030D-6E8A-4147-A177-3AD203B41FA5}">
                      <a16:colId xmlns:a16="http://schemas.microsoft.com/office/drawing/2014/main" val="2721281642"/>
                    </a:ext>
                  </a:extLst>
                </a:gridCol>
                <a:gridCol w="65669">
                  <a:extLst>
                    <a:ext uri="{9D8B030D-6E8A-4147-A177-3AD203B41FA5}">
                      <a16:colId xmlns:a16="http://schemas.microsoft.com/office/drawing/2014/main" val="401940951"/>
                    </a:ext>
                  </a:extLst>
                </a:gridCol>
                <a:gridCol w="65669">
                  <a:extLst>
                    <a:ext uri="{9D8B030D-6E8A-4147-A177-3AD203B41FA5}">
                      <a16:colId xmlns:a16="http://schemas.microsoft.com/office/drawing/2014/main" val="3641048398"/>
                    </a:ext>
                  </a:extLst>
                </a:gridCol>
                <a:gridCol w="65669">
                  <a:extLst>
                    <a:ext uri="{9D8B030D-6E8A-4147-A177-3AD203B41FA5}">
                      <a16:colId xmlns:a16="http://schemas.microsoft.com/office/drawing/2014/main" val="822562023"/>
                    </a:ext>
                  </a:extLst>
                </a:gridCol>
                <a:gridCol w="65669">
                  <a:extLst>
                    <a:ext uri="{9D8B030D-6E8A-4147-A177-3AD203B41FA5}">
                      <a16:colId xmlns:a16="http://schemas.microsoft.com/office/drawing/2014/main" val="521699080"/>
                    </a:ext>
                  </a:extLst>
                </a:gridCol>
                <a:gridCol w="65669">
                  <a:extLst>
                    <a:ext uri="{9D8B030D-6E8A-4147-A177-3AD203B41FA5}">
                      <a16:colId xmlns:a16="http://schemas.microsoft.com/office/drawing/2014/main" val="3271159099"/>
                    </a:ext>
                  </a:extLst>
                </a:gridCol>
                <a:gridCol w="65669">
                  <a:extLst>
                    <a:ext uri="{9D8B030D-6E8A-4147-A177-3AD203B41FA5}">
                      <a16:colId xmlns:a16="http://schemas.microsoft.com/office/drawing/2014/main" val="761061201"/>
                    </a:ext>
                  </a:extLst>
                </a:gridCol>
                <a:gridCol w="65669">
                  <a:extLst>
                    <a:ext uri="{9D8B030D-6E8A-4147-A177-3AD203B41FA5}">
                      <a16:colId xmlns:a16="http://schemas.microsoft.com/office/drawing/2014/main" val="902377409"/>
                    </a:ext>
                  </a:extLst>
                </a:gridCol>
                <a:gridCol w="65669">
                  <a:extLst>
                    <a:ext uri="{9D8B030D-6E8A-4147-A177-3AD203B41FA5}">
                      <a16:colId xmlns:a16="http://schemas.microsoft.com/office/drawing/2014/main" val="4213082564"/>
                    </a:ext>
                  </a:extLst>
                </a:gridCol>
                <a:gridCol w="65669">
                  <a:extLst>
                    <a:ext uri="{9D8B030D-6E8A-4147-A177-3AD203B41FA5}">
                      <a16:colId xmlns:a16="http://schemas.microsoft.com/office/drawing/2014/main" val="2942282992"/>
                    </a:ext>
                  </a:extLst>
                </a:gridCol>
                <a:gridCol w="65669">
                  <a:extLst>
                    <a:ext uri="{9D8B030D-6E8A-4147-A177-3AD203B41FA5}">
                      <a16:colId xmlns:a16="http://schemas.microsoft.com/office/drawing/2014/main" val="4104640667"/>
                    </a:ext>
                  </a:extLst>
                </a:gridCol>
                <a:gridCol w="65669">
                  <a:extLst>
                    <a:ext uri="{9D8B030D-6E8A-4147-A177-3AD203B41FA5}">
                      <a16:colId xmlns:a16="http://schemas.microsoft.com/office/drawing/2014/main" val="2016063598"/>
                    </a:ext>
                  </a:extLst>
                </a:gridCol>
                <a:gridCol w="65669">
                  <a:extLst>
                    <a:ext uri="{9D8B030D-6E8A-4147-A177-3AD203B41FA5}">
                      <a16:colId xmlns:a16="http://schemas.microsoft.com/office/drawing/2014/main" val="276138290"/>
                    </a:ext>
                  </a:extLst>
                </a:gridCol>
                <a:gridCol w="65669">
                  <a:extLst>
                    <a:ext uri="{9D8B030D-6E8A-4147-A177-3AD203B41FA5}">
                      <a16:colId xmlns:a16="http://schemas.microsoft.com/office/drawing/2014/main" val="2250090313"/>
                    </a:ext>
                  </a:extLst>
                </a:gridCol>
                <a:gridCol w="65669">
                  <a:extLst>
                    <a:ext uri="{9D8B030D-6E8A-4147-A177-3AD203B41FA5}">
                      <a16:colId xmlns:a16="http://schemas.microsoft.com/office/drawing/2014/main" val="689811548"/>
                    </a:ext>
                  </a:extLst>
                </a:gridCol>
                <a:gridCol w="65669">
                  <a:extLst>
                    <a:ext uri="{9D8B030D-6E8A-4147-A177-3AD203B41FA5}">
                      <a16:colId xmlns:a16="http://schemas.microsoft.com/office/drawing/2014/main" val="795092392"/>
                    </a:ext>
                  </a:extLst>
                </a:gridCol>
                <a:gridCol w="65669">
                  <a:extLst>
                    <a:ext uri="{9D8B030D-6E8A-4147-A177-3AD203B41FA5}">
                      <a16:colId xmlns:a16="http://schemas.microsoft.com/office/drawing/2014/main" val="4056108122"/>
                    </a:ext>
                  </a:extLst>
                </a:gridCol>
                <a:gridCol w="65669">
                  <a:extLst>
                    <a:ext uri="{9D8B030D-6E8A-4147-A177-3AD203B41FA5}">
                      <a16:colId xmlns:a16="http://schemas.microsoft.com/office/drawing/2014/main" val="2926627958"/>
                    </a:ext>
                  </a:extLst>
                </a:gridCol>
                <a:gridCol w="65669">
                  <a:extLst>
                    <a:ext uri="{9D8B030D-6E8A-4147-A177-3AD203B41FA5}">
                      <a16:colId xmlns:a16="http://schemas.microsoft.com/office/drawing/2014/main" val="843816773"/>
                    </a:ext>
                  </a:extLst>
                </a:gridCol>
                <a:gridCol w="65669">
                  <a:extLst>
                    <a:ext uri="{9D8B030D-6E8A-4147-A177-3AD203B41FA5}">
                      <a16:colId xmlns:a16="http://schemas.microsoft.com/office/drawing/2014/main" val="1540182489"/>
                    </a:ext>
                  </a:extLst>
                </a:gridCol>
                <a:gridCol w="65669">
                  <a:extLst>
                    <a:ext uri="{9D8B030D-6E8A-4147-A177-3AD203B41FA5}">
                      <a16:colId xmlns:a16="http://schemas.microsoft.com/office/drawing/2014/main" val="946645197"/>
                    </a:ext>
                  </a:extLst>
                </a:gridCol>
                <a:gridCol w="65669">
                  <a:extLst>
                    <a:ext uri="{9D8B030D-6E8A-4147-A177-3AD203B41FA5}">
                      <a16:colId xmlns:a16="http://schemas.microsoft.com/office/drawing/2014/main" val="3047074774"/>
                    </a:ext>
                  </a:extLst>
                </a:gridCol>
                <a:gridCol w="65669">
                  <a:extLst>
                    <a:ext uri="{9D8B030D-6E8A-4147-A177-3AD203B41FA5}">
                      <a16:colId xmlns:a16="http://schemas.microsoft.com/office/drawing/2014/main" val="2670199393"/>
                    </a:ext>
                  </a:extLst>
                </a:gridCol>
                <a:gridCol w="65669">
                  <a:extLst>
                    <a:ext uri="{9D8B030D-6E8A-4147-A177-3AD203B41FA5}">
                      <a16:colId xmlns:a16="http://schemas.microsoft.com/office/drawing/2014/main" val="3101069583"/>
                    </a:ext>
                  </a:extLst>
                </a:gridCol>
                <a:gridCol w="65669">
                  <a:extLst>
                    <a:ext uri="{9D8B030D-6E8A-4147-A177-3AD203B41FA5}">
                      <a16:colId xmlns:a16="http://schemas.microsoft.com/office/drawing/2014/main" val="3553382532"/>
                    </a:ext>
                  </a:extLst>
                </a:gridCol>
                <a:gridCol w="65669">
                  <a:extLst>
                    <a:ext uri="{9D8B030D-6E8A-4147-A177-3AD203B41FA5}">
                      <a16:colId xmlns:a16="http://schemas.microsoft.com/office/drawing/2014/main" val="3636556946"/>
                    </a:ext>
                  </a:extLst>
                </a:gridCol>
                <a:gridCol w="65669">
                  <a:extLst>
                    <a:ext uri="{9D8B030D-6E8A-4147-A177-3AD203B41FA5}">
                      <a16:colId xmlns:a16="http://schemas.microsoft.com/office/drawing/2014/main" val="3981239339"/>
                    </a:ext>
                  </a:extLst>
                </a:gridCol>
                <a:gridCol w="65669">
                  <a:extLst>
                    <a:ext uri="{9D8B030D-6E8A-4147-A177-3AD203B41FA5}">
                      <a16:colId xmlns:a16="http://schemas.microsoft.com/office/drawing/2014/main" val="1794157936"/>
                    </a:ext>
                  </a:extLst>
                </a:gridCol>
                <a:gridCol w="65669">
                  <a:extLst>
                    <a:ext uri="{9D8B030D-6E8A-4147-A177-3AD203B41FA5}">
                      <a16:colId xmlns:a16="http://schemas.microsoft.com/office/drawing/2014/main" val="3708188128"/>
                    </a:ext>
                  </a:extLst>
                </a:gridCol>
                <a:gridCol w="65669">
                  <a:extLst>
                    <a:ext uri="{9D8B030D-6E8A-4147-A177-3AD203B41FA5}">
                      <a16:colId xmlns:a16="http://schemas.microsoft.com/office/drawing/2014/main" val="819250952"/>
                    </a:ext>
                  </a:extLst>
                </a:gridCol>
                <a:gridCol w="65669">
                  <a:extLst>
                    <a:ext uri="{9D8B030D-6E8A-4147-A177-3AD203B41FA5}">
                      <a16:colId xmlns:a16="http://schemas.microsoft.com/office/drawing/2014/main" val="4074949359"/>
                    </a:ext>
                  </a:extLst>
                </a:gridCol>
                <a:gridCol w="65669">
                  <a:extLst>
                    <a:ext uri="{9D8B030D-6E8A-4147-A177-3AD203B41FA5}">
                      <a16:colId xmlns:a16="http://schemas.microsoft.com/office/drawing/2014/main" val="686691175"/>
                    </a:ext>
                  </a:extLst>
                </a:gridCol>
                <a:gridCol w="65669">
                  <a:extLst>
                    <a:ext uri="{9D8B030D-6E8A-4147-A177-3AD203B41FA5}">
                      <a16:colId xmlns:a16="http://schemas.microsoft.com/office/drawing/2014/main" val="1714129251"/>
                    </a:ext>
                  </a:extLst>
                </a:gridCol>
                <a:gridCol w="65669">
                  <a:extLst>
                    <a:ext uri="{9D8B030D-6E8A-4147-A177-3AD203B41FA5}">
                      <a16:colId xmlns:a16="http://schemas.microsoft.com/office/drawing/2014/main" val="1715657779"/>
                    </a:ext>
                  </a:extLst>
                </a:gridCol>
                <a:gridCol w="65669">
                  <a:extLst>
                    <a:ext uri="{9D8B030D-6E8A-4147-A177-3AD203B41FA5}">
                      <a16:colId xmlns:a16="http://schemas.microsoft.com/office/drawing/2014/main" val="809609604"/>
                    </a:ext>
                  </a:extLst>
                </a:gridCol>
                <a:gridCol w="65669">
                  <a:extLst>
                    <a:ext uri="{9D8B030D-6E8A-4147-A177-3AD203B41FA5}">
                      <a16:colId xmlns:a16="http://schemas.microsoft.com/office/drawing/2014/main" val="1849868773"/>
                    </a:ext>
                  </a:extLst>
                </a:gridCol>
                <a:gridCol w="65669">
                  <a:extLst>
                    <a:ext uri="{9D8B030D-6E8A-4147-A177-3AD203B41FA5}">
                      <a16:colId xmlns:a16="http://schemas.microsoft.com/office/drawing/2014/main" val="1922679738"/>
                    </a:ext>
                  </a:extLst>
                </a:gridCol>
                <a:gridCol w="65669">
                  <a:extLst>
                    <a:ext uri="{9D8B030D-6E8A-4147-A177-3AD203B41FA5}">
                      <a16:colId xmlns:a16="http://schemas.microsoft.com/office/drawing/2014/main" val="1912093078"/>
                    </a:ext>
                  </a:extLst>
                </a:gridCol>
                <a:gridCol w="65669">
                  <a:extLst>
                    <a:ext uri="{9D8B030D-6E8A-4147-A177-3AD203B41FA5}">
                      <a16:colId xmlns:a16="http://schemas.microsoft.com/office/drawing/2014/main" val="1088049206"/>
                    </a:ext>
                  </a:extLst>
                </a:gridCol>
                <a:gridCol w="65669">
                  <a:extLst>
                    <a:ext uri="{9D8B030D-6E8A-4147-A177-3AD203B41FA5}">
                      <a16:colId xmlns:a16="http://schemas.microsoft.com/office/drawing/2014/main" val="1385002902"/>
                    </a:ext>
                  </a:extLst>
                </a:gridCol>
                <a:gridCol w="65669">
                  <a:extLst>
                    <a:ext uri="{9D8B030D-6E8A-4147-A177-3AD203B41FA5}">
                      <a16:colId xmlns:a16="http://schemas.microsoft.com/office/drawing/2014/main" val="1144549691"/>
                    </a:ext>
                  </a:extLst>
                </a:gridCol>
                <a:gridCol w="65669">
                  <a:extLst>
                    <a:ext uri="{9D8B030D-6E8A-4147-A177-3AD203B41FA5}">
                      <a16:colId xmlns:a16="http://schemas.microsoft.com/office/drawing/2014/main" val="4031602315"/>
                    </a:ext>
                  </a:extLst>
                </a:gridCol>
                <a:gridCol w="65669">
                  <a:extLst>
                    <a:ext uri="{9D8B030D-6E8A-4147-A177-3AD203B41FA5}">
                      <a16:colId xmlns:a16="http://schemas.microsoft.com/office/drawing/2014/main" val="742541436"/>
                    </a:ext>
                  </a:extLst>
                </a:gridCol>
                <a:gridCol w="65669">
                  <a:extLst>
                    <a:ext uri="{9D8B030D-6E8A-4147-A177-3AD203B41FA5}">
                      <a16:colId xmlns:a16="http://schemas.microsoft.com/office/drawing/2014/main" val="3430111903"/>
                    </a:ext>
                  </a:extLst>
                </a:gridCol>
                <a:gridCol w="65669">
                  <a:extLst>
                    <a:ext uri="{9D8B030D-6E8A-4147-A177-3AD203B41FA5}">
                      <a16:colId xmlns:a16="http://schemas.microsoft.com/office/drawing/2014/main" val="3406941218"/>
                    </a:ext>
                  </a:extLst>
                </a:gridCol>
                <a:gridCol w="65669">
                  <a:extLst>
                    <a:ext uri="{9D8B030D-6E8A-4147-A177-3AD203B41FA5}">
                      <a16:colId xmlns:a16="http://schemas.microsoft.com/office/drawing/2014/main" val="1931467163"/>
                    </a:ext>
                  </a:extLst>
                </a:gridCol>
                <a:gridCol w="65669">
                  <a:extLst>
                    <a:ext uri="{9D8B030D-6E8A-4147-A177-3AD203B41FA5}">
                      <a16:colId xmlns:a16="http://schemas.microsoft.com/office/drawing/2014/main" val="1533874174"/>
                    </a:ext>
                  </a:extLst>
                </a:gridCol>
                <a:gridCol w="65669">
                  <a:extLst>
                    <a:ext uri="{9D8B030D-6E8A-4147-A177-3AD203B41FA5}">
                      <a16:colId xmlns:a16="http://schemas.microsoft.com/office/drawing/2014/main" val="3098242815"/>
                    </a:ext>
                  </a:extLst>
                </a:gridCol>
                <a:gridCol w="65669">
                  <a:extLst>
                    <a:ext uri="{9D8B030D-6E8A-4147-A177-3AD203B41FA5}">
                      <a16:colId xmlns:a16="http://schemas.microsoft.com/office/drawing/2014/main" val="1423067655"/>
                    </a:ext>
                  </a:extLst>
                </a:gridCol>
                <a:gridCol w="65669">
                  <a:extLst>
                    <a:ext uri="{9D8B030D-6E8A-4147-A177-3AD203B41FA5}">
                      <a16:colId xmlns:a16="http://schemas.microsoft.com/office/drawing/2014/main" val="1830177270"/>
                    </a:ext>
                  </a:extLst>
                </a:gridCol>
                <a:gridCol w="65669">
                  <a:extLst>
                    <a:ext uri="{9D8B030D-6E8A-4147-A177-3AD203B41FA5}">
                      <a16:colId xmlns:a16="http://schemas.microsoft.com/office/drawing/2014/main" val="1329830562"/>
                    </a:ext>
                  </a:extLst>
                </a:gridCol>
                <a:gridCol w="65669">
                  <a:extLst>
                    <a:ext uri="{9D8B030D-6E8A-4147-A177-3AD203B41FA5}">
                      <a16:colId xmlns:a16="http://schemas.microsoft.com/office/drawing/2014/main" val="2308842276"/>
                    </a:ext>
                  </a:extLst>
                </a:gridCol>
                <a:gridCol w="65669">
                  <a:extLst>
                    <a:ext uri="{9D8B030D-6E8A-4147-A177-3AD203B41FA5}">
                      <a16:colId xmlns:a16="http://schemas.microsoft.com/office/drawing/2014/main" val="1876509834"/>
                    </a:ext>
                  </a:extLst>
                </a:gridCol>
                <a:gridCol w="65669">
                  <a:extLst>
                    <a:ext uri="{9D8B030D-6E8A-4147-A177-3AD203B41FA5}">
                      <a16:colId xmlns:a16="http://schemas.microsoft.com/office/drawing/2014/main" val="2686376118"/>
                    </a:ext>
                  </a:extLst>
                </a:gridCol>
                <a:gridCol w="65669">
                  <a:extLst>
                    <a:ext uri="{9D8B030D-6E8A-4147-A177-3AD203B41FA5}">
                      <a16:colId xmlns:a16="http://schemas.microsoft.com/office/drawing/2014/main" val="1710626276"/>
                    </a:ext>
                  </a:extLst>
                </a:gridCol>
                <a:gridCol w="65669">
                  <a:extLst>
                    <a:ext uri="{9D8B030D-6E8A-4147-A177-3AD203B41FA5}">
                      <a16:colId xmlns:a16="http://schemas.microsoft.com/office/drawing/2014/main" val="1205034208"/>
                    </a:ext>
                  </a:extLst>
                </a:gridCol>
                <a:gridCol w="65669">
                  <a:extLst>
                    <a:ext uri="{9D8B030D-6E8A-4147-A177-3AD203B41FA5}">
                      <a16:colId xmlns:a16="http://schemas.microsoft.com/office/drawing/2014/main" val="3190341299"/>
                    </a:ext>
                  </a:extLst>
                </a:gridCol>
                <a:gridCol w="65669">
                  <a:extLst>
                    <a:ext uri="{9D8B030D-6E8A-4147-A177-3AD203B41FA5}">
                      <a16:colId xmlns:a16="http://schemas.microsoft.com/office/drawing/2014/main" val="129715097"/>
                    </a:ext>
                  </a:extLst>
                </a:gridCol>
                <a:gridCol w="65669">
                  <a:extLst>
                    <a:ext uri="{9D8B030D-6E8A-4147-A177-3AD203B41FA5}">
                      <a16:colId xmlns:a16="http://schemas.microsoft.com/office/drawing/2014/main" val="3269275831"/>
                    </a:ext>
                  </a:extLst>
                </a:gridCol>
                <a:gridCol w="65669">
                  <a:extLst>
                    <a:ext uri="{9D8B030D-6E8A-4147-A177-3AD203B41FA5}">
                      <a16:colId xmlns:a16="http://schemas.microsoft.com/office/drawing/2014/main" val="2400570193"/>
                    </a:ext>
                  </a:extLst>
                </a:gridCol>
                <a:gridCol w="65669">
                  <a:extLst>
                    <a:ext uri="{9D8B030D-6E8A-4147-A177-3AD203B41FA5}">
                      <a16:colId xmlns:a16="http://schemas.microsoft.com/office/drawing/2014/main" val="2393803334"/>
                    </a:ext>
                  </a:extLst>
                </a:gridCol>
                <a:gridCol w="65669">
                  <a:extLst>
                    <a:ext uri="{9D8B030D-6E8A-4147-A177-3AD203B41FA5}">
                      <a16:colId xmlns:a16="http://schemas.microsoft.com/office/drawing/2014/main" val="1771751617"/>
                    </a:ext>
                  </a:extLst>
                </a:gridCol>
                <a:gridCol w="65669">
                  <a:extLst>
                    <a:ext uri="{9D8B030D-6E8A-4147-A177-3AD203B41FA5}">
                      <a16:colId xmlns:a16="http://schemas.microsoft.com/office/drawing/2014/main" val="3223641523"/>
                    </a:ext>
                  </a:extLst>
                </a:gridCol>
                <a:gridCol w="65669">
                  <a:extLst>
                    <a:ext uri="{9D8B030D-6E8A-4147-A177-3AD203B41FA5}">
                      <a16:colId xmlns:a16="http://schemas.microsoft.com/office/drawing/2014/main" val="1166766320"/>
                    </a:ext>
                  </a:extLst>
                </a:gridCol>
              </a:tblGrid>
              <a:tr h="264695">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noFill/>
                  </a:tcPr>
                </a:tc>
                <a:tc gridSpan="50">
                  <a:txBody>
                    <a:bodyPr/>
                    <a:lstStyle/>
                    <a:p>
                      <a:pPr algn="ctr" fontAlgn="b"/>
                      <a:r>
                        <a:rPr lang="en-GB" sz="1100" b="0" i="0" u="none" strike="noStrike">
                          <a:solidFill>
                            <a:srgbClr val="000000"/>
                          </a:solidFill>
                          <a:effectLst/>
                          <a:latin typeface="Calibri" panose="020F0502020204030204" pitchFamily="34" charset="0"/>
                        </a:rPr>
                        <a:t>Mon-Fri</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0">
                  <a:txBody>
                    <a:bodyPr/>
                    <a:lstStyle/>
                    <a:p>
                      <a:pPr algn="ctr" fontAlgn="b"/>
                      <a:r>
                        <a:rPr lang="en-GB" sz="1100" b="0" i="0" u="none" strike="noStrike">
                          <a:solidFill>
                            <a:srgbClr val="000000"/>
                          </a:solidFill>
                          <a:effectLst/>
                          <a:latin typeface="Calibri" panose="020F0502020204030204" pitchFamily="34" charset="0"/>
                        </a:rPr>
                        <a:t>Saturday</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0">
                  <a:txBody>
                    <a:bodyPr/>
                    <a:lstStyle/>
                    <a:p>
                      <a:pPr algn="ctr" fontAlgn="b"/>
                      <a:r>
                        <a:rPr lang="en-GB" sz="1100" b="0" i="0" u="none" strike="noStrike">
                          <a:solidFill>
                            <a:srgbClr val="000000"/>
                          </a:solidFill>
                          <a:effectLst/>
                          <a:latin typeface="Calibri" panose="020F0502020204030204" pitchFamily="34" charset="0"/>
                        </a:rPr>
                        <a:t>Sunday</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17786639"/>
                  </a:ext>
                </a:extLst>
              </a:tr>
              <a:tr h="264695">
                <a:tc>
                  <a:txBody>
                    <a:bodyPr/>
                    <a:lstStyle/>
                    <a:p>
                      <a:pPr algn="r" fontAlgn="ctr"/>
                      <a:r>
                        <a:rPr lang="en-GB" sz="900" b="0" i="0" u="none" strike="noStrike">
                          <a:solidFill>
                            <a:srgbClr val="000000"/>
                          </a:solidFill>
                          <a:effectLst/>
                          <a:latin typeface="Calibri" panose="020F0502020204030204" pitchFamily="34" charset="0"/>
                        </a:rPr>
                        <a:t>Store opening times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836066687"/>
                  </a:ext>
                </a:extLst>
              </a:tr>
              <a:tr h="264695">
                <a:tc>
                  <a:txBody>
                    <a:bodyPr/>
                    <a:lstStyle/>
                    <a:p>
                      <a:pPr algn="r" fontAlgn="ctr"/>
                      <a:r>
                        <a:rPr lang="en-GB" sz="900" b="0" i="0" u="none" strike="noStrike">
                          <a:solidFill>
                            <a:srgbClr val="000000"/>
                          </a:solidFill>
                          <a:effectLst/>
                          <a:latin typeface="Calibri" panose="020F0502020204030204" pitchFamily="34" charset="0"/>
                        </a:rPr>
                        <a:t>ODEON-Cinema </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30859590"/>
                  </a:ext>
                </a:extLst>
              </a:tr>
              <a:tr h="264695">
                <a:tc>
                  <a:txBody>
                    <a:bodyPr/>
                    <a:lstStyle/>
                    <a:p>
                      <a:pPr algn="r" fontAlgn="ctr"/>
                      <a:r>
                        <a:rPr lang="en-GB" sz="900" b="0" i="0" u="none" strike="noStrike">
                          <a:solidFill>
                            <a:srgbClr val="000000"/>
                          </a:solidFill>
                          <a:effectLst/>
                          <a:latin typeface="Calibri" panose="020F0502020204030204" pitchFamily="34" charset="0"/>
                        </a:rPr>
                        <a:t>WC lights schedule</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597576959"/>
                  </a:ext>
                </a:extLst>
              </a:tr>
              <a:tr h="264695">
                <a:tc>
                  <a:txBody>
                    <a:bodyPr/>
                    <a:lstStyle/>
                    <a:p>
                      <a:pPr algn="r" fontAlgn="ctr"/>
                      <a:r>
                        <a:rPr lang="en-GB" sz="900" b="0" i="0" u="none" strike="noStrike">
                          <a:solidFill>
                            <a:srgbClr val="000000"/>
                          </a:solidFill>
                          <a:effectLst/>
                          <a:latin typeface="Calibri" panose="020F0502020204030204" pitchFamily="34" charset="0"/>
                        </a:rPr>
                        <a:t>Cleaning Lighting</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25400" cap="flat" cmpd="dbl" algn="ctr">
                      <a:solidFill>
                        <a:srgbClr val="FF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25400" cap="flat" cmpd="dbl" algn="ctr">
                      <a:solidFill>
                        <a:srgbClr val="FF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08079494"/>
                  </a:ext>
                </a:extLst>
              </a:tr>
              <a:tr h="264695">
                <a:tc>
                  <a:txBody>
                    <a:bodyPr/>
                    <a:lstStyle/>
                    <a:p>
                      <a:pPr algn="r" fontAlgn="ctr"/>
                      <a:r>
                        <a:rPr lang="en-GB" sz="900" b="0" i="0" u="none" strike="noStrike">
                          <a:solidFill>
                            <a:srgbClr val="000000"/>
                          </a:solidFill>
                          <a:effectLst/>
                          <a:latin typeface="Calibri" panose="020F0502020204030204" pitchFamily="34" charset="0"/>
                        </a:rPr>
                        <a:t>Cornice Lighting</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171244340"/>
                  </a:ext>
                </a:extLst>
              </a:tr>
              <a:tr h="264695">
                <a:tc>
                  <a:txBody>
                    <a:bodyPr/>
                    <a:lstStyle/>
                    <a:p>
                      <a:pPr algn="r" fontAlgn="ctr"/>
                      <a:r>
                        <a:rPr lang="en-GB" sz="900" b="0" i="0" u="none" strike="noStrike">
                          <a:solidFill>
                            <a:srgbClr val="000000"/>
                          </a:solidFill>
                          <a:effectLst/>
                          <a:latin typeface="Calibri" panose="020F0502020204030204" pitchFamily="34" charset="0"/>
                        </a:rPr>
                        <a:t>Mall Lighting</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25400" cap="flat" cmpd="dbl" algn="ctr">
                      <a:solidFill>
                        <a:srgbClr val="FF0000"/>
                      </a:solidFill>
                      <a:prstDash val="solid"/>
                      <a:round/>
                      <a:headEnd type="none" w="med" len="med"/>
                      <a:tailEnd type="none" w="med" len="med"/>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9BC2E6"/>
                    </a:solid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25400" cap="flat" cmpd="dbl" algn="ctr">
                      <a:solidFill>
                        <a:srgbClr val="FF0000"/>
                      </a:solidFill>
                      <a:prstDash val="solid"/>
                      <a:round/>
                      <a:headEnd type="none" w="med" len="med"/>
                      <a:tailEnd type="none" w="med" len="med"/>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467811306"/>
                  </a:ext>
                </a:extLst>
              </a:tr>
              <a:tr h="264695">
                <a:tc>
                  <a:txBody>
                    <a:bodyPr/>
                    <a:lstStyle/>
                    <a:p>
                      <a:pPr algn="r" fontAlgn="ctr"/>
                      <a:r>
                        <a:rPr lang="en-GB" sz="900" b="0" i="0" u="none" strike="noStrike" dirty="0">
                          <a:solidFill>
                            <a:srgbClr val="000000"/>
                          </a:solidFill>
                          <a:effectLst/>
                          <a:latin typeface="Calibri" panose="020F0502020204030204" pitchFamily="34" charset="0"/>
                        </a:rPr>
                        <a:t>Xmas Lighting</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25400" cap="flat" cmpd="dbl" algn="ctr">
                      <a:solidFill>
                        <a:srgbClr val="FF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w="25400" cap="flat" cmpd="dbl" algn="ctr">
                      <a:solidFill>
                        <a:srgbClr val="FF0000"/>
                      </a:solidFill>
                      <a:prstDash val="solid"/>
                      <a:round/>
                      <a:headEnd type="none" w="med" len="med"/>
                      <a:tailEnd type="none" w="med" len="med"/>
                    </a:lnB>
                    <a:solidFill>
                      <a:srgbClr val="000000"/>
                    </a:solid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25400" cap="flat" cmpd="dbl" algn="ctr">
                      <a:solidFill>
                        <a:srgbClr val="FF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w="25400" cap="flat" cmpd="dbl"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280401"/>
                  </a:ext>
                </a:extLst>
              </a:tr>
              <a:tr h="255872">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rowSpan="2" gridSpan="2">
                  <a:txBody>
                    <a:bodyPr/>
                    <a:lstStyle/>
                    <a:p>
                      <a:pPr algn="ctr" fontAlgn="ctr"/>
                      <a:r>
                        <a:rPr lang="en-GB" sz="800" b="0" i="0" u="none" strike="noStrike">
                          <a:solidFill>
                            <a:srgbClr val="000000"/>
                          </a:solidFill>
                          <a:effectLst/>
                          <a:latin typeface="Calibri" panose="020F0502020204030204" pitchFamily="34" charset="0"/>
                        </a:rPr>
                        <a:t>00:00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03:00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13:00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23:00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03:00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07:00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13:00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23:00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03:00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09:00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13:00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14:00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15:00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16:00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17:00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FF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18:00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19:00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20:00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21:00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a:solidFill>
                            <a:srgbClr val="000000"/>
                          </a:solidFill>
                          <a:effectLst/>
                          <a:latin typeface="Calibri" panose="020F0502020204030204" pitchFamily="34" charset="0"/>
                        </a:rPr>
                        <a:t>22:00</a:t>
                      </a:r>
                    </a:p>
                  </a:txBody>
                  <a:tcPr marL="6350" marR="6350" marT="6350" marB="0" vert="vert"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tc rowSpan="2" gridSpan="2">
                  <a:txBody>
                    <a:bodyPr/>
                    <a:lstStyle/>
                    <a:p>
                      <a:pPr algn="ctr" fontAlgn="ctr"/>
                      <a:r>
                        <a:rPr lang="en-GB" sz="800" b="0" i="0" u="none" strike="noStrike" dirty="0">
                          <a:solidFill>
                            <a:srgbClr val="000000"/>
                          </a:solidFill>
                          <a:effectLst/>
                          <a:latin typeface="Calibri" panose="020F0502020204030204" pitchFamily="34" charset="0"/>
                        </a:rPr>
                        <a:t>23:00</a:t>
                      </a:r>
                    </a:p>
                  </a:txBody>
                  <a:tcPr marL="6350" marR="6350" marT="6350" marB="0" vert="vert"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rowSpan="2" hMerge="1">
                  <a:txBody>
                    <a:bodyPr/>
                    <a:lstStyle/>
                    <a:p>
                      <a:endParaRPr lang="en-GB"/>
                    </a:p>
                  </a:txBody>
                  <a:tcPr/>
                </a:tc>
                <a:extLst>
                  <a:ext uri="{0D108BD9-81ED-4DB2-BD59-A6C34878D82A}">
                    <a16:rowId xmlns:a16="http://schemas.microsoft.com/office/drawing/2014/main" val="375409199"/>
                  </a:ext>
                </a:extLst>
              </a:tr>
              <a:tr h="291770">
                <a:tc>
                  <a:txBody>
                    <a:bodyPr/>
                    <a:lstStyle/>
                    <a:p>
                      <a:pPr algn="l"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noFill/>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554842954"/>
                  </a:ext>
                </a:extLst>
              </a:tr>
            </a:tbl>
          </a:graphicData>
        </a:graphic>
      </p:graphicFrame>
      <p:sp>
        <p:nvSpPr>
          <p:cNvPr id="14" name="Callout: Line 13">
            <a:extLst>
              <a:ext uri="{FF2B5EF4-FFF2-40B4-BE49-F238E27FC236}">
                <a16:creationId xmlns:a16="http://schemas.microsoft.com/office/drawing/2014/main" id="{6DF11401-8281-52E3-8D08-5A709F111345}"/>
              </a:ext>
            </a:extLst>
          </p:cNvPr>
          <p:cNvSpPr/>
          <p:nvPr/>
        </p:nvSpPr>
        <p:spPr>
          <a:xfrm>
            <a:off x="5210297" y="1976965"/>
            <a:ext cx="1223238" cy="429949"/>
          </a:xfrm>
          <a:prstGeom prst="borderCallout1">
            <a:avLst>
              <a:gd name="adj1" fmla="val 46920"/>
              <a:gd name="adj2" fmla="val -6458"/>
              <a:gd name="adj3" fmla="val 237852"/>
              <a:gd name="adj4" fmla="val -10270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900" dirty="0"/>
              <a:t>Reduction in Lighting Output – dimming periods</a:t>
            </a:r>
          </a:p>
        </p:txBody>
      </p:sp>
      <p:sp>
        <p:nvSpPr>
          <p:cNvPr id="16" name="Callout: Line 15">
            <a:extLst>
              <a:ext uri="{FF2B5EF4-FFF2-40B4-BE49-F238E27FC236}">
                <a16:creationId xmlns:a16="http://schemas.microsoft.com/office/drawing/2014/main" id="{11D6B1AA-8B12-60C3-95CF-5DC8F6B7EA86}"/>
              </a:ext>
            </a:extLst>
          </p:cNvPr>
          <p:cNvSpPr/>
          <p:nvPr/>
        </p:nvSpPr>
        <p:spPr>
          <a:xfrm>
            <a:off x="8740729" y="2515803"/>
            <a:ext cx="968901" cy="429949"/>
          </a:xfrm>
          <a:prstGeom prst="borderCallout1">
            <a:avLst>
              <a:gd name="adj1" fmla="val 46920"/>
              <a:gd name="adj2" fmla="val -6458"/>
              <a:gd name="adj3" fmla="val 292781"/>
              <a:gd name="adj4" fmla="val -6145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900" dirty="0"/>
              <a:t>Christmas Lights Off In Summer</a:t>
            </a:r>
          </a:p>
        </p:txBody>
      </p:sp>
      <p:graphicFrame>
        <p:nvGraphicFramePr>
          <p:cNvPr id="2" name="Table 15">
            <a:extLst>
              <a:ext uri="{FF2B5EF4-FFF2-40B4-BE49-F238E27FC236}">
                <a16:creationId xmlns:a16="http://schemas.microsoft.com/office/drawing/2014/main" id="{7F47BD51-CF85-582B-D77C-D8DFBC13444E}"/>
              </a:ext>
            </a:extLst>
          </p:cNvPr>
          <p:cNvGraphicFramePr>
            <a:graphicFrameLocks noGrp="1"/>
          </p:cNvGraphicFramePr>
          <p:nvPr>
            <p:extLst>
              <p:ext uri="{D42A27DB-BD31-4B8C-83A1-F6EECF244321}">
                <p14:modId xmlns:p14="http://schemas.microsoft.com/office/powerpoint/2010/main" val="3595898704"/>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Merchandising sales / bright &amp; airy.</a:t>
                      </a:r>
                    </a:p>
                  </a:txBody>
                  <a:tcPr/>
                </a:tc>
                <a:tc>
                  <a:txBody>
                    <a:bodyPr/>
                    <a:lstStyle/>
                    <a:p>
                      <a:pPr marL="0" algn="l" defTabSz="914400" rtl="0" eaLnBrk="1" latinLnBrk="0" hangingPunct="1"/>
                      <a:r>
                        <a:rPr lang="en-GB" sz="1600" kern="1200" dirty="0">
                          <a:solidFill>
                            <a:schemeClr val="tx1"/>
                          </a:solidFill>
                          <a:latin typeface="+mn-lt"/>
                          <a:ea typeface="+mn-ea"/>
                          <a:cs typeface="+mn-cs"/>
                        </a:rPr>
                        <a:t>Wasted power during daylight hours.</a:t>
                      </a:r>
                    </a:p>
                  </a:txBody>
                  <a:tcPr/>
                </a:tc>
                <a:tc>
                  <a:txBody>
                    <a:bodyPr/>
                    <a:lstStyle/>
                    <a:p>
                      <a:pPr marL="0" algn="l" defTabSz="914400" rtl="0" eaLnBrk="1" latinLnBrk="0" hangingPunct="1"/>
                      <a:r>
                        <a:rPr lang="en-GB" sz="1600" kern="1200" dirty="0">
                          <a:solidFill>
                            <a:schemeClr val="tx1"/>
                          </a:solidFill>
                          <a:latin typeface="+mn-lt"/>
                          <a:ea typeface="+mn-ea"/>
                          <a:cs typeface="+mn-cs"/>
                        </a:rPr>
                        <a:t>Basic daylight dimming.</a:t>
                      </a:r>
                    </a:p>
                    <a:p>
                      <a:pPr marL="0" algn="l" defTabSz="914400" rtl="0" eaLnBrk="1" latinLnBrk="0" hangingPunct="1"/>
                      <a:r>
                        <a:rPr lang="en-GB" sz="1600" kern="1200" dirty="0">
                          <a:solidFill>
                            <a:schemeClr val="tx1"/>
                          </a:solidFill>
                          <a:latin typeface="+mn-lt"/>
                          <a:ea typeface="+mn-ea"/>
                          <a:cs typeface="+mn-cs"/>
                        </a:rPr>
                        <a:t>£9,130</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239126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14</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Circadian  </a:t>
            </a:r>
            <a:r>
              <a:rPr lang="en-GB" dirty="0">
                <a:solidFill>
                  <a:srgbClr val="25273A"/>
                </a:solidFill>
                <a:highlight>
                  <a:srgbClr val="FFDF00"/>
                </a:highlight>
              </a:rPr>
              <a:t>Lighting</a:t>
            </a:r>
            <a:endParaRPr lang="en-GB" dirty="0"/>
          </a:p>
        </p:txBody>
      </p:sp>
      <p:pic>
        <p:nvPicPr>
          <p:cNvPr id="3" name="Picture 2">
            <a:extLst>
              <a:ext uri="{FF2B5EF4-FFF2-40B4-BE49-F238E27FC236}">
                <a16:creationId xmlns:a16="http://schemas.microsoft.com/office/drawing/2014/main" id="{CA59C665-DE07-575F-7525-E395C447B890}"/>
              </a:ext>
            </a:extLst>
          </p:cNvPr>
          <p:cNvPicPr>
            <a:picLocks noChangeAspect="1"/>
          </p:cNvPicPr>
          <p:nvPr/>
        </p:nvPicPr>
        <p:blipFill>
          <a:blip r:embed="rId2"/>
          <a:stretch>
            <a:fillRect/>
          </a:stretch>
        </p:blipFill>
        <p:spPr>
          <a:xfrm>
            <a:off x="830209" y="1124744"/>
            <a:ext cx="10660571" cy="4082136"/>
          </a:xfrm>
          <a:prstGeom prst="rect">
            <a:avLst/>
          </a:prstGeom>
        </p:spPr>
      </p:pic>
      <p:graphicFrame>
        <p:nvGraphicFramePr>
          <p:cNvPr id="6" name="Table 15">
            <a:extLst>
              <a:ext uri="{FF2B5EF4-FFF2-40B4-BE49-F238E27FC236}">
                <a16:creationId xmlns:a16="http://schemas.microsoft.com/office/drawing/2014/main" id="{8BDA67A5-6A98-607F-427E-123F3B9F68F1}"/>
              </a:ext>
            </a:extLst>
          </p:cNvPr>
          <p:cNvGraphicFramePr>
            <a:graphicFrameLocks noGrp="1"/>
          </p:cNvGraphicFramePr>
          <p:nvPr>
            <p:extLst>
              <p:ext uri="{D42A27DB-BD31-4B8C-83A1-F6EECF244321}">
                <p14:modId xmlns:p14="http://schemas.microsoft.com/office/powerpoint/2010/main" val="2193154316"/>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Diurnal lighting output</a:t>
                      </a:r>
                    </a:p>
                  </a:txBody>
                  <a:tcPr/>
                </a:tc>
                <a:tc>
                  <a:txBody>
                    <a:bodyPr/>
                    <a:lstStyle/>
                    <a:p>
                      <a:pPr marL="0" algn="l" defTabSz="914400" rtl="0" eaLnBrk="1" latinLnBrk="0" hangingPunct="1"/>
                      <a:r>
                        <a:rPr lang="en-GB" sz="1600" kern="1200" dirty="0">
                          <a:solidFill>
                            <a:schemeClr val="tx1"/>
                          </a:solidFill>
                          <a:latin typeface="+mn-lt"/>
                          <a:ea typeface="+mn-ea"/>
                          <a:cs typeface="+mn-cs"/>
                        </a:rPr>
                        <a:t>Wasted power during daylight hours.</a:t>
                      </a:r>
                    </a:p>
                  </a:txBody>
                  <a:tcPr/>
                </a:tc>
                <a:tc>
                  <a:txBody>
                    <a:bodyPr/>
                    <a:lstStyle/>
                    <a:p>
                      <a:pPr marL="0" algn="l" defTabSz="914400" rtl="0" eaLnBrk="1" latinLnBrk="0" hangingPunct="1"/>
                      <a:r>
                        <a:rPr lang="en-GB" sz="1600" kern="1200" dirty="0">
                          <a:solidFill>
                            <a:schemeClr val="tx1"/>
                          </a:solidFill>
                          <a:latin typeface="+mn-lt"/>
                          <a:ea typeface="+mn-ea"/>
                          <a:cs typeface="+mn-cs"/>
                        </a:rPr>
                        <a:t>Energy saving = 10-30%</a:t>
                      </a:r>
                    </a:p>
                    <a:p>
                      <a:pPr marL="0" algn="l" defTabSz="914400" rtl="0" eaLnBrk="1" latinLnBrk="0" hangingPunct="1"/>
                      <a:r>
                        <a:rPr lang="en-GB" sz="1600" kern="1200" dirty="0">
                          <a:solidFill>
                            <a:schemeClr val="tx1"/>
                          </a:solidFill>
                          <a:latin typeface="+mn-lt"/>
                          <a:ea typeface="+mn-ea"/>
                          <a:cs typeface="+mn-cs"/>
                        </a:rPr>
                        <a:t>Maintenance = 10-20%</a:t>
                      </a:r>
                    </a:p>
                    <a:p>
                      <a:pPr marL="0" algn="l" defTabSz="914400" rtl="0" eaLnBrk="1" latinLnBrk="0" hangingPunct="1"/>
                      <a:r>
                        <a:rPr lang="en-GB" sz="1600" kern="1200" dirty="0">
                          <a:solidFill>
                            <a:schemeClr val="tx1"/>
                          </a:solidFill>
                          <a:latin typeface="+mn-lt"/>
                          <a:ea typeface="+mn-ea"/>
                          <a:cs typeface="+mn-cs"/>
                        </a:rPr>
                        <a:t>Productivity = 2-10%</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216532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8FE2A33-2B65-2A1F-92F4-46E5F4785C0A}"/>
              </a:ext>
            </a:extLst>
          </p:cNvPr>
          <p:cNvSpPr>
            <a:spLocks noGrp="1"/>
          </p:cNvSpPr>
          <p:nvPr>
            <p:ph type="body" sz="quarter" idx="44"/>
          </p:nvPr>
        </p:nvSpPr>
        <p:spPr/>
        <p:txBody>
          <a:bodyPr/>
          <a:lstStyle/>
          <a:p>
            <a:r>
              <a:rPr lang="en-GB" dirty="0"/>
              <a:t>Summary of Measures</a:t>
            </a:r>
          </a:p>
        </p:txBody>
      </p:sp>
      <p:sp>
        <p:nvSpPr>
          <p:cNvPr id="4" name="Slide Number Placeholder 3">
            <a:extLst>
              <a:ext uri="{FF2B5EF4-FFF2-40B4-BE49-F238E27FC236}">
                <a16:creationId xmlns:a16="http://schemas.microsoft.com/office/drawing/2014/main" id="{9A72254E-1235-BDB8-185D-5E1824EA568C}"/>
              </a:ext>
            </a:extLst>
          </p:cNvPr>
          <p:cNvSpPr>
            <a:spLocks noGrp="1"/>
          </p:cNvSpPr>
          <p:nvPr>
            <p:ph type="sldNum" sz="quarter" idx="47"/>
          </p:nvPr>
        </p:nvSpPr>
        <p:spPr/>
        <p:txBody>
          <a:bodyPr/>
          <a:lstStyle/>
          <a:p>
            <a:fld id="{BB07EAE1-021A-493C-B07F-6FE9E5D11BEB}" type="slidenum">
              <a:rPr lang="en-GB" smtClean="0"/>
              <a:pPr/>
              <a:t>15</a:t>
            </a:fld>
            <a:endParaRPr lang="en-GB" dirty="0"/>
          </a:p>
        </p:txBody>
      </p:sp>
      <p:sp>
        <p:nvSpPr>
          <p:cNvPr id="19" name="Title 18">
            <a:extLst>
              <a:ext uri="{FF2B5EF4-FFF2-40B4-BE49-F238E27FC236}">
                <a16:creationId xmlns:a16="http://schemas.microsoft.com/office/drawing/2014/main" id="{DE15E0FF-721C-8A3F-1931-2820D3BEC89E}"/>
              </a:ext>
            </a:extLst>
          </p:cNvPr>
          <p:cNvSpPr>
            <a:spLocks noGrp="1"/>
          </p:cNvSpPr>
          <p:nvPr>
            <p:ph type="title"/>
          </p:nvPr>
        </p:nvSpPr>
        <p:spPr/>
        <p:txBody>
          <a:bodyPr/>
          <a:lstStyle/>
          <a:p>
            <a:r>
              <a:rPr lang="en-GB" dirty="0"/>
              <a:t>Optimisation </a:t>
            </a:r>
            <a:r>
              <a:rPr lang="en-GB" dirty="0">
                <a:solidFill>
                  <a:srgbClr val="25273A"/>
                </a:solidFill>
                <a:highlight>
                  <a:srgbClr val="FFDF00"/>
                </a:highlight>
              </a:rPr>
              <a:t>Potential</a:t>
            </a:r>
          </a:p>
        </p:txBody>
      </p:sp>
      <p:sp>
        <p:nvSpPr>
          <p:cNvPr id="20" name="Text Placeholder 19">
            <a:extLst>
              <a:ext uri="{FF2B5EF4-FFF2-40B4-BE49-F238E27FC236}">
                <a16:creationId xmlns:a16="http://schemas.microsoft.com/office/drawing/2014/main" id="{98913E44-4835-5C4B-199F-85926FF74608}"/>
              </a:ext>
            </a:extLst>
          </p:cNvPr>
          <p:cNvSpPr>
            <a:spLocks noGrp="1"/>
          </p:cNvSpPr>
          <p:nvPr>
            <p:ph type="body" sz="quarter" idx="16"/>
          </p:nvPr>
        </p:nvSpPr>
        <p:spPr/>
        <p:txBody>
          <a:bodyPr/>
          <a:lstStyle/>
          <a:p>
            <a:endParaRPr lang="en-GB"/>
          </a:p>
        </p:txBody>
      </p:sp>
      <p:pic>
        <p:nvPicPr>
          <p:cNvPr id="1025" name="Picture 1" descr="EUI Performance to Date (2023 Benchmark kWhe)">
            <a:extLst>
              <a:ext uri="{FF2B5EF4-FFF2-40B4-BE49-F238E27FC236}">
                <a16:creationId xmlns:a16="http://schemas.microsoft.com/office/drawing/2014/main" id="{1B78F280-AD25-C9A4-20B8-B73FCA65B69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3989" y="1621214"/>
            <a:ext cx="4522529" cy="33579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B30BECB-3440-FAEB-361E-63B8C19654AE}"/>
              </a:ext>
            </a:extLst>
          </p:cNvPr>
          <p:cNvPicPr>
            <a:picLocks noChangeAspect="1"/>
          </p:cNvPicPr>
          <p:nvPr/>
        </p:nvPicPr>
        <p:blipFill>
          <a:blip r:embed="rId3"/>
          <a:stretch>
            <a:fillRect/>
          </a:stretch>
        </p:blipFill>
        <p:spPr>
          <a:xfrm>
            <a:off x="5248232" y="1124744"/>
            <a:ext cx="6722786" cy="4765432"/>
          </a:xfrm>
          <a:prstGeom prst="rect">
            <a:avLst/>
          </a:prstGeom>
        </p:spPr>
      </p:pic>
      <p:sp>
        <p:nvSpPr>
          <p:cNvPr id="9" name="Arrow: Right 8">
            <a:extLst>
              <a:ext uri="{FF2B5EF4-FFF2-40B4-BE49-F238E27FC236}">
                <a16:creationId xmlns:a16="http://schemas.microsoft.com/office/drawing/2014/main" id="{86732F1B-99D6-89D2-4714-746218513846}"/>
              </a:ext>
            </a:extLst>
          </p:cNvPr>
          <p:cNvSpPr/>
          <p:nvPr/>
        </p:nvSpPr>
        <p:spPr>
          <a:xfrm>
            <a:off x="4697233" y="2852538"/>
            <a:ext cx="770116" cy="304800"/>
          </a:xfrm>
          <a:prstGeom prst="rightArrow">
            <a:avLst/>
          </a:prstGeom>
          <a:solidFill>
            <a:srgbClr val="118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5" name="Table 4">
            <a:extLst>
              <a:ext uri="{FF2B5EF4-FFF2-40B4-BE49-F238E27FC236}">
                <a16:creationId xmlns:a16="http://schemas.microsoft.com/office/drawing/2014/main" id="{449798CB-6B0B-BC97-53CD-99C00246D44C}"/>
              </a:ext>
            </a:extLst>
          </p:cNvPr>
          <p:cNvGraphicFramePr>
            <a:graphicFrameLocks noGrp="1"/>
          </p:cNvGraphicFramePr>
          <p:nvPr/>
        </p:nvGraphicFramePr>
        <p:xfrm>
          <a:off x="450849" y="5461976"/>
          <a:ext cx="4972974" cy="1139460"/>
        </p:xfrm>
        <a:graphic>
          <a:graphicData uri="http://schemas.openxmlformats.org/drawingml/2006/table">
            <a:tbl>
              <a:tblPr firstRow="1" bandRow="1">
                <a:tableStyleId>{69CF1AB2-1976-4502-BF36-3FF5EA218861}</a:tableStyleId>
              </a:tblPr>
              <a:tblGrid>
                <a:gridCol w="2486487">
                  <a:extLst>
                    <a:ext uri="{9D8B030D-6E8A-4147-A177-3AD203B41FA5}">
                      <a16:colId xmlns:a16="http://schemas.microsoft.com/office/drawing/2014/main" val="213326435"/>
                    </a:ext>
                  </a:extLst>
                </a:gridCol>
                <a:gridCol w="2486487">
                  <a:extLst>
                    <a:ext uri="{9D8B030D-6E8A-4147-A177-3AD203B41FA5}">
                      <a16:colId xmlns:a16="http://schemas.microsoft.com/office/drawing/2014/main" val="562863405"/>
                    </a:ext>
                  </a:extLst>
                </a:gridCol>
              </a:tblGrid>
              <a:tr h="379820">
                <a:tc>
                  <a:txBody>
                    <a:bodyPr/>
                    <a:lstStyle/>
                    <a:p>
                      <a:r>
                        <a:rPr lang="en-GB"/>
                        <a:t>Energy Savings:</a:t>
                      </a:r>
                      <a:endParaRPr lang="en-GB" dirty="0"/>
                    </a:p>
                  </a:txBody>
                  <a:tcPr/>
                </a:tc>
                <a:tc>
                  <a:txBody>
                    <a:bodyPr/>
                    <a:lstStyle/>
                    <a:p>
                      <a:r>
                        <a:rPr lang="en-GB" dirty="0"/>
                        <a:t>11%</a:t>
                      </a:r>
                    </a:p>
                  </a:txBody>
                  <a:tcPr/>
                </a:tc>
                <a:extLst>
                  <a:ext uri="{0D108BD9-81ED-4DB2-BD59-A6C34878D82A}">
                    <a16:rowId xmlns:a16="http://schemas.microsoft.com/office/drawing/2014/main" val="2862241130"/>
                  </a:ext>
                </a:extLst>
              </a:tr>
              <a:tr h="379820">
                <a:tc>
                  <a:txBody>
                    <a:bodyPr/>
                    <a:lstStyle/>
                    <a:p>
                      <a:r>
                        <a:rPr lang="en-GB"/>
                        <a:t>Cost Savings:</a:t>
                      </a:r>
                      <a:endParaRPr lang="en-GB" dirty="0"/>
                    </a:p>
                  </a:txBody>
                  <a:tcPr/>
                </a:tc>
                <a:tc>
                  <a:txBody>
                    <a:bodyPr/>
                    <a:lstStyle/>
                    <a:p>
                      <a:r>
                        <a:rPr lang="en-GB"/>
                        <a:t>£65.5k</a:t>
                      </a:r>
                      <a:endParaRPr lang="en-GB" dirty="0"/>
                    </a:p>
                  </a:txBody>
                  <a:tcPr/>
                </a:tc>
                <a:extLst>
                  <a:ext uri="{0D108BD9-81ED-4DB2-BD59-A6C34878D82A}">
                    <a16:rowId xmlns:a16="http://schemas.microsoft.com/office/drawing/2014/main" val="2233933285"/>
                  </a:ext>
                </a:extLst>
              </a:tr>
              <a:tr h="379820">
                <a:tc>
                  <a:txBody>
                    <a:bodyPr/>
                    <a:lstStyle/>
                    <a:p>
                      <a:r>
                        <a:rPr lang="en-GB"/>
                        <a:t>CO</a:t>
                      </a:r>
                      <a:r>
                        <a:rPr lang="en-GB" baseline="-25000"/>
                        <a:t>2</a:t>
                      </a:r>
                      <a:r>
                        <a:rPr lang="en-GB" baseline="0"/>
                        <a:t> Savings:</a:t>
                      </a:r>
                      <a:endParaRPr lang="en-GB" dirty="0"/>
                    </a:p>
                  </a:txBody>
                  <a:tcPr/>
                </a:tc>
                <a:tc>
                  <a:txBody>
                    <a:bodyPr/>
                    <a:lstStyle/>
                    <a:p>
                      <a:r>
                        <a:rPr lang="en-GB" dirty="0"/>
                        <a:t>72,000 kgCO</a:t>
                      </a:r>
                      <a:r>
                        <a:rPr lang="en-GB" baseline="-25000" dirty="0"/>
                        <a:t>2</a:t>
                      </a:r>
                      <a:r>
                        <a:rPr lang="en-GB" baseline="0" dirty="0"/>
                        <a:t>/yr</a:t>
                      </a:r>
                      <a:endParaRPr lang="en-GB" dirty="0"/>
                    </a:p>
                  </a:txBody>
                  <a:tcPr/>
                </a:tc>
                <a:extLst>
                  <a:ext uri="{0D108BD9-81ED-4DB2-BD59-A6C34878D82A}">
                    <a16:rowId xmlns:a16="http://schemas.microsoft.com/office/drawing/2014/main" val="787982320"/>
                  </a:ext>
                </a:extLst>
              </a:tr>
            </a:tbl>
          </a:graphicData>
        </a:graphic>
      </p:graphicFrame>
    </p:spTree>
    <p:extLst>
      <p:ext uri="{BB962C8B-B14F-4D97-AF65-F5344CB8AC3E}">
        <p14:creationId xmlns:p14="http://schemas.microsoft.com/office/powerpoint/2010/main" val="298047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5C8111C-2336-62CE-E4A6-0BFB332BA778}"/>
              </a:ext>
            </a:extLst>
          </p:cNvPr>
          <p:cNvSpPr>
            <a:spLocks noGrp="1"/>
          </p:cNvSpPr>
          <p:nvPr>
            <p:ph type="body" sz="quarter" idx="13"/>
          </p:nvPr>
        </p:nvSpPr>
        <p:spPr/>
        <p:txBody>
          <a:bodyPr/>
          <a:lstStyle/>
          <a:p>
            <a:r>
              <a:rPr lang="en-GB" dirty="0"/>
              <a:t>Thanks</a:t>
            </a:r>
          </a:p>
        </p:txBody>
      </p:sp>
      <p:pic>
        <p:nvPicPr>
          <p:cNvPr id="11" name="Picture Placeholder 10" descr="3D face graphic">
            <a:extLst>
              <a:ext uri="{FF2B5EF4-FFF2-40B4-BE49-F238E27FC236}">
                <a16:creationId xmlns:a16="http://schemas.microsoft.com/office/drawing/2014/main" id="{99999565-51A4-47CA-2E4F-C844434AC667}"/>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4C114860-A1B8-D528-9E55-7BCF63483387}"/>
              </a:ext>
            </a:extLst>
          </p:cNvPr>
          <p:cNvSpPr>
            <a:spLocks noGrp="1"/>
          </p:cNvSpPr>
          <p:nvPr>
            <p:ph type="body" sz="quarter" idx="30"/>
          </p:nvPr>
        </p:nvSpPr>
        <p:spPr/>
        <p:txBody>
          <a:bodyPr/>
          <a:lstStyle/>
          <a:p>
            <a:endParaRPr lang="en-GB"/>
          </a:p>
        </p:txBody>
      </p:sp>
      <p:sp>
        <p:nvSpPr>
          <p:cNvPr id="3" name="Slide Number Placeholder 2">
            <a:extLst>
              <a:ext uri="{FF2B5EF4-FFF2-40B4-BE49-F238E27FC236}">
                <a16:creationId xmlns:a16="http://schemas.microsoft.com/office/drawing/2014/main" id="{BC7F119B-E68C-44C5-3E18-C13D1FF9E8ED}"/>
              </a:ext>
            </a:extLst>
          </p:cNvPr>
          <p:cNvSpPr>
            <a:spLocks noGrp="1"/>
          </p:cNvSpPr>
          <p:nvPr>
            <p:ph type="sldNum" sz="quarter" idx="33"/>
          </p:nvPr>
        </p:nvSpPr>
        <p:spPr/>
        <p:txBody>
          <a:bodyPr/>
          <a:lstStyle/>
          <a:p>
            <a:fld id="{BB07EAE1-021A-493C-B07F-6FE9E5D11BEB}" type="slidenum">
              <a:rPr lang="en-GB" smtClean="0"/>
              <a:pPr/>
              <a:t>16</a:t>
            </a:fld>
            <a:endParaRPr lang="en-GB" dirty="0"/>
          </a:p>
        </p:txBody>
      </p:sp>
      <p:sp>
        <p:nvSpPr>
          <p:cNvPr id="6" name="Title 5">
            <a:extLst>
              <a:ext uri="{FF2B5EF4-FFF2-40B4-BE49-F238E27FC236}">
                <a16:creationId xmlns:a16="http://schemas.microsoft.com/office/drawing/2014/main" id="{C5396839-5099-5FBF-C0B4-26A6510BA73C}"/>
              </a:ext>
            </a:extLst>
          </p:cNvPr>
          <p:cNvSpPr>
            <a:spLocks noGrp="1"/>
          </p:cNvSpPr>
          <p:nvPr>
            <p:ph type="title"/>
          </p:nvPr>
        </p:nvSpPr>
        <p:spPr/>
        <p:txBody>
          <a:bodyPr/>
          <a:lstStyle/>
          <a:p>
            <a:endParaRPr lang="en-GB" dirty="0"/>
          </a:p>
        </p:txBody>
      </p:sp>
      <p:sp>
        <p:nvSpPr>
          <p:cNvPr id="2" name="TextBox 1">
            <a:extLst>
              <a:ext uri="{FF2B5EF4-FFF2-40B4-BE49-F238E27FC236}">
                <a16:creationId xmlns:a16="http://schemas.microsoft.com/office/drawing/2014/main" id="{4F75479D-CEE9-8639-5A63-1BF979AFA24F}"/>
              </a:ext>
            </a:extLst>
          </p:cNvPr>
          <p:cNvSpPr txBox="1"/>
          <p:nvPr/>
        </p:nvSpPr>
        <p:spPr>
          <a:xfrm>
            <a:off x="339526" y="4005064"/>
            <a:ext cx="2764830" cy="270074"/>
          </a:xfrm>
          <a:prstGeom prst="rect">
            <a:avLst/>
          </a:prstGeom>
          <a:noFill/>
        </p:spPr>
        <p:txBody>
          <a:bodyPr wrap="square" rtlCol="0">
            <a:spAutoFit/>
          </a:bodyPr>
          <a:lstStyle/>
          <a:p>
            <a:pPr algn="l">
              <a:lnSpc>
                <a:spcPct val="120000"/>
              </a:lnSpc>
              <a:spcAft>
                <a:spcPts val="1000"/>
              </a:spcAft>
            </a:pPr>
            <a:r>
              <a:rPr lang="en-GB" sz="1050" dirty="0"/>
              <a:t>peter.brown@savills.com</a:t>
            </a:r>
          </a:p>
        </p:txBody>
      </p:sp>
    </p:spTree>
    <p:extLst>
      <p:ext uri="{BB962C8B-B14F-4D97-AF65-F5344CB8AC3E}">
        <p14:creationId xmlns:p14="http://schemas.microsoft.com/office/powerpoint/2010/main" val="260746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Oval 173">
            <a:extLst>
              <a:ext uri="{FF2B5EF4-FFF2-40B4-BE49-F238E27FC236}">
                <a16:creationId xmlns:a16="http://schemas.microsoft.com/office/drawing/2014/main" id="{8176F520-0691-141E-5712-C031FA0ADDC8}"/>
              </a:ext>
            </a:extLst>
          </p:cNvPr>
          <p:cNvSpPr/>
          <p:nvPr/>
        </p:nvSpPr>
        <p:spPr>
          <a:xfrm>
            <a:off x="3516380" y="2806232"/>
            <a:ext cx="3549884" cy="3503211"/>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143" name="Text Placeholder 142">
            <a:extLst>
              <a:ext uri="{FF2B5EF4-FFF2-40B4-BE49-F238E27FC236}">
                <a16:creationId xmlns:a16="http://schemas.microsoft.com/office/drawing/2014/main" id="{F641F87B-FF10-8A94-42B2-0F4458BA5618}"/>
              </a:ext>
            </a:extLst>
          </p:cNvPr>
          <p:cNvSpPr>
            <a:spLocks noGrp="1"/>
          </p:cNvSpPr>
          <p:nvPr>
            <p:ph type="body" sz="quarter" idx="13"/>
          </p:nvPr>
        </p:nvSpPr>
        <p:spPr/>
        <p:txBody>
          <a:bodyPr/>
          <a:lstStyle/>
          <a:p>
            <a:r>
              <a:rPr lang="en-GB" dirty="0"/>
              <a:t>introduction</a:t>
            </a:r>
          </a:p>
        </p:txBody>
      </p:sp>
      <p:sp>
        <p:nvSpPr>
          <p:cNvPr id="3" name="Slide Number Placeholder 2">
            <a:extLst>
              <a:ext uri="{FF2B5EF4-FFF2-40B4-BE49-F238E27FC236}">
                <a16:creationId xmlns:a16="http://schemas.microsoft.com/office/drawing/2014/main" id="{A1678D57-003A-DB3A-6486-C0D9EC8A0F6C}"/>
              </a:ext>
            </a:extLst>
          </p:cNvPr>
          <p:cNvSpPr>
            <a:spLocks noGrp="1"/>
          </p:cNvSpPr>
          <p:nvPr>
            <p:ph type="sldNum" sz="quarter" idx="36"/>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B07EAE1-021A-493C-B07F-6FE9E5D11BEB}" type="slidenum">
              <a:rPr kumimoji="0" lang="en-GB" sz="900" b="0" i="0" u="none" strike="noStrike" kern="1200" cap="none" spc="0" normalizeH="0" baseline="0" noProof="0" smtClean="0">
                <a:ln>
                  <a:noFill/>
                </a:ln>
                <a:solidFill>
                  <a:srgbClr val="000000"/>
                </a:solidFill>
                <a:effectLst/>
                <a:uLnTx/>
                <a:uFillTx/>
                <a:latin typeface="Gotham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dirty="0">
              <a:ln>
                <a:noFill/>
              </a:ln>
              <a:solidFill>
                <a:srgbClr val="000000"/>
              </a:solidFill>
              <a:effectLst/>
              <a:uLnTx/>
              <a:uFillTx/>
              <a:latin typeface="Gotham Book"/>
              <a:ea typeface="+mn-ea"/>
              <a:cs typeface="+mn-cs"/>
            </a:endParaRPr>
          </a:p>
        </p:txBody>
      </p:sp>
      <p:sp>
        <p:nvSpPr>
          <p:cNvPr id="20" name="Title 19">
            <a:extLst>
              <a:ext uri="{FF2B5EF4-FFF2-40B4-BE49-F238E27FC236}">
                <a16:creationId xmlns:a16="http://schemas.microsoft.com/office/drawing/2014/main" id="{0B20A569-2608-B20E-B1AD-FA75FE8178E2}"/>
              </a:ext>
            </a:extLst>
          </p:cNvPr>
          <p:cNvSpPr>
            <a:spLocks noGrp="1"/>
          </p:cNvSpPr>
          <p:nvPr>
            <p:ph type="title"/>
          </p:nvPr>
        </p:nvSpPr>
        <p:spPr/>
        <p:txBody>
          <a:bodyPr/>
          <a:lstStyle/>
          <a:p>
            <a:r>
              <a:rPr lang="en-GB" dirty="0"/>
              <a:t>Savills BP&amp;O</a:t>
            </a:r>
          </a:p>
        </p:txBody>
      </p:sp>
      <p:sp>
        <p:nvSpPr>
          <p:cNvPr id="148" name="Oval 147">
            <a:extLst>
              <a:ext uri="{FF2B5EF4-FFF2-40B4-BE49-F238E27FC236}">
                <a16:creationId xmlns:a16="http://schemas.microsoft.com/office/drawing/2014/main" id="{97C903AE-FB95-56BD-D334-2338A867BD9F}"/>
              </a:ext>
            </a:extLst>
          </p:cNvPr>
          <p:cNvSpPr/>
          <p:nvPr/>
        </p:nvSpPr>
        <p:spPr>
          <a:xfrm>
            <a:off x="3684891" y="2949933"/>
            <a:ext cx="3219450" cy="3209925"/>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otham Book"/>
              <a:ea typeface="+mn-ea"/>
              <a:cs typeface="+mn-cs"/>
            </a:endParaRPr>
          </a:p>
        </p:txBody>
      </p:sp>
      <p:sp>
        <p:nvSpPr>
          <p:cNvPr id="144" name="Text Placeholder 143">
            <a:extLst>
              <a:ext uri="{FF2B5EF4-FFF2-40B4-BE49-F238E27FC236}">
                <a16:creationId xmlns:a16="http://schemas.microsoft.com/office/drawing/2014/main" id="{F080A7FD-C41C-2793-E0A5-585687B15FAB}"/>
              </a:ext>
            </a:extLst>
          </p:cNvPr>
          <p:cNvSpPr>
            <a:spLocks noGrp="1"/>
          </p:cNvSpPr>
          <p:nvPr>
            <p:ph type="body" sz="quarter" idx="38"/>
          </p:nvPr>
        </p:nvSpPr>
        <p:spPr>
          <a:xfrm>
            <a:off x="4192772" y="4093230"/>
            <a:ext cx="2197100" cy="923330"/>
          </a:xfrm>
        </p:spPr>
        <p:txBody>
          <a:bodyPr/>
          <a:lstStyle/>
          <a:p>
            <a:pPr algn="ctr"/>
            <a:r>
              <a:rPr lang="en-GB" sz="2000" b="1" dirty="0"/>
              <a:t>Building Performance &amp; Optimisation</a:t>
            </a:r>
          </a:p>
        </p:txBody>
      </p:sp>
      <p:grpSp>
        <p:nvGrpSpPr>
          <p:cNvPr id="214" name="Group 213">
            <a:extLst>
              <a:ext uri="{FF2B5EF4-FFF2-40B4-BE49-F238E27FC236}">
                <a16:creationId xmlns:a16="http://schemas.microsoft.com/office/drawing/2014/main" id="{500DF954-85A0-5E92-AFED-E358E6126170}"/>
              </a:ext>
            </a:extLst>
          </p:cNvPr>
          <p:cNvGrpSpPr/>
          <p:nvPr/>
        </p:nvGrpSpPr>
        <p:grpSpPr>
          <a:xfrm>
            <a:off x="7986919" y="2626767"/>
            <a:ext cx="2411329" cy="2439522"/>
            <a:chOff x="1007982" y="3429000"/>
            <a:chExt cx="2268698" cy="2317068"/>
          </a:xfrm>
        </p:grpSpPr>
        <p:sp>
          <p:nvSpPr>
            <p:cNvPr id="215" name="Oval 214">
              <a:extLst>
                <a:ext uri="{FF2B5EF4-FFF2-40B4-BE49-F238E27FC236}">
                  <a16:creationId xmlns:a16="http://schemas.microsoft.com/office/drawing/2014/main" id="{42787DE3-4308-2EE1-D872-5634DD691CFE}"/>
                </a:ext>
              </a:extLst>
            </p:cNvPr>
            <p:cNvSpPr>
              <a:spLocks/>
            </p:cNvSpPr>
            <p:nvPr/>
          </p:nvSpPr>
          <p:spPr>
            <a:xfrm>
              <a:off x="1007982" y="3429000"/>
              <a:ext cx="2268698" cy="2317068"/>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16" name="Text Placeholder 143">
              <a:extLst>
                <a:ext uri="{FF2B5EF4-FFF2-40B4-BE49-F238E27FC236}">
                  <a16:creationId xmlns:a16="http://schemas.microsoft.com/office/drawing/2014/main" id="{1C14DEDE-E93D-2A1D-6FAE-2618FB81E144}"/>
                </a:ext>
              </a:extLst>
            </p:cNvPr>
            <p:cNvSpPr txBox="1">
              <a:spLocks/>
            </p:cNvSpPr>
            <p:nvPr/>
          </p:nvSpPr>
          <p:spPr>
            <a:xfrm>
              <a:off x="1324384" y="4422218"/>
              <a:ext cx="1666042" cy="350793"/>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Gotham Book"/>
                  <a:ea typeface="+mn-ea"/>
                  <a:cs typeface="+mn-cs"/>
                </a:rPr>
                <a:t>ENERGY CONSULTANCY</a:t>
              </a:r>
            </a:p>
          </p:txBody>
        </p:sp>
      </p:grpSp>
      <p:grpSp>
        <p:nvGrpSpPr>
          <p:cNvPr id="220" name="Group 219">
            <a:extLst>
              <a:ext uri="{FF2B5EF4-FFF2-40B4-BE49-F238E27FC236}">
                <a16:creationId xmlns:a16="http://schemas.microsoft.com/office/drawing/2014/main" id="{A6A92EA5-05E7-DAD1-A350-933638CC91B5}"/>
              </a:ext>
            </a:extLst>
          </p:cNvPr>
          <p:cNvGrpSpPr/>
          <p:nvPr/>
        </p:nvGrpSpPr>
        <p:grpSpPr>
          <a:xfrm>
            <a:off x="9492957" y="1965252"/>
            <a:ext cx="710062" cy="723386"/>
            <a:chOff x="1877568" y="4310528"/>
            <a:chExt cx="710062" cy="723386"/>
          </a:xfrm>
        </p:grpSpPr>
        <p:sp>
          <p:nvSpPr>
            <p:cNvPr id="221" name="Oval 220">
              <a:extLst>
                <a:ext uri="{FF2B5EF4-FFF2-40B4-BE49-F238E27FC236}">
                  <a16:creationId xmlns:a16="http://schemas.microsoft.com/office/drawing/2014/main" id="{D75B7CAF-CEB2-10B5-BD54-200C3F234DF0}"/>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22" name="Text Placeholder 143">
              <a:extLst>
                <a:ext uri="{FF2B5EF4-FFF2-40B4-BE49-F238E27FC236}">
                  <a16:creationId xmlns:a16="http://schemas.microsoft.com/office/drawing/2014/main" id="{1D1160E8-A0E6-7236-2FCA-BBE9F6FF9154}"/>
                </a:ext>
              </a:extLst>
            </p:cNvPr>
            <p:cNvSpPr txBox="1">
              <a:spLocks/>
            </p:cNvSpPr>
            <p:nvPr/>
          </p:nvSpPr>
          <p:spPr>
            <a:xfrm>
              <a:off x="1947206" y="4443988"/>
              <a:ext cx="594207" cy="43088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Air Conditioning Inspections (TM44)</a:t>
              </a:r>
            </a:p>
          </p:txBody>
        </p:sp>
      </p:grpSp>
      <p:grpSp>
        <p:nvGrpSpPr>
          <p:cNvPr id="223" name="Group 222">
            <a:extLst>
              <a:ext uri="{FF2B5EF4-FFF2-40B4-BE49-F238E27FC236}">
                <a16:creationId xmlns:a16="http://schemas.microsoft.com/office/drawing/2014/main" id="{0A6EE7AC-A438-BAE8-E212-7D2CA5FF9AA8}"/>
              </a:ext>
            </a:extLst>
          </p:cNvPr>
          <p:cNvGrpSpPr/>
          <p:nvPr/>
        </p:nvGrpSpPr>
        <p:grpSpPr>
          <a:xfrm>
            <a:off x="10492008" y="3191916"/>
            <a:ext cx="710062" cy="723386"/>
            <a:chOff x="1877568" y="4310528"/>
            <a:chExt cx="710062" cy="723386"/>
          </a:xfrm>
        </p:grpSpPr>
        <p:sp>
          <p:nvSpPr>
            <p:cNvPr id="224" name="Oval 223">
              <a:extLst>
                <a:ext uri="{FF2B5EF4-FFF2-40B4-BE49-F238E27FC236}">
                  <a16:creationId xmlns:a16="http://schemas.microsoft.com/office/drawing/2014/main" id="{C84C73BE-2598-4B1B-CDDE-7DE185C95FA8}"/>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25" name="Text Placeholder 143">
              <a:extLst>
                <a:ext uri="{FF2B5EF4-FFF2-40B4-BE49-F238E27FC236}">
                  <a16:creationId xmlns:a16="http://schemas.microsoft.com/office/drawing/2014/main" id="{746A6593-2454-E30C-CB2F-4E5639F37AD0}"/>
                </a:ext>
              </a:extLst>
            </p:cNvPr>
            <p:cNvSpPr txBox="1">
              <a:spLocks/>
            </p:cNvSpPr>
            <p:nvPr/>
          </p:nvSpPr>
          <p:spPr>
            <a:xfrm>
              <a:off x="1937219" y="4561882"/>
              <a:ext cx="590760" cy="21544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Energy Audits</a:t>
              </a:r>
            </a:p>
          </p:txBody>
        </p:sp>
      </p:grpSp>
      <p:grpSp>
        <p:nvGrpSpPr>
          <p:cNvPr id="226" name="Group 225">
            <a:extLst>
              <a:ext uri="{FF2B5EF4-FFF2-40B4-BE49-F238E27FC236}">
                <a16:creationId xmlns:a16="http://schemas.microsoft.com/office/drawing/2014/main" id="{ACBD3212-4277-AAB4-E194-0932D875D30D}"/>
              </a:ext>
            </a:extLst>
          </p:cNvPr>
          <p:cNvGrpSpPr/>
          <p:nvPr/>
        </p:nvGrpSpPr>
        <p:grpSpPr>
          <a:xfrm>
            <a:off x="8701239" y="1823125"/>
            <a:ext cx="710062" cy="723386"/>
            <a:chOff x="1877568" y="4310528"/>
            <a:chExt cx="710062" cy="723386"/>
          </a:xfrm>
        </p:grpSpPr>
        <p:sp>
          <p:nvSpPr>
            <p:cNvPr id="227" name="Oval 226">
              <a:extLst>
                <a:ext uri="{FF2B5EF4-FFF2-40B4-BE49-F238E27FC236}">
                  <a16:creationId xmlns:a16="http://schemas.microsoft.com/office/drawing/2014/main" id="{77B8B964-6856-334F-CA1C-8D43C64446D0}"/>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28" name="Text Placeholder 143">
              <a:extLst>
                <a:ext uri="{FF2B5EF4-FFF2-40B4-BE49-F238E27FC236}">
                  <a16:creationId xmlns:a16="http://schemas.microsoft.com/office/drawing/2014/main" id="{0A85AFEF-202F-2A4A-A36D-F9E7FAE509AC}"/>
                </a:ext>
              </a:extLst>
            </p:cNvPr>
            <p:cNvSpPr txBox="1">
              <a:spLocks/>
            </p:cNvSpPr>
            <p:nvPr/>
          </p:nvSpPr>
          <p:spPr>
            <a:xfrm>
              <a:off x="1971886" y="4559337"/>
              <a:ext cx="521426" cy="21544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Heat Networks</a:t>
              </a:r>
            </a:p>
          </p:txBody>
        </p:sp>
      </p:grpSp>
      <p:grpSp>
        <p:nvGrpSpPr>
          <p:cNvPr id="232" name="Group 231">
            <a:extLst>
              <a:ext uri="{FF2B5EF4-FFF2-40B4-BE49-F238E27FC236}">
                <a16:creationId xmlns:a16="http://schemas.microsoft.com/office/drawing/2014/main" id="{5891997B-760A-E7D4-5073-9EB75EE14EFD}"/>
              </a:ext>
            </a:extLst>
          </p:cNvPr>
          <p:cNvGrpSpPr/>
          <p:nvPr/>
        </p:nvGrpSpPr>
        <p:grpSpPr>
          <a:xfrm>
            <a:off x="10133582" y="2447060"/>
            <a:ext cx="710062" cy="723386"/>
            <a:chOff x="1877568" y="4310528"/>
            <a:chExt cx="710062" cy="723386"/>
          </a:xfrm>
        </p:grpSpPr>
        <p:sp>
          <p:nvSpPr>
            <p:cNvPr id="233" name="Oval 232">
              <a:extLst>
                <a:ext uri="{FF2B5EF4-FFF2-40B4-BE49-F238E27FC236}">
                  <a16:creationId xmlns:a16="http://schemas.microsoft.com/office/drawing/2014/main" id="{767D0982-7BF9-D692-C43B-FA5E68A5FF99}"/>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34" name="Text Placeholder 143">
              <a:extLst>
                <a:ext uri="{FF2B5EF4-FFF2-40B4-BE49-F238E27FC236}">
                  <a16:creationId xmlns:a16="http://schemas.microsoft.com/office/drawing/2014/main" id="{A3ECFF86-824E-DA3D-6E19-A029DC949298}"/>
                </a:ext>
              </a:extLst>
            </p:cNvPr>
            <p:cNvSpPr txBox="1">
              <a:spLocks/>
            </p:cNvSpPr>
            <p:nvPr/>
          </p:nvSpPr>
          <p:spPr>
            <a:xfrm>
              <a:off x="1964909" y="4459058"/>
              <a:ext cx="574255" cy="430887"/>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Energy Performance Certificates (EPC+)</a:t>
              </a:r>
            </a:p>
          </p:txBody>
        </p:sp>
      </p:grpSp>
      <p:grpSp>
        <p:nvGrpSpPr>
          <p:cNvPr id="238" name="Group 237">
            <a:extLst>
              <a:ext uri="{FF2B5EF4-FFF2-40B4-BE49-F238E27FC236}">
                <a16:creationId xmlns:a16="http://schemas.microsoft.com/office/drawing/2014/main" id="{B9ADA65A-8A7D-8F2E-2187-0AA91ADAD798}"/>
              </a:ext>
            </a:extLst>
          </p:cNvPr>
          <p:cNvGrpSpPr/>
          <p:nvPr/>
        </p:nvGrpSpPr>
        <p:grpSpPr>
          <a:xfrm>
            <a:off x="10458608" y="3979137"/>
            <a:ext cx="710062" cy="723386"/>
            <a:chOff x="1877568" y="4310528"/>
            <a:chExt cx="710062" cy="723386"/>
          </a:xfrm>
        </p:grpSpPr>
        <p:sp>
          <p:nvSpPr>
            <p:cNvPr id="239" name="Oval 238">
              <a:extLst>
                <a:ext uri="{FF2B5EF4-FFF2-40B4-BE49-F238E27FC236}">
                  <a16:creationId xmlns:a16="http://schemas.microsoft.com/office/drawing/2014/main" id="{E5F16089-A7BC-3EF0-8172-1041A6095A07}"/>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240" name="Text Placeholder 143">
              <a:extLst>
                <a:ext uri="{FF2B5EF4-FFF2-40B4-BE49-F238E27FC236}">
                  <a16:creationId xmlns:a16="http://schemas.microsoft.com/office/drawing/2014/main" id="{0B9FB27F-C846-B7F5-E256-45B5570C3B9E}"/>
                </a:ext>
              </a:extLst>
            </p:cNvPr>
            <p:cNvSpPr txBox="1">
              <a:spLocks/>
            </p:cNvSpPr>
            <p:nvPr/>
          </p:nvSpPr>
          <p:spPr>
            <a:xfrm>
              <a:off x="1997061" y="4564499"/>
              <a:ext cx="521426" cy="21544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ESOS &amp; SECR</a:t>
              </a:r>
            </a:p>
          </p:txBody>
        </p:sp>
      </p:grpSp>
      <p:cxnSp>
        <p:nvCxnSpPr>
          <p:cNvPr id="24" name="Straight Connector 23">
            <a:extLst>
              <a:ext uri="{FF2B5EF4-FFF2-40B4-BE49-F238E27FC236}">
                <a16:creationId xmlns:a16="http://schemas.microsoft.com/office/drawing/2014/main" id="{1E45A018-31F0-8210-60DC-026017A71CF9}"/>
              </a:ext>
            </a:extLst>
          </p:cNvPr>
          <p:cNvCxnSpPr>
            <a:cxnSpLocks/>
          </p:cNvCxnSpPr>
          <p:nvPr/>
        </p:nvCxnSpPr>
        <p:spPr>
          <a:xfrm flipV="1">
            <a:off x="7025848" y="4048317"/>
            <a:ext cx="991935" cy="167646"/>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7EBA0EB-360E-0649-0B71-6E7B1FA815F7}"/>
              </a:ext>
            </a:extLst>
          </p:cNvPr>
          <p:cNvGrpSpPr/>
          <p:nvPr/>
        </p:nvGrpSpPr>
        <p:grpSpPr>
          <a:xfrm>
            <a:off x="1851307" y="1549423"/>
            <a:ext cx="710062" cy="723386"/>
            <a:chOff x="1877568" y="4310528"/>
            <a:chExt cx="710062" cy="723386"/>
          </a:xfrm>
        </p:grpSpPr>
        <p:sp>
          <p:nvSpPr>
            <p:cNvPr id="7" name="Oval 6">
              <a:extLst>
                <a:ext uri="{FF2B5EF4-FFF2-40B4-BE49-F238E27FC236}">
                  <a16:creationId xmlns:a16="http://schemas.microsoft.com/office/drawing/2014/main" id="{88E59AA7-0021-9DC6-AAF1-E7DCECCC163C}"/>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8" name="Text Placeholder 143">
              <a:extLst>
                <a:ext uri="{FF2B5EF4-FFF2-40B4-BE49-F238E27FC236}">
                  <a16:creationId xmlns:a16="http://schemas.microsoft.com/office/drawing/2014/main" id="{F1CE2E98-3D80-5BE8-E344-7173EB9AB079}"/>
                </a:ext>
              </a:extLst>
            </p:cNvPr>
            <p:cNvSpPr txBox="1">
              <a:spLocks/>
            </p:cNvSpPr>
            <p:nvPr/>
          </p:nvSpPr>
          <p:spPr>
            <a:xfrm>
              <a:off x="1981869" y="4618360"/>
              <a:ext cx="521426" cy="107722"/>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Net Zero</a:t>
              </a:r>
            </a:p>
          </p:txBody>
        </p:sp>
      </p:grpSp>
      <p:grpSp>
        <p:nvGrpSpPr>
          <p:cNvPr id="9" name="Group 8">
            <a:extLst>
              <a:ext uri="{FF2B5EF4-FFF2-40B4-BE49-F238E27FC236}">
                <a16:creationId xmlns:a16="http://schemas.microsoft.com/office/drawing/2014/main" id="{8C2C6580-E41A-ABF8-3B7B-C8D8401D10C1}"/>
              </a:ext>
            </a:extLst>
          </p:cNvPr>
          <p:cNvGrpSpPr/>
          <p:nvPr/>
        </p:nvGrpSpPr>
        <p:grpSpPr>
          <a:xfrm>
            <a:off x="1268613" y="2323016"/>
            <a:ext cx="1410892" cy="1403575"/>
            <a:chOff x="9391650" y="4052144"/>
            <a:chExt cx="1390650" cy="1367581"/>
          </a:xfrm>
        </p:grpSpPr>
        <p:sp>
          <p:nvSpPr>
            <p:cNvPr id="10" name="Oval 9">
              <a:extLst>
                <a:ext uri="{FF2B5EF4-FFF2-40B4-BE49-F238E27FC236}">
                  <a16:creationId xmlns:a16="http://schemas.microsoft.com/office/drawing/2014/main" id="{1233E26A-3A7E-1DB0-8907-4B62A0F917FA}"/>
                </a:ext>
              </a:extLst>
            </p:cNvPr>
            <p:cNvSpPr/>
            <p:nvPr/>
          </p:nvSpPr>
          <p:spPr>
            <a:xfrm>
              <a:off x="9391650" y="4052144"/>
              <a:ext cx="1390650" cy="1367581"/>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11" name="Text Placeholder 143">
              <a:extLst>
                <a:ext uri="{FF2B5EF4-FFF2-40B4-BE49-F238E27FC236}">
                  <a16:creationId xmlns:a16="http://schemas.microsoft.com/office/drawing/2014/main" id="{CBAC9AE9-D006-D622-4271-15CA7A25C596}"/>
                </a:ext>
              </a:extLst>
            </p:cNvPr>
            <p:cNvSpPr txBox="1">
              <a:spLocks/>
            </p:cNvSpPr>
            <p:nvPr/>
          </p:nvSpPr>
          <p:spPr>
            <a:xfrm>
              <a:off x="9700676" y="4655628"/>
              <a:ext cx="987778" cy="221196"/>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Gotham Book"/>
                  <a:ea typeface="+mn-ea"/>
                  <a:cs typeface="+mn-cs"/>
                </a:rPr>
                <a:t>GENERAL</a:t>
              </a:r>
            </a:p>
          </p:txBody>
        </p:sp>
      </p:grpSp>
      <p:cxnSp>
        <p:nvCxnSpPr>
          <p:cNvPr id="12" name="Straight Connector 11">
            <a:extLst>
              <a:ext uri="{FF2B5EF4-FFF2-40B4-BE49-F238E27FC236}">
                <a16:creationId xmlns:a16="http://schemas.microsoft.com/office/drawing/2014/main" id="{064120D3-D54B-4132-10B4-F5C7886060A2}"/>
              </a:ext>
            </a:extLst>
          </p:cNvPr>
          <p:cNvCxnSpPr>
            <a:cxnSpLocks/>
          </p:cNvCxnSpPr>
          <p:nvPr/>
        </p:nvCxnSpPr>
        <p:spPr>
          <a:xfrm>
            <a:off x="2616291" y="3336316"/>
            <a:ext cx="1058205" cy="533976"/>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EA3538A7-49B5-1338-AAE2-77B0A70C29D4}"/>
              </a:ext>
            </a:extLst>
          </p:cNvPr>
          <p:cNvGrpSpPr/>
          <p:nvPr/>
        </p:nvGrpSpPr>
        <p:grpSpPr>
          <a:xfrm>
            <a:off x="511392" y="2274123"/>
            <a:ext cx="710062" cy="723386"/>
            <a:chOff x="1877568" y="4310528"/>
            <a:chExt cx="710062" cy="723386"/>
          </a:xfrm>
        </p:grpSpPr>
        <p:sp>
          <p:nvSpPr>
            <p:cNvPr id="14" name="Oval 13">
              <a:extLst>
                <a:ext uri="{FF2B5EF4-FFF2-40B4-BE49-F238E27FC236}">
                  <a16:creationId xmlns:a16="http://schemas.microsoft.com/office/drawing/2014/main" id="{0D2AA86E-0637-9833-B198-3699D39C226D}"/>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15" name="Text Placeholder 143">
              <a:extLst>
                <a:ext uri="{FF2B5EF4-FFF2-40B4-BE49-F238E27FC236}">
                  <a16:creationId xmlns:a16="http://schemas.microsoft.com/office/drawing/2014/main" id="{48975E41-BA23-1D20-6D9B-5AEA2148B4FA}"/>
                </a:ext>
              </a:extLst>
            </p:cNvPr>
            <p:cNvSpPr txBox="1">
              <a:spLocks/>
            </p:cNvSpPr>
            <p:nvPr/>
          </p:nvSpPr>
          <p:spPr>
            <a:xfrm>
              <a:off x="1971886" y="4564499"/>
              <a:ext cx="521426" cy="21544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Water Audits</a:t>
              </a:r>
            </a:p>
          </p:txBody>
        </p:sp>
      </p:grpSp>
      <p:grpSp>
        <p:nvGrpSpPr>
          <p:cNvPr id="16" name="Group 15">
            <a:extLst>
              <a:ext uri="{FF2B5EF4-FFF2-40B4-BE49-F238E27FC236}">
                <a16:creationId xmlns:a16="http://schemas.microsoft.com/office/drawing/2014/main" id="{57B22B42-D9EE-86A4-15F2-6DF7B199DB46}"/>
              </a:ext>
            </a:extLst>
          </p:cNvPr>
          <p:cNvGrpSpPr/>
          <p:nvPr/>
        </p:nvGrpSpPr>
        <p:grpSpPr>
          <a:xfrm>
            <a:off x="553267" y="3075056"/>
            <a:ext cx="710062" cy="723386"/>
            <a:chOff x="1877568" y="4310528"/>
            <a:chExt cx="710062" cy="723386"/>
          </a:xfrm>
        </p:grpSpPr>
        <p:sp>
          <p:nvSpPr>
            <p:cNvPr id="17" name="Oval 16">
              <a:extLst>
                <a:ext uri="{FF2B5EF4-FFF2-40B4-BE49-F238E27FC236}">
                  <a16:creationId xmlns:a16="http://schemas.microsoft.com/office/drawing/2014/main" id="{5321494E-9E6A-05B5-6045-96275354BA38}"/>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otham Book"/>
                <a:ea typeface="+mn-ea"/>
                <a:cs typeface="+mn-cs"/>
              </a:endParaRPr>
            </a:p>
          </p:txBody>
        </p:sp>
        <p:sp>
          <p:nvSpPr>
            <p:cNvPr id="18" name="Text Placeholder 143">
              <a:extLst>
                <a:ext uri="{FF2B5EF4-FFF2-40B4-BE49-F238E27FC236}">
                  <a16:creationId xmlns:a16="http://schemas.microsoft.com/office/drawing/2014/main" id="{6AA50F28-6821-A686-F2D5-E8E1D703737F}"/>
                </a:ext>
              </a:extLst>
            </p:cNvPr>
            <p:cNvSpPr txBox="1">
              <a:spLocks/>
            </p:cNvSpPr>
            <p:nvPr/>
          </p:nvSpPr>
          <p:spPr>
            <a:xfrm>
              <a:off x="1971886" y="4616312"/>
              <a:ext cx="521426" cy="107722"/>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Metering</a:t>
              </a:r>
            </a:p>
          </p:txBody>
        </p:sp>
      </p:grpSp>
      <p:grpSp>
        <p:nvGrpSpPr>
          <p:cNvPr id="19" name="Group 18">
            <a:extLst>
              <a:ext uri="{FF2B5EF4-FFF2-40B4-BE49-F238E27FC236}">
                <a16:creationId xmlns:a16="http://schemas.microsoft.com/office/drawing/2014/main" id="{4A3803A1-F884-F932-6B98-965C9CFAA46E}"/>
              </a:ext>
            </a:extLst>
          </p:cNvPr>
          <p:cNvGrpSpPr/>
          <p:nvPr/>
        </p:nvGrpSpPr>
        <p:grpSpPr>
          <a:xfrm>
            <a:off x="1042516" y="1653302"/>
            <a:ext cx="710062" cy="723386"/>
            <a:chOff x="1877568" y="4310528"/>
            <a:chExt cx="710062" cy="723386"/>
          </a:xfrm>
          <a:solidFill>
            <a:srgbClr val="FFDF00"/>
          </a:solidFill>
        </p:grpSpPr>
        <p:sp>
          <p:nvSpPr>
            <p:cNvPr id="49" name="Oval 48">
              <a:extLst>
                <a:ext uri="{FF2B5EF4-FFF2-40B4-BE49-F238E27FC236}">
                  <a16:creationId xmlns:a16="http://schemas.microsoft.com/office/drawing/2014/main" id="{0741637B-6512-C93A-E06B-785361EE4F75}"/>
                </a:ext>
              </a:extLst>
            </p:cNvPr>
            <p:cNvSpPr/>
            <p:nvPr/>
          </p:nvSpPr>
          <p:spPr>
            <a:xfrm>
              <a:off x="1877568" y="4310528"/>
              <a:ext cx="710062" cy="723386"/>
            </a:xfrm>
            <a:prstGeom prst="ellipse">
              <a:avLst/>
            </a:prstGeom>
            <a:grp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50" name="Text Placeholder 143">
              <a:extLst>
                <a:ext uri="{FF2B5EF4-FFF2-40B4-BE49-F238E27FC236}">
                  <a16:creationId xmlns:a16="http://schemas.microsoft.com/office/drawing/2014/main" id="{E1925764-7460-2F29-22D4-AC7950A03308}"/>
                </a:ext>
              </a:extLst>
            </p:cNvPr>
            <p:cNvSpPr txBox="1">
              <a:spLocks/>
            </p:cNvSpPr>
            <p:nvPr/>
          </p:nvSpPr>
          <p:spPr>
            <a:xfrm>
              <a:off x="1932830" y="4616698"/>
              <a:ext cx="615743" cy="107722"/>
            </a:xfrm>
            <a:prstGeom prst="rect">
              <a:avLst/>
            </a:prstGeom>
            <a:grpFill/>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Optimisation</a:t>
              </a:r>
            </a:p>
          </p:txBody>
        </p:sp>
      </p:grpSp>
      <p:grpSp>
        <p:nvGrpSpPr>
          <p:cNvPr id="51" name="Group 50">
            <a:extLst>
              <a:ext uri="{FF2B5EF4-FFF2-40B4-BE49-F238E27FC236}">
                <a16:creationId xmlns:a16="http://schemas.microsoft.com/office/drawing/2014/main" id="{F4F82CFF-D023-CAAE-8A68-0C228BA75E2E}"/>
              </a:ext>
            </a:extLst>
          </p:cNvPr>
          <p:cNvGrpSpPr/>
          <p:nvPr/>
        </p:nvGrpSpPr>
        <p:grpSpPr>
          <a:xfrm>
            <a:off x="1076145" y="3686624"/>
            <a:ext cx="710062" cy="723386"/>
            <a:chOff x="1877568" y="4310528"/>
            <a:chExt cx="710062" cy="723386"/>
          </a:xfrm>
        </p:grpSpPr>
        <p:sp>
          <p:nvSpPr>
            <p:cNvPr id="52" name="Oval 51">
              <a:extLst>
                <a:ext uri="{FF2B5EF4-FFF2-40B4-BE49-F238E27FC236}">
                  <a16:creationId xmlns:a16="http://schemas.microsoft.com/office/drawing/2014/main" id="{37BF22A8-61F5-1419-3D2E-13454725F329}"/>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53" name="Text Placeholder 143">
              <a:extLst>
                <a:ext uri="{FF2B5EF4-FFF2-40B4-BE49-F238E27FC236}">
                  <a16:creationId xmlns:a16="http://schemas.microsoft.com/office/drawing/2014/main" id="{9C175E08-1B3D-F81C-52B7-132C0D193EC8}"/>
                </a:ext>
              </a:extLst>
            </p:cNvPr>
            <p:cNvSpPr txBox="1">
              <a:spLocks/>
            </p:cNvSpPr>
            <p:nvPr/>
          </p:nvSpPr>
          <p:spPr>
            <a:xfrm>
              <a:off x="1971886" y="4564499"/>
              <a:ext cx="521426" cy="215444"/>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BMS / BACS</a:t>
              </a:r>
            </a:p>
          </p:txBody>
        </p:sp>
      </p:grpSp>
      <p:grpSp>
        <p:nvGrpSpPr>
          <p:cNvPr id="61" name="Group 60">
            <a:extLst>
              <a:ext uri="{FF2B5EF4-FFF2-40B4-BE49-F238E27FC236}">
                <a16:creationId xmlns:a16="http://schemas.microsoft.com/office/drawing/2014/main" id="{D8C6CC4B-4876-2570-D33A-73E61014E7E5}"/>
              </a:ext>
            </a:extLst>
          </p:cNvPr>
          <p:cNvGrpSpPr/>
          <p:nvPr/>
        </p:nvGrpSpPr>
        <p:grpSpPr>
          <a:xfrm>
            <a:off x="10021927" y="4682654"/>
            <a:ext cx="710062" cy="723386"/>
            <a:chOff x="1877568" y="4310528"/>
            <a:chExt cx="710062" cy="723386"/>
          </a:xfrm>
        </p:grpSpPr>
        <p:sp>
          <p:nvSpPr>
            <p:cNvPr id="62" name="Oval 61">
              <a:extLst>
                <a:ext uri="{FF2B5EF4-FFF2-40B4-BE49-F238E27FC236}">
                  <a16:creationId xmlns:a16="http://schemas.microsoft.com/office/drawing/2014/main" id="{76F82238-0F48-E2D2-EB84-548610A985EC}"/>
                </a:ext>
              </a:extLst>
            </p:cNvPr>
            <p:cNvSpPr/>
            <p:nvPr/>
          </p:nvSpPr>
          <p:spPr>
            <a:xfrm>
              <a:off x="1877568" y="4310528"/>
              <a:ext cx="710062" cy="72338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63" name="Text Placeholder 143">
              <a:extLst>
                <a:ext uri="{FF2B5EF4-FFF2-40B4-BE49-F238E27FC236}">
                  <a16:creationId xmlns:a16="http://schemas.microsoft.com/office/drawing/2014/main" id="{5C355C2B-3F04-C555-3BA2-16B6B2C219AB}"/>
                </a:ext>
              </a:extLst>
            </p:cNvPr>
            <p:cNvSpPr txBox="1">
              <a:spLocks/>
            </p:cNvSpPr>
            <p:nvPr/>
          </p:nvSpPr>
          <p:spPr>
            <a:xfrm>
              <a:off x="1945729" y="4620906"/>
              <a:ext cx="615744" cy="107722"/>
            </a:xfrm>
            <a:prstGeom prst="rect">
              <a:avLst/>
            </a:prstGeom>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GB" sz="700" b="0" i="0" u="none" strike="noStrike" kern="1200" cap="none" spc="0" normalizeH="0" baseline="0" noProof="0" dirty="0">
                  <a:ln>
                    <a:noFill/>
                  </a:ln>
                  <a:solidFill>
                    <a:prstClr val="black"/>
                  </a:solidFill>
                  <a:effectLst/>
                  <a:uLnTx/>
                  <a:uFillTx/>
                  <a:latin typeface="Gotham Book"/>
                  <a:ea typeface="+mn-ea"/>
                  <a:cs typeface="+mn-cs"/>
                </a:rPr>
                <a:t>SECR</a:t>
              </a:r>
            </a:p>
          </p:txBody>
        </p:sp>
      </p:grpSp>
      <p:grpSp>
        <p:nvGrpSpPr>
          <p:cNvPr id="2" name="Group 1">
            <a:extLst>
              <a:ext uri="{FF2B5EF4-FFF2-40B4-BE49-F238E27FC236}">
                <a16:creationId xmlns:a16="http://schemas.microsoft.com/office/drawing/2014/main" id="{FED4467B-212E-4069-B757-831FA5BB3792}"/>
              </a:ext>
            </a:extLst>
          </p:cNvPr>
          <p:cNvGrpSpPr/>
          <p:nvPr/>
        </p:nvGrpSpPr>
        <p:grpSpPr>
          <a:xfrm>
            <a:off x="9310226" y="5046420"/>
            <a:ext cx="710062" cy="723386"/>
            <a:chOff x="1877568" y="4310528"/>
            <a:chExt cx="710062" cy="723386"/>
          </a:xfrm>
          <a:noFill/>
        </p:grpSpPr>
        <p:sp>
          <p:nvSpPr>
            <p:cNvPr id="4" name="Oval 3">
              <a:extLst>
                <a:ext uri="{FF2B5EF4-FFF2-40B4-BE49-F238E27FC236}">
                  <a16:creationId xmlns:a16="http://schemas.microsoft.com/office/drawing/2014/main" id="{8FDA873E-C05A-B280-D0C9-0AA5E20CBCA1}"/>
                </a:ext>
              </a:extLst>
            </p:cNvPr>
            <p:cNvSpPr/>
            <p:nvPr/>
          </p:nvSpPr>
          <p:spPr>
            <a:xfrm>
              <a:off x="1877568" y="4310528"/>
              <a:ext cx="710062" cy="723386"/>
            </a:xfrm>
            <a:prstGeom prst="ellipse">
              <a:avLst/>
            </a:prstGeom>
            <a:grp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otham Book"/>
                <a:ea typeface="+mn-ea"/>
                <a:cs typeface="+mn-cs"/>
              </a:endParaRPr>
            </a:p>
          </p:txBody>
        </p:sp>
        <p:sp>
          <p:nvSpPr>
            <p:cNvPr id="5" name="Text Placeholder 143">
              <a:extLst>
                <a:ext uri="{FF2B5EF4-FFF2-40B4-BE49-F238E27FC236}">
                  <a16:creationId xmlns:a16="http://schemas.microsoft.com/office/drawing/2014/main" id="{2F61BDE7-1262-7831-0A5E-E6D0BA05EC41}"/>
                </a:ext>
              </a:extLst>
            </p:cNvPr>
            <p:cNvSpPr txBox="1">
              <a:spLocks/>
            </p:cNvSpPr>
            <p:nvPr/>
          </p:nvSpPr>
          <p:spPr>
            <a:xfrm>
              <a:off x="1929718" y="4616287"/>
              <a:ext cx="605761" cy="107722"/>
            </a:xfrm>
            <a:prstGeom prst="rect">
              <a:avLst/>
            </a:prstGeom>
            <a:grpFill/>
          </p:spPr>
          <p:txBody>
            <a:bodyPr vert="horz" wrap="square" lIns="0" tIns="0" rIns="0" bIns="0" rtlCol="0">
              <a:sp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200" kern="1200">
                  <a:solidFill>
                    <a:schemeClr val="tx1"/>
                  </a:solidFill>
                  <a:latin typeface="+mn-lt"/>
                  <a:ea typeface="+mn-ea"/>
                  <a:cs typeface="+mn-cs"/>
                </a:defRPr>
              </a:lvl1pPr>
              <a:lvl2pPr marL="18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2pPr>
              <a:lvl3pPr marL="360000" indent="-180000" algn="l" defTabSz="914400" rtl="0" eaLnBrk="1" latinLnBrk="0" hangingPunct="1">
                <a:lnSpc>
                  <a:spcPct val="100000"/>
                </a:lnSpc>
                <a:spcBef>
                  <a:spcPts val="300"/>
                </a:spcBef>
                <a:spcAft>
                  <a:spcPts val="300"/>
                </a:spcAft>
                <a:buClr>
                  <a:schemeClr val="accent1"/>
                </a:buClr>
                <a:buFont typeface="Wingdings" panose="05000000000000000000" pitchFamily="2" charset="2"/>
                <a:buChar char="§"/>
                <a:defRPr sz="1200" kern="1200">
                  <a:solidFill>
                    <a:schemeClr val="tx1"/>
                  </a:solidFill>
                  <a:latin typeface="+mn-lt"/>
                  <a:ea typeface="+mn-ea"/>
                  <a:cs typeface="+mn-cs"/>
                </a:defRPr>
              </a:lvl3pPr>
              <a:lvl4pPr marL="180000" indent="-180000" algn="l" defTabSz="914400" rtl="0" eaLnBrk="1" latinLnBrk="0" hangingPunct="1">
                <a:lnSpc>
                  <a:spcPct val="100000"/>
                </a:lnSpc>
                <a:spcBef>
                  <a:spcPts val="0"/>
                </a:spcBef>
                <a:spcAft>
                  <a:spcPts val="1200"/>
                </a:spcAft>
                <a:buClr>
                  <a:schemeClr val="tx2"/>
                </a:buClr>
                <a:buFont typeface="+mj-lt"/>
                <a:buAutoNum type="arabicPeriod"/>
                <a:defRPr sz="12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defRPr sz="1400" kern="1200" cap="all" spc="200" baseline="0">
                  <a:solidFill>
                    <a:schemeClr val="tx1"/>
                  </a:solidFill>
                  <a:latin typeface="Gotham Medium" pitchFamily="50" charset="0"/>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200" kern="1200">
                  <a:solidFill>
                    <a:schemeClr val="tx1"/>
                  </a:solidFill>
                  <a:latin typeface="Gotham Medium" pitchFamily="50" charset="0"/>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Gotham Bold" pitchFamily="50" charset="0"/>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j-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2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GB" sz="700" dirty="0">
                  <a:solidFill>
                    <a:prstClr val="black"/>
                  </a:solidFill>
                  <a:latin typeface="Gotham Book"/>
                </a:rPr>
                <a:t>NABERS</a:t>
              </a:r>
              <a:endParaRPr kumimoji="0" lang="en-GB" sz="700" b="0" i="0" u="none" strike="noStrike" kern="1200" cap="none" spc="0" normalizeH="0" baseline="0" noProof="0" dirty="0">
                <a:ln>
                  <a:noFill/>
                </a:ln>
                <a:solidFill>
                  <a:prstClr val="black"/>
                </a:solidFill>
                <a:effectLst/>
                <a:uLnTx/>
                <a:uFillTx/>
                <a:latin typeface="Gotham Book"/>
                <a:ea typeface="+mn-ea"/>
                <a:cs typeface="+mn-cs"/>
              </a:endParaRPr>
            </a:p>
          </p:txBody>
        </p:sp>
      </p:grpSp>
    </p:spTree>
    <p:extLst>
      <p:ext uri="{BB962C8B-B14F-4D97-AF65-F5344CB8AC3E}">
        <p14:creationId xmlns:p14="http://schemas.microsoft.com/office/powerpoint/2010/main" val="80608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ext Placeholder 142">
            <a:extLst>
              <a:ext uri="{FF2B5EF4-FFF2-40B4-BE49-F238E27FC236}">
                <a16:creationId xmlns:a16="http://schemas.microsoft.com/office/drawing/2014/main" id="{F641F87B-FF10-8A94-42B2-0F4458BA5618}"/>
              </a:ext>
            </a:extLst>
          </p:cNvPr>
          <p:cNvSpPr>
            <a:spLocks noGrp="1"/>
          </p:cNvSpPr>
          <p:nvPr>
            <p:ph type="body" sz="quarter" idx="13"/>
          </p:nvPr>
        </p:nvSpPr>
        <p:spPr/>
        <p:txBody>
          <a:bodyPr/>
          <a:lstStyle/>
          <a:p>
            <a:r>
              <a:rPr lang="en-GB" dirty="0"/>
              <a:t>Process</a:t>
            </a:r>
          </a:p>
        </p:txBody>
      </p:sp>
      <p:sp>
        <p:nvSpPr>
          <p:cNvPr id="3" name="Slide Number Placeholder 2">
            <a:extLst>
              <a:ext uri="{FF2B5EF4-FFF2-40B4-BE49-F238E27FC236}">
                <a16:creationId xmlns:a16="http://schemas.microsoft.com/office/drawing/2014/main" id="{A1678D57-003A-DB3A-6486-C0D9EC8A0F6C}"/>
              </a:ext>
            </a:extLst>
          </p:cNvPr>
          <p:cNvSpPr>
            <a:spLocks noGrp="1"/>
          </p:cNvSpPr>
          <p:nvPr>
            <p:ph type="sldNum" sz="quarter" idx="36"/>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B07EAE1-021A-493C-B07F-6FE9E5D11BEB}" type="slidenum">
              <a:rPr kumimoji="0" lang="en-GB" sz="900" b="0" i="0" u="none" strike="noStrike" kern="1200" cap="none" spc="0" normalizeH="0" baseline="0" noProof="0" smtClean="0">
                <a:ln>
                  <a:noFill/>
                </a:ln>
                <a:solidFill>
                  <a:srgbClr val="000000"/>
                </a:solidFill>
                <a:effectLst/>
                <a:uLnTx/>
                <a:uFillTx/>
                <a:latin typeface="Gotham 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dirty="0">
              <a:ln>
                <a:noFill/>
              </a:ln>
              <a:solidFill>
                <a:srgbClr val="000000"/>
              </a:solidFill>
              <a:effectLst/>
              <a:uLnTx/>
              <a:uFillTx/>
              <a:latin typeface="Gotham Book"/>
              <a:ea typeface="+mn-ea"/>
              <a:cs typeface="+mn-cs"/>
            </a:endParaRPr>
          </a:p>
        </p:txBody>
      </p:sp>
      <p:sp>
        <p:nvSpPr>
          <p:cNvPr id="20" name="Title 19">
            <a:extLst>
              <a:ext uri="{FF2B5EF4-FFF2-40B4-BE49-F238E27FC236}">
                <a16:creationId xmlns:a16="http://schemas.microsoft.com/office/drawing/2014/main" id="{0B20A569-2608-B20E-B1AD-FA75FE8178E2}"/>
              </a:ext>
            </a:extLst>
          </p:cNvPr>
          <p:cNvSpPr>
            <a:spLocks noGrp="1"/>
          </p:cNvSpPr>
          <p:nvPr>
            <p:ph type="title"/>
          </p:nvPr>
        </p:nvSpPr>
        <p:spPr/>
        <p:txBody>
          <a:bodyPr/>
          <a:lstStyle/>
          <a:p>
            <a:r>
              <a:rPr lang="en-GB" dirty="0"/>
              <a:t>Optimisation &amp; </a:t>
            </a:r>
            <a:r>
              <a:rPr lang="en-GB" dirty="0">
                <a:solidFill>
                  <a:srgbClr val="25273A"/>
                </a:solidFill>
                <a:highlight>
                  <a:srgbClr val="FFDF00"/>
                </a:highlight>
              </a:rPr>
              <a:t>Building Analytics</a:t>
            </a:r>
            <a:endParaRPr lang="en-GB" b="1" dirty="0">
              <a:latin typeface="+mn-lt"/>
            </a:endParaRPr>
          </a:p>
        </p:txBody>
      </p:sp>
      <p:pic>
        <p:nvPicPr>
          <p:cNvPr id="23" name="Picture 22">
            <a:extLst>
              <a:ext uri="{FF2B5EF4-FFF2-40B4-BE49-F238E27FC236}">
                <a16:creationId xmlns:a16="http://schemas.microsoft.com/office/drawing/2014/main" id="{45507C65-19BB-0B53-614F-F7EC38F79B5B}"/>
              </a:ext>
            </a:extLst>
          </p:cNvPr>
          <p:cNvPicPr>
            <a:picLocks noChangeAspect="1"/>
          </p:cNvPicPr>
          <p:nvPr/>
        </p:nvPicPr>
        <p:blipFill>
          <a:blip r:embed="rId2"/>
          <a:stretch>
            <a:fillRect/>
          </a:stretch>
        </p:blipFill>
        <p:spPr>
          <a:xfrm>
            <a:off x="96052" y="3511406"/>
            <a:ext cx="5688456" cy="3324586"/>
          </a:xfrm>
          <a:prstGeom prst="rect">
            <a:avLst/>
          </a:prstGeom>
        </p:spPr>
      </p:pic>
      <p:pic>
        <p:nvPicPr>
          <p:cNvPr id="25" name="Picture 24">
            <a:extLst>
              <a:ext uri="{FF2B5EF4-FFF2-40B4-BE49-F238E27FC236}">
                <a16:creationId xmlns:a16="http://schemas.microsoft.com/office/drawing/2014/main" id="{A32CEEDC-83DB-0959-402E-1F666E1537F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449831" y="4164489"/>
            <a:ext cx="4439537" cy="2436947"/>
          </a:xfrm>
          <a:prstGeom prst="rect">
            <a:avLst/>
          </a:prstGeom>
        </p:spPr>
      </p:pic>
      <p:graphicFrame>
        <p:nvGraphicFramePr>
          <p:cNvPr id="26" name="Diagram 25">
            <a:extLst>
              <a:ext uri="{FF2B5EF4-FFF2-40B4-BE49-F238E27FC236}">
                <a16:creationId xmlns:a16="http://schemas.microsoft.com/office/drawing/2014/main" id="{AD1D6B65-F9B6-60E8-66D8-A7AA35C9DBB2}"/>
              </a:ext>
            </a:extLst>
          </p:cNvPr>
          <p:cNvGraphicFramePr/>
          <p:nvPr>
            <p:extLst>
              <p:ext uri="{D42A27DB-BD31-4B8C-83A1-F6EECF244321}">
                <p14:modId xmlns:p14="http://schemas.microsoft.com/office/powerpoint/2010/main" val="239384163"/>
              </p:ext>
            </p:extLst>
          </p:nvPr>
        </p:nvGraphicFramePr>
        <p:xfrm>
          <a:off x="-1104800" y="1222092"/>
          <a:ext cx="12745416" cy="27363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8459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Supply &amp; Extract Air Flow, Basement, Entrance, East &amp; West AHU's">
            <a:extLst>
              <a:ext uri="{FF2B5EF4-FFF2-40B4-BE49-F238E27FC236}">
                <a16:creationId xmlns:a16="http://schemas.microsoft.com/office/drawing/2014/main" id="{26CC9ED3-A81F-28E1-C091-FD7A03BDE1D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951983" y="1291483"/>
            <a:ext cx="5839421" cy="1960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4</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Demand Based </a:t>
            </a:r>
            <a:r>
              <a:rPr lang="en-GB" dirty="0">
                <a:solidFill>
                  <a:srgbClr val="25273A"/>
                </a:solidFill>
                <a:highlight>
                  <a:srgbClr val="FFDF00"/>
                </a:highlight>
              </a:rPr>
              <a:t>Ventilation</a:t>
            </a:r>
          </a:p>
        </p:txBody>
      </p:sp>
      <p:pic>
        <p:nvPicPr>
          <p:cNvPr id="5122" name="Picture 2" descr="AHU Power, East &amp; West AHU's">
            <a:extLst>
              <a:ext uri="{FF2B5EF4-FFF2-40B4-BE49-F238E27FC236}">
                <a16:creationId xmlns:a16="http://schemas.microsoft.com/office/drawing/2014/main" id="{EB44D33B-230A-68B1-F8A5-DB03260FB39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51982" y="3284409"/>
            <a:ext cx="5839422" cy="20612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D83310B7-9E1C-13C2-CF5C-83CE0C49B5D2}"/>
              </a:ext>
            </a:extLst>
          </p:cNvPr>
          <p:cNvSpPr>
            <a:spLocks noGrp="1"/>
          </p:cNvSpPr>
          <p:nvPr>
            <p:ph type="body" sz="quarter" idx="82"/>
          </p:nvPr>
        </p:nvSpPr>
        <p:spPr/>
        <p:txBody>
          <a:bodyPr/>
          <a:lstStyle/>
          <a:p>
            <a:endParaRPr lang="en-GB"/>
          </a:p>
        </p:txBody>
      </p:sp>
      <p:pic>
        <p:nvPicPr>
          <p:cNvPr id="11" name="Picture 10">
            <a:extLst>
              <a:ext uri="{FF2B5EF4-FFF2-40B4-BE49-F238E27FC236}">
                <a16:creationId xmlns:a16="http://schemas.microsoft.com/office/drawing/2014/main" id="{61F60AE5-8D13-5463-629D-79E98BBC8BA4}"/>
              </a:ext>
            </a:extLst>
          </p:cNvPr>
          <p:cNvPicPr>
            <a:picLocks noChangeAspect="1"/>
          </p:cNvPicPr>
          <p:nvPr/>
        </p:nvPicPr>
        <p:blipFill>
          <a:blip r:embed="rId4"/>
          <a:stretch>
            <a:fillRect/>
          </a:stretch>
        </p:blipFill>
        <p:spPr>
          <a:xfrm>
            <a:off x="101041" y="1291483"/>
            <a:ext cx="4870289" cy="3890246"/>
          </a:xfrm>
          <a:prstGeom prst="rect">
            <a:avLst/>
          </a:prstGeom>
          <a:ln>
            <a:noFill/>
          </a:ln>
          <a:effectLst>
            <a:outerShdw blurRad="292100" dist="139700" dir="2700000" algn="tl" rotWithShape="0">
              <a:srgbClr val="333333">
                <a:alpha val="65000"/>
              </a:srgbClr>
            </a:outerShdw>
          </a:effectLst>
        </p:spPr>
      </p:pic>
      <p:graphicFrame>
        <p:nvGraphicFramePr>
          <p:cNvPr id="12" name="Table 15">
            <a:extLst>
              <a:ext uri="{FF2B5EF4-FFF2-40B4-BE49-F238E27FC236}">
                <a16:creationId xmlns:a16="http://schemas.microsoft.com/office/drawing/2014/main" id="{529770C8-FD98-704C-4797-CFFE524CD4BE}"/>
              </a:ext>
            </a:extLst>
          </p:cNvPr>
          <p:cNvGraphicFramePr>
            <a:graphicFrameLocks noGrp="1"/>
          </p:cNvGraphicFramePr>
          <p:nvPr>
            <p:extLst>
              <p:ext uri="{D42A27DB-BD31-4B8C-83A1-F6EECF244321}">
                <p14:modId xmlns:p14="http://schemas.microsoft.com/office/powerpoint/2010/main" val="2556175088"/>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Good internal air quality.</a:t>
                      </a:r>
                    </a:p>
                  </a:txBody>
                  <a:tcPr/>
                </a:tc>
                <a:tc>
                  <a:txBody>
                    <a:bodyPr/>
                    <a:lstStyle/>
                    <a:p>
                      <a:pPr marL="0" algn="l" defTabSz="914400" rtl="0" eaLnBrk="1" latinLnBrk="0" hangingPunct="1"/>
                      <a:r>
                        <a:rPr lang="en-GB" sz="1600" kern="1200" dirty="0">
                          <a:solidFill>
                            <a:schemeClr val="tx1"/>
                          </a:solidFill>
                          <a:latin typeface="+mn-lt"/>
                          <a:ea typeface="+mn-ea"/>
                          <a:cs typeface="+mn-cs"/>
                        </a:rPr>
                        <a:t>Over-ventilation with associated heating &amp; cooling of incoming air.</a:t>
                      </a:r>
                    </a:p>
                  </a:txBody>
                  <a:tcPr/>
                </a:tc>
                <a:tc>
                  <a:txBody>
                    <a:bodyPr/>
                    <a:lstStyle/>
                    <a:p>
                      <a:pPr marL="0" algn="l" defTabSz="914400" rtl="0" eaLnBrk="1" latinLnBrk="0" hangingPunct="1"/>
                      <a:r>
                        <a:rPr lang="en-GB" sz="1600" kern="1200" dirty="0">
                          <a:solidFill>
                            <a:schemeClr val="tx1"/>
                          </a:solidFill>
                          <a:latin typeface="+mn-lt"/>
                          <a:ea typeface="+mn-ea"/>
                          <a:cs typeface="+mn-cs"/>
                        </a:rPr>
                        <a:t>Adapt Ventilation to VAV.</a:t>
                      </a:r>
                    </a:p>
                    <a:p>
                      <a:pPr marL="0" algn="l" defTabSz="914400" rtl="0" eaLnBrk="1" latinLnBrk="0" hangingPunct="1"/>
                      <a:r>
                        <a:rPr lang="en-GB" sz="1600" kern="1200" dirty="0">
                          <a:solidFill>
                            <a:schemeClr val="tx1"/>
                          </a:solidFill>
                          <a:latin typeface="+mn-lt"/>
                          <a:ea typeface="+mn-ea"/>
                          <a:cs typeface="+mn-cs"/>
                        </a:rPr>
                        <a:t>£6,922 pa</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3665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5</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solidFill>
                  <a:srgbClr val="25273A"/>
                </a:solidFill>
                <a:highlight>
                  <a:srgbClr val="FFDF00"/>
                </a:highlight>
              </a:rPr>
              <a:t>Ventilation</a:t>
            </a:r>
            <a:endParaRPr lang="en-GB" dirty="0"/>
          </a:p>
        </p:txBody>
      </p:sp>
      <p:pic>
        <p:nvPicPr>
          <p:cNvPr id="13" name="Picture 12">
            <a:extLst>
              <a:ext uri="{FF2B5EF4-FFF2-40B4-BE49-F238E27FC236}">
                <a16:creationId xmlns:a16="http://schemas.microsoft.com/office/drawing/2014/main" id="{D607FD0D-CBBC-8B77-9D84-20CFF8ABBC1C}"/>
              </a:ext>
            </a:extLst>
          </p:cNvPr>
          <p:cNvPicPr>
            <a:picLocks noChangeAspect="1"/>
          </p:cNvPicPr>
          <p:nvPr/>
        </p:nvPicPr>
        <p:blipFill>
          <a:blip r:embed="rId2"/>
          <a:stretch>
            <a:fillRect/>
          </a:stretch>
        </p:blipFill>
        <p:spPr>
          <a:xfrm>
            <a:off x="4794601" y="1340767"/>
            <a:ext cx="7106707" cy="2952329"/>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7C08732-25FA-0FF9-5A98-51B3FBD9151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01042" y="1268760"/>
            <a:ext cx="4544458" cy="3024336"/>
          </a:xfrm>
          <a:prstGeom prst="rect">
            <a:avLst/>
          </a:prstGeom>
          <a:ln>
            <a:noFill/>
          </a:ln>
          <a:effectLst>
            <a:outerShdw blurRad="292100" dist="139700" dir="2700000" algn="tl" rotWithShape="0">
              <a:srgbClr val="333333">
                <a:alpha val="65000"/>
              </a:srgbClr>
            </a:outerShdw>
          </a:effectLst>
        </p:spPr>
      </p:pic>
      <p:graphicFrame>
        <p:nvGraphicFramePr>
          <p:cNvPr id="6" name="Table 15">
            <a:extLst>
              <a:ext uri="{FF2B5EF4-FFF2-40B4-BE49-F238E27FC236}">
                <a16:creationId xmlns:a16="http://schemas.microsoft.com/office/drawing/2014/main" id="{20438DE0-AB63-B19E-449D-439945481C61}"/>
              </a:ext>
            </a:extLst>
          </p:cNvPr>
          <p:cNvGraphicFramePr>
            <a:graphicFrameLocks noGrp="1"/>
          </p:cNvGraphicFramePr>
          <p:nvPr>
            <p:extLst>
              <p:ext uri="{D42A27DB-BD31-4B8C-83A1-F6EECF244321}">
                <p14:modId xmlns:p14="http://schemas.microsoft.com/office/powerpoint/2010/main" val="96349105"/>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Control of air quality. (Well Target 800ppm)</a:t>
                      </a:r>
                    </a:p>
                  </a:txBody>
                  <a:tcPr/>
                </a:tc>
                <a:tc>
                  <a:txBody>
                    <a:bodyPr/>
                    <a:lstStyle/>
                    <a:p>
                      <a:pPr marL="0" algn="l" defTabSz="914400" rtl="0" eaLnBrk="1" latinLnBrk="0" hangingPunct="1"/>
                      <a:r>
                        <a:rPr lang="en-GB" sz="1600" kern="1200" dirty="0">
                          <a:solidFill>
                            <a:schemeClr val="tx1"/>
                          </a:solidFill>
                          <a:latin typeface="+mn-lt"/>
                          <a:ea typeface="+mn-ea"/>
                          <a:cs typeface="+mn-cs"/>
                        </a:rPr>
                        <a:t>Overventilation, heating and cooling for make-up air.</a:t>
                      </a:r>
                    </a:p>
                  </a:txBody>
                  <a:tcPr/>
                </a:tc>
                <a:tc>
                  <a:txBody>
                    <a:bodyPr/>
                    <a:lstStyle/>
                    <a:p>
                      <a:pPr marL="0" algn="l" defTabSz="914400" rtl="0" eaLnBrk="1" latinLnBrk="0" hangingPunct="1"/>
                      <a:r>
                        <a:rPr lang="en-GB" sz="1600" kern="1200" dirty="0">
                          <a:solidFill>
                            <a:schemeClr val="tx1"/>
                          </a:solidFill>
                          <a:latin typeface="+mn-lt"/>
                          <a:ea typeface="+mn-ea"/>
                          <a:cs typeface="+mn-cs"/>
                        </a:rPr>
                        <a:t>Change AHU schedule &amp; adjust PPM level </a:t>
                      </a:r>
                    </a:p>
                    <a:p>
                      <a:pPr marL="0" algn="l" defTabSz="914400" rtl="0" eaLnBrk="1" latinLnBrk="0" hangingPunct="1"/>
                      <a:r>
                        <a:rPr lang="en-GB" sz="1600" kern="1200" dirty="0">
                          <a:solidFill>
                            <a:schemeClr val="tx1"/>
                          </a:solidFill>
                          <a:latin typeface="+mn-lt"/>
                          <a:ea typeface="+mn-ea"/>
                          <a:cs typeface="+mn-cs"/>
                        </a:rPr>
                        <a:t>£62,000 pa</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419324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A4511-7B2A-79DA-3C57-FEAAD92C005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D0D9537-DFEB-365C-7562-02D8746CFF9B}"/>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329F50DF-20B7-68C8-2861-DE25139E01FD}"/>
              </a:ext>
            </a:extLst>
          </p:cNvPr>
          <p:cNvSpPr>
            <a:spLocks noGrp="1"/>
          </p:cNvSpPr>
          <p:nvPr>
            <p:ph type="sldNum" sz="quarter" idx="81"/>
          </p:nvPr>
        </p:nvSpPr>
        <p:spPr/>
        <p:txBody>
          <a:bodyPr/>
          <a:lstStyle/>
          <a:p>
            <a:fld id="{BB07EAE1-021A-493C-B07F-6FE9E5D11BEB}" type="slidenum">
              <a:rPr lang="en-GB" smtClean="0"/>
              <a:pPr/>
              <a:t>6</a:t>
            </a:fld>
            <a:endParaRPr lang="en-GB" dirty="0"/>
          </a:p>
        </p:txBody>
      </p:sp>
      <p:grpSp>
        <p:nvGrpSpPr>
          <p:cNvPr id="26" name="Group 25">
            <a:extLst>
              <a:ext uri="{FF2B5EF4-FFF2-40B4-BE49-F238E27FC236}">
                <a16:creationId xmlns:a16="http://schemas.microsoft.com/office/drawing/2014/main" id="{F5FB5024-6E6C-E1CD-F566-6F60A326AE4F}"/>
              </a:ext>
            </a:extLst>
          </p:cNvPr>
          <p:cNvGrpSpPr>
            <a:grpSpLocks noChangeAspect="1"/>
          </p:cNvGrpSpPr>
          <p:nvPr/>
        </p:nvGrpSpPr>
        <p:grpSpPr>
          <a:xfrm>
            <a:off x="4597569" y="1859738"/>
            <a:ext cx="7193836" cy="2736836"/>
            <a:chOff x="4088513" y="2967024"/>
            <a:chExt cx="7802736" cy="2485549"/>
          </a:xfrm>
        </p:grpSpPr>
        <p:pic>
          <p:nvPicPr>
            <p:cNvPr id="22" name="Picture 21">
              <a:extLst>
                <a:ext uri="{FF2B5EF4-FFF2-40B4-BE49-F238E27FC236}">
                  <a16:creationId xmlns:a16="http://schemas.microsoft.com/office/drawing/2014/main" id="{CCEF3B55-8DB3-857C-50EB-8F299816E304}"/>
                </a:ext>
              </a:extLst>
            </p:cNvPr>
            <p:cNvPicPr>
              <a:picLocks noChangeAspect="1"/>
            </p:cNvPicPr>
            <p:nvPr/>
          </p:nvPicPr>
          <p:blipFill>
            <a:blip r:embed="rId2"/>
            <a:stretch>
              <a:fillRect/>
            </a:stretch>
          </p:blipFill>
          <p:spPr>
            <a:xfrm>
              <a:off x="4088513" y="2967024"/>
              <a:ext cx="7802736" cy="2485549"/>
            </a:xfrm>
            <a:prstGeom prst="rect">
              <a:avLst/>
            </a:prstGeom>
            <a:ln w="6350">
              <a:solidFill>
                <a:schemeClr val="tx1"/>
              </a:solidFill>
            </a:ln>
          </p:spPr>
        </p:pic>
        <p:grpSp>
          <p:nvGrpSpPr>
            <p:cNvPr id="25" name="Group 24">
              <a:extLst>
                <a:ext uri="{FF2B5EF4-FFF2-40B4-BE49-F238E27FC236}">
                  <a16:creationId xmlns:a16="http://schemas.microsoft.com/office/drawing/2014/main" id="{51190D1B-CC2F-92F8-DA9B-EA10DA7C84A2}"/>
                </a:ext>
              </a:extLst>
            </p:cNvPr>
            <p:cNvGrpSpPr/>
            <p:nvPr/>
          </p:nvGrpSpPr>
          <p:grpSpPr>
            <a:xfrm>
              <a:off x="4920119" y="3108040"/>
              <a:ext cx="6912000" cy="1936809"/>
              <a:chOff x="4920119" y="3108040"/>
              <a:chExt cx="6912000" cy="1936809"/>
            </a:xfrm>
          </p:grpSpPr>
          <p:sp>
            <p:nvSpPr>
              <p:cNvPr id="20" name="Speech Bubble: Rectangle with Corners Rounded 19">
                <a:extLst>
                  <a:ext uri="{FF2B5EF4-FFF2-40B4-BE49-F238E27FC236}">
                    <a16:creationId xmlns:a16="http://schemas.microsoft.com/office/drawing/2014/main" id="{BA884F90-C6F9-9403-0EB6-5AFDC3C3BC08}"/>
                  </a:ext>
                </a:extLst>
              </p:cNvPr>
              <p:cNvSpPr/>
              <p:nvPr/>
            </p:nvSpPr>
            <p:spPr>
              <a:xfrm>
                <a:off x="5602300" y="4349708"/>
                <a:ext cx="657458" cy="349585"/>
              </a:xfrm>
              <a:prstGeom prst="wedgeRoundRectCallout">
                <a:avLst>
                  <a:gd name="adj1" fmla="val -39197"/>
                  <a:gd name="adj2" fmla="val 144642"/>
                  <a:gd name="adj3" fmla="val 16667"/>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tx1"/>
                    </a:solidFill>
                  </a:rPr>
                  <a:t>Maximum Outdoor CO</a:t>
                </a:r>
                <a:r>
                  <a:rPr lang="en-GB" sz="600" baseline="-25000" dirty="0">
                    <a:solidFill>
                      <a:schemeClr val="tx1"/>
                    </a:solidFill>
                  </a:rPr>
                  <a:t>2</a:t>
                </a:r>
                <a:r>
                  <a:rPr lang="en-GB" sz="600" dirty="0">
                    <a:solidFill>
                      <a:schemeClr val="tx1"/>
                    </a:solidFill>
                  </a:rPr>
                  <a:t> con. (ppm)</a:t>
                </a:r>
              </a:p>
            </p:txBody>
          </p:sp>
          <p:grpSp>
            <p:nvGrpSpPr>
              <p:cNvPr id="24" name="Group 23">
                <a:extLst>
                  <a:ext uri="{FF2B5EF4-FFF2-40B4-BE49-F238E27FC236}">
                    <a16:creationId xmlns:a16="http://schemas.microsoft.com/office/drawing/2014/main" id="{54C48AB9-4DB3-1BCD-AB3A-7DF06C1D714B}"/>
                  </a:ext>
                </a:extLst>
              </p:cNvPr>
              <p:cNvGrpSpPr/>
              <p:nvPr/>
            </p:nvGrpSpPr>
            <p:grpSpPr>
              <a:xfrm>
                <a:off x="4920119" y="3108040"/>
                <a:ext cx="6912000" cy="1936809"/>
                <a:chOff x="4920119" y="3108040"/>
                <a:chExt cx="6912000" cy="1936809"/>
              </a:xfrm>
            </p:grpSpPr>
            <p:grpSp>
              <p:nvGrpSpPr>
                <p:cNvPr id="19" name="Group 18">
                  <a:extLst>
                    <a:ext uri="{FF2B5EF4-FFF2-40B4-BE49-F238E27FC236}">
                      <a16:creationId xmlns:a16="http://schemas.microsoft.com/office/drawing/2014/main" id="{404F8B01-3916-9BAB-A12A-46DF38ADF553}"/>
                    </a:ext>
                  </a:extLst>
                </p:cNvPr>
                <p:cNvGrpSpPr/>
                <p:nvPr/>
              </p:nvGrpSpPr>
              <p:grpSpPr>
                <a:xfrm>
                  <a:off x="4920119" y="3869964"/>
                  <a:ext cx="6912000" cy="1174885"/>
                  <a:chOff x="4920119" y="3869964"/>
                  <a:chExt cx="6912000" cy="1174885"/>
                </a:xfrm>
              </p:grpSpPr>
              <p:cxnSp>
                <p:nvCxnSpPr>
                  <p:cNvPr id="14" name="Straight Connector 13">
                    <a:extLst>
                      <a:ext uri="{FF2B5EF4-FFF2-40B4-BE49-F238E27FC236}">
                        <a16:creationId xmlns:a16="http://schemas.microsoft.com/office/drawing/2014/main" id="{BDE2A95F-3D06-FC4E-2816-C58375C74D69}"/>
                      </a:ext>
                    </a:extLst>
                  </p:cNvPr>
                  <p:cNvCxnSpPr>
                    <a:cxnSpLocks/>
                  </p:cNvCxnSpPr>
                  <p:nvPr/>
                </p:nvCxnSpPr>
                <p:spPr>
                  <a:xfrm>
                    <a:off x="5218716" y="3869964"/>
                    <a:ext cx="6603694"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CB729C68-74E4-BF8A-1D69-8DDDDC906417}"/>
                      </a:ext>
                    </a:extLst>
                  </p:cNvPr>
                  <p:cNvCxnSpPr>
                    <a:cxnSpLocks/>
                  </p:cNvCxnSpPr>
                  <p:nvPr/>
                </p:nvCxnSpPr>
                <p:spPr>
                  <a:xfrm>
                    <a:off x="4920119" y="5044849"/>
                    <a:ext cx="6912000" cy="0"/>
                  </a:xfrm>
                  <a:prstGeom prst="line">
                    <a:avLst/>
                  </a:prstGeom>
                  <a:ln w="19050" cap="flat" cmpd="sng" algn="ctr">
                    <a:solidFill>
                      <a:srgbClr val="FFC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3" name="Speech Bubble: Rectangle with Corners Rounded 22">
                  <a:extLst>
                    <a:ext uri="{FF2B5EF4-FFF2-40B4-BE49-F238E27FC236}">
                      <a16:creationId xmlns:a16="http://schemas.microsoft.com/office/drawing/2014/main" id="{7A4079B4-0AA1-B531-C589-828C05FA5004}"/>
                    </a:ext>
                  </a:extLst>
                </p:cNvPr>
                <p:cNvSpPr/>
                <p:nvPr/>
              </p:nvSpPr>
              <p:spPr>
                <a:xfrm>
                  <a:off x="10770131" y="3108040"/>
                  <a:ext cx="752262" cy="372119"/>
                </a:xfrm>
                <a:prstGeom prst="wedgeRoundRectCallout">
                  <a:avLst>
                    <a:gd name="adj1" fmla="val -39197"/>
                    <a:gd name="adj2" fmla="val 144642"/>
                    <a:gd name="adj3" fmla="val 16667"/>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tx1"/>
                      </a:solidFill>
                    </a:rPr>
                    <a:t>Current minimum supply fan speed 50%</a:t>
                  </a:r>
                </a:p>
              </p:txBody>
            </p:sp>
          </p:grpSp>
        </p:grpSp>
      </p:grpSp>
      <p:graphicFrame>
        <p:nvGraphicFramePr>
          <p:cNvPr id="2" name="Table 15">
            <a:extLst>
              <a:ext uri="{FF2B5EF4-FFF2-40B4-BE49-F238E27FC236}">
                <a16:creationId xmlns:a16="http://schemas.microsoft.com/office/drawing/2014/main" id="{5AA9646C-5DF6-9057-AD60-321CFB9F22A2}"/>
              </a:ext>
            </a:extLst>
          </p:cNvPr>
          <p:cNvGraphicFramePr>
            <a:graphicFrameLocks noGrp="1"/>
          </p:cNvGraphicFramePr>
          <p:nvPr>
            <p:extLst>
              <p:ext uri="{D42A27DB-BD31-4B8C-83A1-F6EECF244321}">
                <p14:modId xmlns:p14="http://schemas.microsoft.com/office/powerpoint/2010/main" val="3216235749"/>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Control of air quality. (Well Target 800ppm)</a:t>
                      </a:r>
                    </a:p>
                  </a:txBody>
                  <a:tcPr/>
                </a:tc>
                <a:tc>
                  <a:txBody>
                    <a:bodyPr/>
                    <a:lstStyle/>
                    <a:p>
                      <a:pPr marL="0" algn="l" defTabSz="914400" rtl="0" eaLnBrk="1" latinLnBrk="0" hangingPunct="1"/>
                      <a:r>
                        <a:rPr lang="en-GB" sz="1600" kern="1200" dirty="0">
                          <a:solidFill>
                            <a:schemeClr val="tx1"/>
                          </a:solidFill>
                          <a:latin typeface="+mn-lt"/>
                          <a:ea typeface="+mn-ea"/>
                          <a:cs typeface="+mn-cs"/>
                        </a:rPr>
                        <a:t>Overventilation, heating and cooling for make-up air.</a:t>
                      </a:r>
                    </a:p>
                  </a:txBody>
                  <a:tcPr/>
                </a:tc>
                <a:tc>
                  <a:txBody>
                    <a:bodyPr/>
                    <a:lstStyle/>
                    <a:p>
                      <a:pPr marL="0" algn="l" defTabSz="914400" rtl="0" eaLnBrk="1" latinLnBrk="0" hangingPunct="1"/>
                      <a:r>
                        <a:rPr lang="en-GB" sz="1600" kern="1200" dirty="0">
                          <a:solidFill>
                            <a:schemeClr val="tx1"/>
                          </a:solidFill>
                          <a:latin typeface="+mn-lt"/>
                          <a:ea typeface="+mn-ea"/>
                          <a:cs typeface="+mn-cs"/>
                        </a:rPr>
                        <a:t>Reduce AHU output, schedule &amp; adjust PPM level </a:t>
                      </a:r>
                    </a:p>
                    <a:p>
                      <a:pPr marL="0" algn="l" defTabSz="914400" rtl="0" eaLnBrk="1" latinLnBrk="0" hangingPunct="1"/>
                      <a:r>
                        <a:rPr lang="en-GB" sz="1600" kern="1200" dirty="0">
                          <a:solidFill>
                            <a:schemeClr val="tx1"/>
                          </a:solidFill>
                          <a:latin typeface="+mn-lt"/>
                          <a:ea typeface="+mn-ea"/>
                          <a:cs typeface="+mn-cs"/>
                        </a:rPr>
                        <a:t>£TBC</a:t>
                      </a:r>
                    </a:p>
                  </a:txBody>
                  <a:tcPr/>
                </a:tc>
                <a:extLst>
                  <a:ext uri="{0D108BD9-81ED-4DB2-BD59-A6C34878D82A}">
                    <a16:rowId xmlns:a16="http://schemas.microsoft.com/office/drawing/2014/main" val="4154973472"/>
                  </a:ext>
                </a:extLst>
              </a:tr>
            </a:tbl>
          </a:graphicData>
        </a:graphic>
      </p:graphicFrame>
      <p:sp>
        <p:nvSpPr>
          <p:cNvPr id="10" name="Title 6">
            <a:extLst>
              <a:ext uri="{FF2B5EF4-FFF2-40B4-BE49-F238E27FC236}">
                <a16:creationId xmlns:a16="http://schemas.microsoft.com/office/drawing/2014/main" id="{3BBC7A4A-E0C3-75A4-6922-30DD125CC818}"/>
              </a:ext>
            </a:extLst>
          </p:cNvPr>
          <p:cNvSpPr>
            <a:spLocks noGrp="1"/>
          </p:cNvSpPr>
          <p:nvPr>
            <p:ph type="title"/>
          </p:nvPr>
        </p:nvSpPr>
        <p:spPr>
          <a:xfrm>
            <a:off x="450850" y="517402"/>
            <a:ext cx="10037763" cy="498598"/>
          </a:xfrm>
        </p:spPr>
        <p:txBody>
          <a:bodyPr/>
          <a:lstStyle/>
          <a:p>
            <a:r>
              <a:rPr lang="en-GB" dirty="0">
                <a:solidFill>
                  <a:srgbClr val="25273A"/>
                </a:solidFill>
                <a:highlight>
                  <a:srgbClr val="FFDF00"/>
                </a:highlight>
              </a:rPr>
              <a:t>Ventilation</a:t>
            </a:r>
            <a:endParaRPr lang="en-GB" dirty="0"/>
          </a:p>
        </p:txBody>
      </p:sp>
      <p:pic>
        <p:nvPicPr>
          <p:cNvPr id="11" name="Picture 10">
            <a:extLst>
              <a:ext uri="{FF2B5EF4-FFF2-40B4-BE49-F238E27FC236}">
                <a16:creationId xmlns:a16="http://schemas.microsoft.com/office/drawing/2014/main" id="{79DFD6AF-24E7-9720-7745-F6BA2DFE26CD}"/>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01041" y="1927203"/>
            <a:ext cx="3922113" cy="26141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530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7</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3" y="517402"/>
            <a:ext cx="10037763" cy="498598"/>
          </a:xfrm>
        </p:spPr>
        <p:txBody>
          <a:bodyPr/>
          <a:lstStyle/>
          <a:p>
            <a:r>
              <a:rPr lang="en-GB" dirty="0"/>
              <a:t>Ventilation / </a:t>
            </a:r>
            <a:r>
              <a:rPr lang="en-GB" dirty="0">
                <a:solidFill>
                  <a:srgbClr val="25273A"/>
                </a:solidFill>
                <a:highlight>
                  <a:srgbClr val="FFDF00"/>
                </a:highlight>
              </a:rPr>
              <a:t>Operating Hours</a:t>
            </a:r>
            <a:endParaRPr lang="en-GB" dirty="0"/>
          </a:p>
        </p:txBody>
      </p:sp>
      <p:pic>
        <p:nvPicPr>
          <p:cNvPr id="3" name="Picture 2">
            <a:extLst>
              <a:ext uri="{FF2B5EF4-FFF2-40B4-BE49-F238E27FC236}">
                <a16:creationId xmlns:a16="http://schemas.microsoft.com/office/drawing/2014/main" id="{A0820F3C-411B-DBCB-0405-5070E215B81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908720"/>
            <a:ext cx="7659625" cy="3888432"/>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E84FB007-A285-5B66-C2B0-E361D3CBB885}"/>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5428384" y="4221088"/>
            <a:ext cx="6126738" cy="2324507"/>
          </a:xfrm>
          <a:prstGeom prst="rect">
            <a:avLst/>
          </a:prstGeom>
          <a:ln>
            <a:noFill/>
          </a:ln>
          <a:effectLst>
            <a:outerShdw blurRad="292100" dist="139700" dir="2700000" algn="tl" rotWithShape="0">
              <a:srgbClr val="333333">
                <a:alpha val="65000"/>
              </a:srgbClr>
            </a:outerShdw>
          </a:effectLst>
        </p:spPr>
      </p:pic>
      <p:cxnSp>
        <p:nvCxnSpPr>
          <p:cNvPr id="9" name="Straight Connector 8">
            <a:extLst>
              <a:ext uri="{FF2B5EF4-FFF2-40B4-BE49-F238E27FC236}">
                <a16:creationId xmlns:a16="http://schemas.microsoft.com/office/drawing/2014/main" id="{16D62D6B-60A1-1069-EB7C-DCD7A18059F0}"/>
              </a:ext>
            </a:extLst>
          </p:cNvPr>
          <p:cNvCxnSpPr>
            <a:cxnSpLocks/>
          </p:cNvCxnSpPr>
          <p:nvPr/>
        </p:nvCxnSpPr>
        <p:spPr>
          <a:xfrm>
            <a:off x="7392144" y="4941168"/>
            <a:ext cx="0" cy="132233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1FE1DD97-E2B7-E5D5-0A14-640AA62368E1}"/>
              </a:ext>
            </a:extLst>
          </p:cNvPr>
          <p:cNvCxnSpPr>
            <a:cxnSpLocks/>
          </p:cNvCxnSpPr>
          <p:nvPr/>
        </p:nvCxnSpPr>
        <p:spPr>
          <a:xfrm>
            <a:off x="10056440" y="4941168"/>
            <a:ext cx="0" cy="1322330"/>
          </a:xfrm>
          <a:prstGeom prst="line">
            <a:avLst/>
          </a:prstGeom>
          <a:ln w="3810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5379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Supply &amp; Extract Air Flow, East &amp; West AHU's">
            <a:extLst>
              <a:ext uri="{FF2B5EF4-FFF2-40B4-BE49-F238E27FC236}">
                <a16:creationId xmlns:a16="http://schemas.microsoft.com/office/drawing/2014/main" id="{653CBDC2-6849-87F7-DE6C-601609BA25D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07265" y="1291483"/>
            <a:ext cx="6384140" cy="3890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Data Analysis</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8</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Building </a:t>
            </a:r>
            <a:r>
              <a:rPr lang="en-GB" dirty="0">
                <a:solidFill>
                  <a:srgbClr val="25273A"/>
                </a:solidFill>
                <a:highlight>
                  <a:srgbClr val="FFDF00"/>
                </a:highlight>
              </a:rPr>
              <a:t>Over-Pressurisation</a:t>
            </a:r>
          </a:p>
        </p:txBody>
      </p:sp>
      <p:sp>
        <p:nvSpPr>
          <p:cNvPr id="6" name="Text Placeholder 5">
            <a:extLst>
              <a:ext uri="{FF2B5EF4-FFF2-40B4-BE49-F238E27FC236}">
                <a16:creationId xmlns:a16="http://schemas.microsoft.com/office/drawing/2014/main" id="{F6F13EEF-5D20-C162-A6BD-176964EC3D01}"/>
              </a:ext>
            </a:extLst>
          </p:cNvPr>
          <p:cNvSpPr>
            <a:spLocks noGrp="1"/>
          </p:cNvSpPr>
          <p:nvPr>
            <p:ph type="body" sz="quarter" idx="82"/>
          </p:nvPr>
        </p:nvSpPr>
        <p:spPr/>
        <p:txBody>
          <a:bodyPr/>
          <a:lstStyle/>
          <a:p>
            <a:endParaRPr lang="en-GB"/>
          </a:p>
        </p:txBody>
      </p:sp>
      <p:pic>
        <p:nvPicPr>
          <p:cNvPr id="9" name="Picture 8">
            <a:extLst>
              <a:ext uri="{FF2B5EF4-FFF2-40B4-BE49-F238E27FC236}">
                <a16:creationId xmlns:a16="http://schemas.microsoft.com/office/drawing/2014/main" id="{6AB110B2-0398-0C5D-376E-9566EC3D006D}"/>
              </a:ext>
            </a:extLst>
          </p:cNvPr>
          <p:cNvPicPr>
            <a:picLocks noChangeAspect="1"/>
          </p:cNvPicPr>
          <p:nvPr/>
        </p:nvPicPr>
        <p:blipFill>
          <a:blip r:embed="rId3"/>
          <a:stretch>
            <a:fillRect/>
          </a:stretch>
        </p:blipFill>
        <p:spPr>
          <a:xfrm>
            <a:off x="101041" y="1291483"/>
            <a:ext cx="4870289" cy="3890246"/>
          </a:xfrm>
          <a:prstGeom prst="rect">
            <a:avLst/>
          </a:prstGeom>
          <a:ln>
            <a:noFill/>
          </a:ln>
          <a:effectLst>
            <a:outerShdw blurRad="292100" dist="139700" dir="2700000" algn="tl" rotWithShape="0">
              <a:srgbClr val="333333">
                <a:alpha val="65000"/>
              </a:srgbClr>
            </a:outerShdw>
          </a:effectLst>
        </p:spPr>
      </p:pic>
      <p:graphicFrame>
        <p:nvGraphicFramePr>
          <p:cNvPr id="11" name="Table 15">
            <a:extLst>
              <a:ext uri="{FF2B5EF4-FFF2-40B4-BE49-F238E27FC236}">
                <a16:creationId xmlns:a16="http://schemas.microsoft.com/office/drawing/2014/main" id="{922BF055-114A-0824-4D6F-BED13BAF1461}"/>
              </a:ext>
            </a:extLst>
          </p:cNvPr>
          <p:cNvGraphicFramePr>
            <a:graphicFrameLocks noGrp="1"/>
          </p:cNvGraphicFramePr>
          <p:nvPr>
            <p:extLst>
              <p:ext uri="{D42A27DB-BD31-4B8C-83A1-F6EECF244321}">
                <p14:modId xmlns:p14="http://schemas.microsoft.com/office/powerpoint/2010/main" val="384412157"/>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Reducing draughts from infiltration.</a:t>
                      </a:r>
                    </a:p>
                  </a:txBody>
                  <a:tcPr/>
                </a:tc>
                <a:tc>
                  <a:txBody>
                    <a:bodyPr/>
                    <a:lstStyle/>
                    <a:p>
                      <a:pPr marL="0" algn="l" defTabSz="914400" rtl="0" eaLnBrk="1" latinLnBrk="0" hangingPunct="1"/>
                      <a:r>
                        <a:rPr lang="en-GB" sz="1600" kern="1200" dirty="0">
                          <a:solidFill>
                            <a:schemeClr val="tx1"/>
                          </a:solidFill>
                          <a:latin typeface="+mn-lt"/>
                          <a:ea typeface="+mn-ea"/>
                          <a:cs typeface="+mn-cs"/>
                        </a:rPr>
                        <a:t>Over pressurisation is 13%, missed opportunity to recover heat.</a:t>
                      </a:r>
                    </a:p>
                  </a:txBody>
                  <a:tcPr/>
                </a:tc>
                <a:tc>
                  <a:txBody>
                    <a:bodyPr/>
                    <a:lstStyle/>
                    <a:p>
                      <a:pPr marL="0" algn="l" defTabSz="914400" rtl="0" eaLnBrk="1" latinLnBrk="0" hangingPunct="1"/>
                      <a:r>
                        <a:rPr lang="en-GB" sz="1600" kern="1200" dirty="0">
                          <a:solidFill>
                            <a:schemeClr val="tx1"/>
                          </a:solidFill>
                          <a:latin typeface="+mn-lt"/>
                          <a:ea typeface="+mn-ea"/>
                          <a:cs typeface="+mn-cs"/>
                        </a:rPr>
                        <a:t>Re-pressure test and adjust ventilation rates.</a:t>
                      </a:r>
                    </a:p>
                    <a:p>
                      <a:pPr marL="0" algn="l" defTabSz="914400" rtl="0" eaLnBrk="1" latinLnBrk="0" hangingPunct="1"/>
                      <a:r>
                        <a:rPr lang="en-GB" sz="1600" kern="1200" dirty="0">
                          <a:solidFill>
                            <a:schemeClr val="tx1"/>
                          </a:solidFill>
                          <a:latin typeface="+mn-lt"/>
                          <a:ea typeface="+mn-ea"/>
                          <a:cs typeface="+mn-cs"/>
                        </a:rPr>
                        <a:t>£711 pa</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65105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C86DB-A7BE-28A8-47F5-DECDC8A3D1A9}"/>
              </a:ext>
            </a:extLst>
          </p:cNvPr>
          <p:cNvSpPr>
            <a:spLocks noGrp="1"/>
          </p:cNvSpPr>
          <p:nvPr>
            <p:ph type="body" sz="quarter" idx="13"/>
          </p:nvPr>
        </p:nvSpPr>
        <p:spPr/>
        <p:txBody>
          <a:bodyPr/>
          <a:lstStyle/>
          <a:p>
            <a:r>
              <a:rPr lang="en-GB" dirty="0"/>
              <a:t>CASE Study</a:t>
            </a:r>
          </a:p>
        </p:txBody>
      </p:sp>
      <p:sp>
        <p:nvSpPr>
          <p:cNvPr id="4" name="Slide Number Placeholder 3">
            <a:extLst>
              <a:ext uri="{FF2B5EF4-FFF2-40B4-BE49-F238E27FC236}">
                <a16:creationId xmlns:a16="http://schemas.microsoft.com/office/drawing/2014/main" id="{9C836BBF-029B-FE2C-E625-F1C6A806804D}"/>
              </a:ext>
            </a:extLst>
          </p:cNvPr>
          <p:cNvSpPr>
            <a:spLocks noGrp="1"/>
          </p:cNvSpPr>
          <p:nvPr>
            <p:ph type="sldNum" sz="quarter" idx="81"/>
          </p:nvPr>
        </p:nvSpPr>
        <p:spPr/>
        <p:txBody>
          <a:bodyPr/>
          <a:lstStyle/>
          <a:p>
            <a:fld id="{BB07EAE1-021A-493C-B07F-6FE9E5D11BEB}" type="slidenum">
              <a:rPr lang="en-GB" smtClean="0"/>
              <a:pPr/>
              <a:t>9</a:t>
            </a:fld>
            <a:endParaRPr lang="en-GB" dirty="0"/>
          </a:p>
        </p:txBody>
      </p:sp>
      <p:sp>
        <p:nvSpPr>
          <p:cNvPr id="7" name="Title 6">
            <a:extLst>
              <a:ext uri="{FF2B5EF4-FFF2-40B4-BE49-F238E27FC236}">
                <a16:creationId xmlns:a16="http://schemas.microsoft.com/office/drawing/2014/main" id="{09E74604-A742-06A6-797C-B1A47E8240F5}"/>
              </a:ext>
            </a:extLst>
          </p:cNvPr>
          <p:cNvSpPr>
            <a:spLocks noGrp="1"/>
          </p:cNvSpPr>
          <p:nvPr>
            <p:ph type="title"/>
          </p:nvPr>
        </p:nvSpPr>
        <p:spPr>
          <a:xfrm>
            <a:off x="450850" y="517402"/>
            <a:ext cx="10037763" cy="498598"/>
          </a:xfrm>
        </p:spPr>
        <p:txBody>
          <a:bodyPr/>
          <a:lstStyle/>
          <a:p>
            <a:r>
              <a:rPr lang="en-GB" dirty="0"/>
              <a:t>Toilet Extract </a:t>
            </a:r>
            <a:r>
              <a:rPr lang="en-GB" dirty="0">
                <a:solidFill>
                  <a:srgbClr val="25273A"/>
                </a:solidFill>
                <a:highlight>
                  <a:srgbClr val="FFDF00"/>
                </a:highlight>
              </a:rPr>
              <a:t>Ventilation</a:t>
            </a:r>
            <a:endParaRPr lang="en-GB" dirty="0"/>
          </a:p>
        </p:txBody>
      </p:sp>
      <p:pic>
        <p:nvPicPr>
          <p:cNvPr id="3" name="Picture 2">
            <a:extLst>
              <a:ext uri="{FF2B5EF4-FFF2-40B4-BE49-F238E27FC236}">
                <a16:creationId xmlns:a16="http://schemas.microsoft.com/office/drawing/2014/main" id="{A0820F3C-411B-DBCB-0405-5070E215B81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4202769" y="1916832"/>
            <a:ext cx="7504609" cy="2632507"/>
          </a:xfrm>
          <a:prstGeom prst="rect">
            <a:avLst/>
          </a:prstGeom>
          <a:ln>
            <a:noFill/>
          </a:ln>
          <a:effectLst>
            <a:outerShdw blurRad="292100" dist="139700" dir="2700000" algn="tl" rotWithShape="0">
              <a:srgbClr val="333333">
                <a:alpha val="65000"/>
              </a:srgbClr>
            </a:outerShdw>
          </a:effectLst>
        </p:spPr>
      </p:pic>
      <p:sp>
        <p:nvSpPr>
          <p:cNvPr id="11" name="Text Placeholder 10">
            <a:extLst>
              <a:ext uri="{FF2B5EF4-FFF2-40B4-BE49-F238E27FC236}">
                <a16:creationId xmlns:a16="http://schemas.microsoft.com/office/drawing/2014/main" id="{FA114AC0-AA48-3CFE-0E01-26158AB2697F}"/>
              </a:ext>
            </a:extLst>
          </p:cNvPr>
          <p:cNvSpPr>
            <a:spLocks noGrp="1"/>
          </p:cNvSpPr>
          <p:nvPr>
            <p:ph type="body" sz="quarter" idx="82"/>
          </p:nvPr>
        </p:nvSpPr>
        <p:spPr/>
        <p:txBody>
          <a:bodyPr/>
          <a:lstStyle/>
          <a:p>
            <a:endParaRPr lang="en-GB"/>
          </a:p>
        </p:txBody>
      </p:sp>
      <p:pic>
        <p:nvPicPr>
          <p:cNvPr id="12" name="Picture 11">
            <a:extLst>
              <a:ext uri="{FF2B5EF4-FFF2-40B4-BE49-F238E27FC236}">
                <a16:creationId xmlns:a16="http://schemas.microsoft.com/office/drawing/2014/main" id="{2548B371-AFA2-65B5-8812-0CD1D9AD57C9}"/>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01041" y="1289132"/>
            <a:ext cx="3922113" cy="3890246"/>
          </a:xfrm>
          <a:prstGeom prst="rect">
            <a:avLst/>
          </a:prstGeom>
          <a:ln>
            <a:noFill/>
          </a:ln>
          <a:effectLst>
            <a:outerShdw blurRad="292100" dist="139700" dir="2700000" algn="tl" rotWithShape="0">
              <a:srgbClr val="333333">
                <a:alpha val="65000"/>
              </a:srgbClr>
            </a:outerShdw>
          </a:effectLst>
        </p:spPr>
      </p:pic>
      <p:graphicFrame>
        <p:nvGraphicFramePr>
          <p:cNvPr id="13" name="Table 15">
            <a:extLst>
              <a:ext uri="{FF2B5EF4-FFF2-40B4-BE49-F238E27FC236}">
                <a16:creationId xmlns:a16="http://schemas.microsoft.com/office/drawing/2014/main" id="{004774AF-1215-7D45-DD65-52EB40945CF5}"/>
              </a:ext>
            </a:extLst>
          </p:cNvPr>
          <p:cNvGraphicFramePr>
            <a:graphicFrameLocks noGrp="1"/>
          </p:cNvGraphicFramePr>
          <p:nvPr>
            <p:extLst>
              <p:ext uri="{D42A27DB-BD31-4B8C-83A1-F6EECF244321}">
                <p14:modId xmlns:p14="http://schemas.microsoft.com/office/powerpoint/2010/main" val="3110625674"/>
              </p:ext>
            </p:extLst>
          </p:nvPr>
        </p:nvGraphicFramePr>
        <p:xfrm>
          <a:off x="101041" y="5457213"/>
          <a:ext cx="11690364" cy="1280964"/>
        </p:xfrm>
        <a:graphic>
          <a:graphicData uri="http://schemas.openxmlformats.org/drawingml/2006/table">
            <a:tbl>
              <a:tblPr firstRow="1" bandRow="1">
                <a:effectLst>
                  <a:outerShdw blurRad="50800" dist="38100" dir="2700000" algn="tl" rotWithShape="0">
                    <a:prstClr val="black">
                      <a:alpha val="40000"/>
                    </a:prstClr>
                  </a:outerShdw>
                </a:effectLst>
                <a:tableStyleId>{F2DE63D5-997A-4646-A377-4702673A728D}</a:tableStyleId>
              </a:tblPr>
              <a:tblGrid>
                <a:gridCol w="4383873">
                  <a:extLst>
                    <a:ext uri="{9D8B030D-6E8A-4147-A177-3AD203B41FA5}">
                      <a16:colId xmlns:a16="http://schemas.microsoft.com/office/drawing/2014/main" val="2707353830"/>
                    </a:ext>
                  </a:extLst>
                </a:gridCol>
                <a:gridCol w="4275382">
                  <a:extLst>
                    <a:ext uri="{9D8B030D-6E8A-4147-A177-3AD203B41FA5}">
                      <a16:colId xmlns:a16="http://schemas.microsoft.com/office/drawing/2014/main" val="3645765102"/>
                    </a:ext>
                  </a:extLst>
                </a:gridCol>
                <a:gridCol w="3031109">
                  <a:extLst>
                    <a:ext uri="{9D8B030D-6E8A-4147-A177-3AD203B41FA5}">
                      <a16:colId xmlns:a16="http://schemas.microsoft.com/office/drawing/2014/main" val="254362306"/>
                    </a:ext>
                  </a:extLst>
                </a:gridCol>
              </a:tblGrid>
              <a:tr h="349057">
                <a:tc>
                  <a:txBody>
                    <a:bodyPr/>
                    <a:lstStyle/>
                    <a:p>
                      <a:r>
                        <a:rPr lang="en-GB" sz="1800" dirty="0"/>
                        <a:t>Health &amp; Wellbeing</a:t>
                      </a:r>
                    </a:p>
                  </a:txBody>
                  <a:tcPr/>
                </a:tc>
                <a:tc>
                  <a:txBody>
                    <a:bodyPr/>
                    <a:lstStyle/>
                    <a:p>
                      <a:r>
                        <a:rPr lang="en-GB" sz="1800" dirty="0"/>
                        <a:t>Building Performance</a:t>
                      </a:r>
                    </a:p>
                  </a:txBody>
                  <a:tcPr/>
                </a:tc>
                <a:tc>
                  <a:txBody>
                    <a:bodyPr/>
                    <a:lstStyle/>
                    <a:p>
                      <a:r>
                        <a:rPr lang="en-GB" sz="1800" dirty="0"/>
                        <a:t>Balance</a:t>
                      </a:r>
                    </a:p>
                  </a:txBody>
                  <a:tcPr/>
                </a:tc>
                <a:extLst>
                  <a:ext uri="{0D108BD9-81ED-4DB2-BD59-A6C34878D82A}">
                    <a16:rowId xmlns:a16="http://schemas.microsoft.com/office/drawing/2014/main" val="3436852074"/>
                  </a:ext>
                </a:extLst>
              </a:tr>
              <a:tr h="915204">
                <a:tc>
                  <a:txBody>
                    <a:bodyPr/>
                    <a:lstStyle/>
                    <a:p>
                      <a:r>
                        <a:rPr lang="en-GB" sz="1600" dirty="0"/>
                        <a:t>Control of air quality.</a:t>
                      </a:r>
                    </a:p>
                  </a:txBody>
                  <a:tcPr/>
                </a:tc>
                <a:tc>
                  <a:txBody>
                    <a:bodyPr/>
                    <a:lstStyle/>
                    <a:p>
                      <a:pPr marL="0" algn="l" defTabSz="914400" rtl="0" eaLnBrk="1" latinLnBrk="0" hangingPunct="1"/>
                      <a:r>
                        <a:rPr lang="en-GB" sz="1600" kern="1200" dirty="0">
                          <a:solidFill>
                            <a:schemeClr val="tx1"/>
                          </a:solidFill>
                          <a:latin typeface="+mn-lt"/>
                          <a:ea typeface="+mn-ea"/>
                          <a:cs typeface="+mn-cs"/>
                        </a:rPr>
                        <a:t>Overventilation, heating and cooling for make-up air.</a:t>
                      </a:r>
                    </a:p>
                  </a:txBody>
                  <a:tcPr/>
                </a:tc>
                <a:tc>
                  <a:txBody>
                    <a:bodyPr/>
                    <a:lstStyle/>
                    <a:p>
                      <a:pPr marL="0" algn="l" defTabSz="914400" rtl="0" eaLnBrk="1" latinLnBrk="0" hangingPunct="1"/>
                      <a:r>
                        <a:rPr lang="en-GB" sz="1600" kern="1200" dirty="0">
                          <a:solidFill>
                            <a:schemeClr val="tx1"/>
                          </a:solidFill>
                          <a:latin typeface="+mn-lt"/>
                          <a:ea typeface="+mn-ea"/>
                          <a:cs typeface="+mn-cs"/>
                        </a:rPr>
                        <a:t>PIR / occupancy control</a:t>
                      </a:r>
                    </a:p>
                    <a:p>
                      <a:pPr marL="0" algn="l" defTabSz="914400" rtl="0" eaLnBrk="1" latinLnBrk="0" hangingPunct="1"/>
                      <a:r>
                        <a:rPr lang="en-GB" sz="1600" kern="1200" dirty="0">
                          <a:solidFill>
                            <a:schemeClr val="tx1"/>
                          </a:solidFill>
                          <a:latin typeface="+mn-lt"/>
                          <a:ea typeface="+mn-ea"/>
                          <a:cs typeface="+mn-cs"/>
                        </a:rPr>
                        <a:t>£22,200 pa</a:t>
                      </a:r>
                    </a:p>
                  </a:txBody>
                  <a:tcPr/>
                </a:tc>
                <a:extLst>
                  <a:ext uri="{0D108BD9-81ED-4DB2-BD59-A6C34878D82A}">
                    <a16:rowId xmlns:a16="http://schemas.microsoft.com/office/drawing/2014/main" val="4154973472"/>
                  </a:ext>
                </a:extLst>
              </a:tr>
            </a:tbl>
          </a:graphicData>
        </a:graphic>
      </p:graphicFrame>
    </p:spTree>
    <p:extLst>
      <p:ext uri="{BB962C8B-B14F-4D97-AF65-F5344CB8AC3E}">
        <p14:creationId xmlns:p14="http://schemas.microsoft.com/office/powerpoint/2010/main" val="228136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SAVILLS TEMPLATE" val="f63nTgTK"/>
  <p:tag name="ARTICULATE_PROJECT_OPEN" val="0"/>
  <p:tag name="ARTICULATE_SLIDE_COUNT" val="8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avills Template">
  <a:themeElements>
    <a:clrScheme name="Savills">
      <a:dk1>
        <a:sysClr val="windowText" lastClr="000000"/>
      </a:dk1>
      <a:lt1>
        <a:sysClr val="window" lastClr="FFFFFF"/>
      </a:lt1>
      <a:dk2>
        <a:srgbClr val="000000"/>
      </a:dk2>
      <a:lt2>
        <a:srgbClr val="FFFFFF"/>
      </a:lt2>
      <a:accent1>
        <a:srgbClr val="FFDF00"/>
      </a:accent1>
      <a:accent2>
        <a:srgbClr val="25273A"/>
      </a:accent2>
      <a:accent3>
        <a:srgbClr val="CE181E"/>
      </a:accent3>
      <a:accent4>
        <a:srgbClr val="EEE8E3"/>
      </a:accent4>
      <a:accent5>
        <a:srgbClr val="79828C"/>
      </a:accent5>
      <a:accent6>
        <a:srgbClr val="008493"/>
      </a:accent6>
      <a:hlink>
        <a:srgbClr val="25273A"/>
      </a:hlink>
      <a:folHlink>
        <a:srgbClr val="25273A"/>
      </a:folHlink>
    </a:clrScheme>
    <a:fontScheme name="Savills">
      <a:majorFont>
        <a:latin typeface="Gotham Light"/>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ct val="120000"/>
          </a:lnSpc>
          <a:spcAft>
            <a:spcPts val="1000"/>
          </a:spcAft>
          <a:defRPr sz="1050" dirty="0" smtClean="0"/>
        </a:defPPr>
      </a:lstStyle>
    </a:txDef>
  </a:objectDefaults>
  <a:extraClrSchemeLst/>
  <a:custClrLst>
    <a:custClr name="Custom Color 1">
      <a:srgbClr val="FF6000"/>
    </a:custClr>
    <a:custClr name="Custom Color 2">
      <a:srgbClr val="00AC52"/>
    </a:custClr>
    <a:custClr name="Custom Color 3">
      <a:srgbClr val="D43880"/>
    </a:custClr>
    <a:custClr name="Custom Color 4">
      <a:srgbClr val="007EEF"/>
    </a:custClr>
    <a:custClr name="Custom Color 5">
      <a:srgbClr val="900082"/>
    </a:custClr>
  </a:custClrLst>
  <a:extLst>
    <a:ext uri="{05A4C25C-085E-4340-85A3-A5531E510DB2}">
      <thm15:themeFamily xmlns:thm15="http://schemas.microsoft.com/office/thememl/2012/main" name="Savills blank template.potx" id="{16DB81DA-FC27-4CF0-AF03-191044D41FE2}" vid="{9BD269B1-88C9-4724-A575-523C6825D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8641A87B339B4CA72A92B9E8BF839B" ma:contentTypeVersion="20" ma:contentTypeDescription="Create a new document." ma:contentTypeScope="" ma:versionID="7fa41bdf92648657ffc4e6cf3ddd7534">
  <xsd:schema xmlns:xsd="http://www.w3.org/2001/XMLSchema" xmlns:xs="http://www.w3.org/2001/XMLSchema" xmlns:p="http://schemas.microsoft.com/office/2006/metadata/properties" xmlns:ns1="http://schemas.microsoft.com/sharepoint/v3" xmlns:ns2="7a5fbea8-627d-472c-b015-54765d99e351" xmlns:ns3="c1499231-76b3-4c05-8a8b-274ce724a341" targetNamespace="http://schemas.microsoft.com/office/2006/metadata/properties" ma:root="true" ma:fieldsID="a3e4ee4fc596c6a26c573e2a0a0965db" ns1:_="" ns2:_="" ns3:_="">
    <xsd:import namespace="http://schemas.microsoft.com/sharepoint/v3"/>
    <xsd:import namespace="7a5fbea8-627d-472c-b015-54765d99e351"/>
    <xsd:import namespace="c1499231-76b3-4c05-8a8b-274ce724a3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ObjectDetectorVersions" minOccurs="0"/>
                <xsd:element ref="ns1:_ip_UnifiedCompliancePolicyProperties" minOccurs="0"/>
                <xsd:element ref="ns1:_ip_UnifiedCompliancePolicyUIAction" minOccurs="0"/>
                <xsd:element ref="ns3:MediaServiceSearchPropertie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5fbea8-627d-472c-b015-54765d99e35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64e821e-fc72-4874-af9e-3f1ddb97fd49}" ma:internalName="TaxCatchAll" ma:showField="CatchAllData" ma:web="7a5fbea8-627d-472c-b015-54765d99e35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499231-76b3-4c05-8a8b-274ce724a3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435f125-ff7d-49c8-b4b7-9a369ce60936"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descrip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7a5fbea8-627d-472c-b015-54765d99e351" xsi:nil="true"/>
    <_ip_UnifiedCompliancePolicyProperties xmlns="http://schemas.microsoft.com/sharepoint/v3" xsi:nil="true"/>
    <lcf76f155ced4ddcb4097134ff3c332f xmlns="c1499231-76b3-4c05-8a8b-274ce724a3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A3571A-860C-4E45-BD84-19C825325287}"/>
</file>

<file path=customXml/itemProps2.xml><?xml version="1.0" encoding="utf-8"?>
<ds:datastoreItem xmlns:ds="http://schemas.openxmlformats.org/officeDocument/2006/customXml" ds:itemID="{D2DAB63D-5017-4B8D-B7BA-7A888236BDD6}">
  <ds:schemaRefs>
    <ds:schemaRef ds:uri="http://purl.org/dc/elements/1.1/"/>
    <ds:schemaRef ds:uri="http://purl.org/dc/dcmitype/"/>
    <ds:schemaRef ds:uri="http://schemas.microsoft.com/office/2006/documentManagement/types"/>
    <ds:schemaRef ds:uri="http://schemas.openxmlformats.org/package/2006/metadata/core-properties"/>
    <ds:schemaRef ds:uri="http://purl.org/dc/terms/"/>
    <ds:schemaRef ds:uri="http://www.w3.org/XML/1998/namespace"/>
    <ds:schemaRef ds:uri="http://schemas.microsoft.com/office/infopath/2007/PartnerControls"/>
    <ds:schemaRef ds:uri="af8e98b1-e495-4095-bb5c-cf8405c0c014"/>
    <ds:schemaRef ds:uri="http://schemas.microsoft.com/office/2006/metadata/properties"/>
  </ds:schemaRefs>
</ds:datastoreItem>
</file>

<file path=customXml/itemProps3.xml><?xml version="1.0" encoding="utf-8"?>
<ds:datastoreItem xmlns:ds="http://schemas.openxmlformats.org/officeDocument/2006/customXml" ds:itemID="{0B6FD493-1FCA-4DB2-A002-2F0CF60ED6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Savills blank template</Template>
  <TotalTime>3761</TotalTime>
  <Words>1262</Words>
  <Application>Microsoft Office PowerPoint</Application>
  <PresentationFormat>Widescreen</PresentationFormat>
  <Paragraphs>881</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Gotham Bold</vt:lpstr>
      <vt:lpstr>Gotham Light</vt:lpstr>
      <vt:lpstr>Gotham Book</vt:lpstr>
      <vt:lpstr>Gotham Medium</vt:lpstr>
      <vt:lpstr>Wingdings</vt:lpstr>
      <vt:lpstr>Savills Template</vt:lpstr>
      <vt:lpstr>Balancing Performance With Building &amp; Occupant Health</vt:lpstr>
      <vt:lpstr>Savills BP&amp;O</vt:lpstr>
      <vt:lpstr>Optimisation &amp; Building Analytics</vt:lpstr>
      <vt:lpstr>Demand Based Ventilation</vt:lpstr>
      <vt:lpstr>Ventilation</vt:lpstr>
      <vt:lpstr>Ventilation</vt:lpstr>
      <vt:lpstr>Ventilation / Operating Hours</vt:lpstr>
      <vt:lpstr>Building Over-Pressurisation</vt:lpstr>
      <vt:lpstr>Toilet Extract Ventilation</vt:lpstr>
      <vt:lpstr>Reception Heating</vt:lpstr>
      <vt:lpstr>Office Space Temperature Overheating </vt:lpstr>
      <vt:lpstr>FCU Control</vt:lpstr>
      <vt:lpstr>Mall Lighting &amp; Dimming</vt:lpstr>
      <vt:lpstr>Circadian  Lighting</vt:lpstr>
      <vt:lpstr>Optimisation Potential</vt:lpstr>
      <vt:lpstr>PowerPoint Presentation</vt:lpstr>
    </vt:vector>
  </TitlesOfParts>
  <Company>Savills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Savills blank template</dc:title>
  <dc:creator>Peter Brown</dc:creator>
  <cp:lastModifiedBy>Peter Brown</cp:lastModifiedBy>
  <cp:revision>34</cp:revision>
  <cp:lastPrinted>2023-12-13T10:55:30Z</cp:lastPrinted>
  <dcterms:created xsi:type="dcterms:W3CDTF">2024-05-14T12:47:15Z</dcterms:created>
  <dcterms:modified xsi:type="dcterms:W3CDTF">2025-06-17T16:01:58Z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3210E7AF-2233-4E8A-A073-D7C0F6D054EA</vt:lpwstr>
  </property>
  <property fmtid="{D5CDD505-2E9C-101B-9397-08002B2CF9AE}" pid="3" name="ArticulatePath">
    <vt:lpwstr>Template</vt:lpwstr>
  </property>
  <property fmtid="{D5CDD505-2E9C-101B-9397-08002B2CF9AE}" pid="4" name="ContentTypeId">
    <vt:lpwstr>0x010100BC8641A87B339B4CA72A92B9E8BF839B</vt:lpwstr>
  </property>
  <property fmtid="{D5CDD505-2E9C-101B-9397-08002B2CF9AE}" pid="5" name="MediaServiceImageTags">
    <vt:lpwstr/>
  </property>
</Properties>
</file>