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</p:sldIdLst>
  <p:sldSz cx="9601200" cy="51206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BAFD"/>
    <a:srgbClr val="008FA8"/>
    <a:srgbClr val="D2C298"/>
    <a:srgbClr val="EBB197"/>
    <a:srgbClr val="004256"/>
    <a:srgbClr val="CDE6A7"/>
    <a:srgbClr val="D1EBF7"/>
    <a:srgbClr val="156082"/>
    <a:srgbClr val="F8AF58"/>
    <a:srgbClr val="8ED0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0CD0DC-B0A9-480B-9CAD-153051374600}" v="92" dt="2025-12-22T10:36:31.745"/>
    <p1510:client id="{BF9C6FFA-4CA1-4FB5-AA79-C652EC3E3EC1}" v="11" dt="2025-12-22T11:15:28.7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180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3.xml"/><Relationship Id="rId5" Type="http://schemas.openxmlformats.org/officeDocument/2006/relationships/theme" Target="theme/theme1.xml"/><Relationship Id="rId10" Type="http://schemas.openxmlformats.org/officeDocument/2006/relationships/customXml" Target="../customXml/item2.xml"/><Relationship Id="rId4" Type="http://schemas.openxmlformats.org/officeDocument/2006/relationships/viewProps" Target="view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holas Darling" userId="c57adf79-2735-4b9c-9081-122c8c6f1a8e" providerId="ADAL" clId="{2C0CD0DC-B0A9-480B-9CAD-153051374600}"/>
    <pc:docChg chg="undo custSel addSld delSld modSld modMainMaster">
      <pc:chgData name="Nicholas Darling" userId="c57adf79-2735-4b9c-9081-122c8c6f1a8e" providerId="ADAL" clId="{2C0CD0DC-B0A9-480B-9CAD-153051374600}" dt="2025-12-22T10:42:39.073" v="2359" actId="20577"/>
      <pc:docMkLst>
        <pc:docMk/>
      </pc:docMkLst>
      <pc:sldChg chg="delSp modSp del">
        <pc:chgData name="Nicholas Darling" userId="c57adf79-2735-4b9c-9081-122c8c6f1a8e" providerId="ADAL" clId="{2C0CD0DC-B0A9-480B-9CAD-153051374600}" dt="2025-12-22T10:37:09.872" v="2313" actId="2696"/>
        <pc:sldMkLst>
          <pc:docMk/>
          <pc:sldMk cId="2533766584" sldId="256"/>
        </pc:sldMkLst>
        <pc:spChg chg="mod">
          <ac:chgData name="Nicholas Darling" userId="c57adf79-2735-4b9c-9081-122c8c6f1a8e" providerId="ADAL" clId="{2C0CD0DC-B0A9-480B-9CAD-153051374600}" dt="2025-12-22T10:16:02.046" v="1784"/>
          <ac:spMkLst>
            <pc:docMk/>
            <pc:sldMk cId="2533766584" sldId="256"/>
            <ac:spMk id="5" creationId="{5E5FBF90-9134-AC96-CA4E-5BA46DED59E7}"/>
          </ac:spMkLst>
        </pc:spChg>
        <pc:spChg chg="mod">
          <ac:chgData name="Nicholas Darling" userId="c57adf79-2735-4b9c-9081-122c8c6f1a8e" providerId="ADAL" clId="{2C0CD0DC-B0A9-480B-9CAD-153051374600}" dt="2025-12-22T10:16:02.046" v="1784"/>
          <ac:spMkLst>
            <pc:docMk/>
            <pc:sldMk cId="2533766584" sldId="256"/>
            <ac:spMk id="8" creationId="{CA733B76-A847-498C-AB76-1BC033AE2848}"/>
          </ac:spMkLst>
        </pc:spChg>
        <pc:spChg chg="mod">
          <ac:chgData name="Nicholas Darling" userId="c57adf79-2735-4b9c-9081-122c8c6f1a8e" providerId="ADAL" clId="{2C0CD0DC-B0A9-480B-9CAD-153051374600}" dt="2025-12-22T10:16:02.046" v="1784"/>
          <ac:spMkLst>
            <pc:docMk/>
            <pc:sldMk cId="2533766584" sldId="256"/>
            <ac:spMk id="13" creationId="{44029495-5955-4E41-3068-F0FBC8BC55EF}"/>
          </ac:spMkLst>
        </pc:spChg>
        <pc:spChg chg="mod topLvl">
          <ac:chgData name="Nicholas Darling" userId="c57adf79-2735-4b9c-9081-122c8c6f1a8e" providerId="ADAL" clId="{2C0CD0DC-B0A9-480B-9CAD-153051374600}" dt="2025-12-22T10:16:02.046" v="1784"/>
          <ac:spMkLst>
            <pc:docMk/>
            <pc:sldMk cId="2533766584" sldId="256"/>
            <ac:spMk id="17" creationId="{77F4CFFA-B30D-533F-7261-285B7F774B8C}"/>
          </ac:spMkLst>
        </pc:spChg>
        <pc:spChg chg="mod">
          <ac:chgData name="Nicholas Darling" userId="c57adf79-2735-4b9c-9081-122c8c6f1a8e" providerId="ADAL" clId="{2C0CD0DC-B0A9-480B-9CAD-153051374600}" dt="2025-12-22T10:16:02.046" v="1784"/>
          <ac:spMkLst>
            <pc:docMk/>
            <pc:sldMk cId="2533766584" sldId="256"/>
            <ac:spMk id="18" creationId="{EE332B1F-27C5-41AF-E5AF-588B0F635837}"/>
          </ac:spMkLst>
        </pc:spChg>
        <pc:spChg chg="mod topLvl">
          <ac:chgData name="Nicholas Darling" userId="c57adf79-2735-4b9c-9081-122c8c6f1a8e" providerId="ADAL" clId="{2C0CD0DC-B0A9-480B-9CAD-153051374600}" dt="2025-12-22T10:16:02.046" v="1784"/>
          <ac:spMkLst>
            <pc:docMk/>
            <pc:sldMk cId="2533766584" sldId="256"/>
            <ac:spMk id="116" creationId="{1C84C370-0C3D-3B12-2933-D89F1E2A8A79}"/>
          </ac:spMkLst>
        </pc:spChg>
        <pc:spChg chg="mod">
          <ac:chgData name="Nicholas Darling" userId="c57adf79-2735-4b9c-9081-122c8c6f1a8e" providerId="ADAL" clId="{2C0CD0DC-B0A9-480B-9CAD-153051374600}" dt="2025-12-22T10:16:02.046" v="1784"/>
          <ac:spMkLst>
            <pc:docMk/>
            <pc:sldMk cId="2533766584" sldId="256"/>
            <ac:spMk id="125" creationId="{BCC3E5CC-B8D1-B8BB-AC8E-6E3E6D5D2ACD}"/>
          </ac:spMkLst>
        </pc:spChg>
        <pc:spChg chg="mod topLvl">
          <ac:chgData name="Nicholas Darling" userId="c57adf79-2735-4b9c-9081-122c8c6f1a8e" providerId="ADAL" clId="{2C0CD0DC-B0A9-480B-9CAD-153051374600}" dt="2025-12-22T10:16:02.046" v="1784"/>
          <ac:spMkLst>
            <pc:docMk/>
            <pc:sldMk cId="2533766584" sldId="256"/>
            <ac:spMk id="127" creationId="{E8F033DB-0C9C-7E18-DC4C-33FFB59D03A3}"/>
          </ac:spMkLst>
        </pc:spChg>
        <pc:spChg chg="mod topLvl">
          <ac:chgData name="Nicholas Darling" userId="c57adf79-2735-4b9c-9081-122c8c6f1a8e" providerId="ADAL" clId="{2C0CD0DC-B0A9-480B-9CAD-153051374600}" dt="2025-12-22T10:16:02.046" v="1784"/>
          <ac:spMkLst>
            <pc:docMk/>
            <pc:sldMk cId="2533766584" sldId="256"/>
            <ac:spMk id="129" creationId="{D79B47C0-1A82-4092-AD20-F456A2466283}"/>
          </ac:spMkLst>
        </pc:spChg>
        <pc:spChg chg="mod">
          <ac:chgData name="Nicholas Darling" userId="c57adf79-2735-4b9c-9081-122c8c6f1a8e" providerId="ADAL" clId="{2C0CD0DC-B0A9-480B-9CAD-153051374600}" dt="2025-12-22T10:16:02.046" v="1784"/>
          <ac:spMkLst>
            <pc:docMk/>
            <pc:sldMk cId="2533766584" sldId="256"/>
            <ac:spMk id="135" creationId="{C4E339D8-445B-309E-5E65-EA60C78EE1D6}"/>
          </ac:spMkLst>
        </pc:spChg>
      </pc:sldChg>
      <pc:sldChg chg="addSp delSp modSp del mod">
        <pc:chgData name="Nicholas Darling" userId="c57adf79-2735-4b9c-9081-122c8c6f1a8e" providerId="ADAL" clId="{2C0CD0DC-B0A9-480B-9CAD-153051374600}" dt="2025-12-22T10:33:58.626" v="2293" actId="2696"/>
        <pc:sldMkLst>
          <pc:docMk/>
          <pc:sldMk cId="3191077104" sldId="257"/>
        </pc:sldMkLst>
        <pc:spChg chg="add mod">
          <ac:chgData name="Nicholas Darling" userId="c57adf79-2735-4b9c-9081-122c8c6f1a8e" providerId="ADAL" clId="{2C0CD0DC-B0A9-480B-9CAD-153051374600}" dt="2025-12-22T10:16:02.046" v="1784"/>
          <ac:spMkLst>
            <pc:docMk/>
            <pc:sldMk cId="3191077104" sldId="257"/>
            <ac:spMk id="4" creationId="{0956F0DE-4490-E091-FB90-1381A6FF6EAC}"/>
          </ac:spMkLst>
        </pc:spChg>
        <pc:spChg chg="add mod">
          <ac:chgData name="Nicholas Darling" userId="c57adf79-2735-4b9c-9081-122c8c6f1a8e" providerId="ADAL" clId="{2C0CD0DC-B0A9-480B-9CAD-153051374600}" dt="2025-12-22T10:16:02.046" v="1784"/>
          <ac:spMkLst>
            <pc:docMk/>
            <pc:sldMk cId="3191077104" sldId="257"/>
            <ac:spMk id="9" creationId="{27A0707F-1875-A7C7-DAC6-BDE739288936}"/>
          </ac:spMkLst>
        </pc:spChg>
        <pc:spChg chg="add mod">
          <ac:chgData name="Nicholas Darling" userId="c57adf79-2735-4b9c-9081-122c8c6f1a8e" providerId="ADAL" clId="{2C0CD0DC-B0A9-480B-9CAD-153051374600}" dt="2025-12-22T10:16:02.046" v="1784"/>
          <ac:spMkLst>
            <pc:docMk/>
            <pc:sldMk cId="3191077104" sldId="257"/>
            <ac:spMk id="15" creationId="{4ABEB5E3-F726-19A9-A32E-B98BE55E4072}"/>
          </ac:spMkLst>
        </pc:spChg>
        <pc:spChg chg="add mod">
          <ac:chgData name="Nicholas Darling" userId="c57adf79-2735-4b9c-9081-122c8c6f1a8e" providerId="ADAL" clId="{2C0CD0DC-B0A9-480B-9CAD-153051374600}" dt="2025-12-22T10:16:02.046" v="1784"/>
          <ac:spMkLst>
            <pc:docMk/>
            <pc:sldMk cId="3191077104" sldId="257"/>
            <ac:spMk id="21" creationId="{ED4AE0E9-3E09-22DF-906D-9DEAF15A0279}"/>
          </ac:spMkLst>
        </pc:spChg>
        <pc:spChg chg="add mod">
          <ac:chgData name="Nicholas Darling" userId="c57adf79-2735-4b9c-9081-122c8c6f1a8e" providerId="ADAL" clId="{2C0CD0DC-B0A9-480B-9CAD-153051374600}" dt="2025-12-22T10:16:02.046" v="1784"/>
          <ac:spMkLst>
            <pc:docMk/>
            <pc:sldMk cId="3191077104" sldId="257"/>
            <ac:spMk id="22" creationId="{FAA95ABC-D66E-94E7-B2DD-5128A18118A4}"/>
          </ac:spMkLst>
        </pc:spChg>
        <pc:spChg chg="add mod">
          <ac:chgData name="Nicholas Darling" userId="c57adf79-2735-4b9c-9081-122c8c6f1a8e" providerId="ADAL" clId="{2C0CD0DC-B0A9-480B-9CAD-153051374600}" dt="2025-12-22T10:16:02.046" v="1784"/>
          <ac:spMkLst>
            <pc:docMk/>
            <pc:sldMk cId="3191077104" sldId="257"/>
            <ac:spMk id="23" creationId="{8021F4FE-47F4-3859-FF69-D8DA2740EEDC}"/>
          </ac:spMkLst>
        </pc:spChg>
        <pc:spChg chg="add mod">
          <ac:chgData name="Nicholas Darling" userId="c57adf79-2735-4b9c-9081-122c8c6f1a8e" providerId="ADAL" clId="{2C0CD0DC-B0A9-480B-9CAD-153051374600}" dt="2025-12-22T10:16:02.046" v="1784"/>
          <ac:spMkLst>
            <pc:docMk/>
            <pc:sldMk cId="3191077104" sldId="257"/>
            <ac:spMk id="26" creationId="{7796992B-AB3E-540D-C948-344054E3D75D}"/>
          </ac:spMkLst>
        </pc:spChg>
        <pc:spChg chg="add mod">
          <ac:chgData name="Nicholas Darling" userId="c57adf79-2735-4b9c-9081-122c8c6f1a8e" providerId="ADAL" clId="{2C0CD0DC-B0A9-480B-9CAD-153051374600}" dt="2025-12-22T10:16:02.046" v="1784"/>
          <ac:spMkLst>
            <pc:docMk/>
            <pc:sldMk cId="3191077104" sldId="257"/>
            <ac:spMk id="28" creationId="{9D0BCAD8-EA95-BCF7-628C-C1BA96A42F93}"/>
          </ac:spMkLst>
        </pc:spChg>
        <pc:spChg chg="add mod">
          <ac:chgData name="Nicholas Darling" userId="c57adf79-2735-4b9c-9081-122c8c6f1a8e" providerId="ADAL" clId="{2C0CD0DC-B0A9-480B-9CAD-153051374600}" dt="2025-12-22T10:16:02.046" v="1784"/>
          <ac:spMkLst>
            <pc:docMk/>
            <pc:sldMk cId="3191077104" sldId="257"/>
            <ac:spMk id="29" creationId="{AEC3034E-E4E9-553C-1790-686124AA2BFD}"/>
          </ac:spMkLst>
        </pc:spChg>
        <pc:spChg chg="add mod">
          <ac:chgData name="Nicholas Darling" userId="c57adf79-2735-4b9c-9081-122c8c6f1a8e" providerId="ADAL" clId="{2C0CD0DC-B0A9-480B-9CAD-153051374600}" dt="2025-12-22T10:16:02.046" v="1784"/>
          <ac:spMkLst>
            <pc:docMk/>
            <pc:sldMk cId="3191077104" sldId="257"/>
            <ac:spMk id="34" creationId="{E5874A36-71DE-46E7-CAE5-CC7E2D858488}"/>
          </ac:spMkLst>
        </pc:spChg>
      </pc:sldChg>
      <pc:sldChg chg="addSp delSp modSp add mod">
        <pc:chgData name="Nicholas Darling" userId="c57adf79-2735-4b9c-9081-122c8c6f1a8e" providerId="ADAL" clId="{2C0CD0DC-B0A9-480B-9CAD-153051374600}" dt="2025-12-22T10:42:39.073" v="2359" actId="20577"/>
        <pc:sldMkLst>
          <pc:docMk/>
          <pc:sldMk cId="3454415773" sldId="258"/>
        </pc:sldMkLst>
        <pc:spChg chg="add mod">
          <ac:chgData name="Nicholas Darling" userId="c57adf79-2735-4b9c-9081-122c8c6f1a8e" providerId="ADAL" clId="{2C0CD0DC-B0A9-480B-9CAD-153051374600}" dt="2025-12-19T17:51:39.928" v="549" actId="1076"/>
          <ac:spMkLst>
            <pc:docMk/>
            <pc:sldMk cId="3454415773" sldId="258"/>
            <ac:spMk id="2" creationId="{6C8BCEF9-D3E6-11A0-D73E-C683422EFBBC}"/>
          </ac:spMkLst>
        </pc:spChg>
        <pc:spChg chg="add mod">
          <ac:chgData name="Nicholas Darling" userId="c57adf79-2735-4b9c-9081-122c8c6f1a8e" providerId="ADAL" clId="{2C0CD0DC-B0A9-480B-9CAD-153051374600}" dt="2025-12-22T09:51:10.870" v="1004" actId="20577"/>
          <ac:spMkLst>
            <pc:docMk/>
            <pc:sldMk cId="3454415773" sldId="258"/>
            <ac:spMk id="6" creationId="{2006E5CE-BA51-2FE9-4DE3-9FC78DA2716D}"/>
          </ac:spMkLst>
        </pc:spChg>
        <pc:spChg chg="mod">
          <ac:chgData name="Nicholas Darling" userId="c57adf79-2735-4b9c-9081-122c8c6f1a8e" providerId="ADAL" clId="{2C0CD0DC-B0A9-480B-9CAD-153051374600}" dt="2025-12-22T09:51:59.997" v="1041" actId="20577"/>
          <ac:spMkLst>
            <pc:docMk/>
            <pc:sldMk cId="3454415773" sldId="258"/>
            <ac:spMk id="9" creationId="{3EFBB85C-08F5-B484-1CBC-9E135D857116}"/>
          </ac:spMkLst>
        </pc:spChg>
        <pc:spChg chg="add mod">
          <ac:chgData name="Nicholas Darling" userId="c57adf79-2735-4b9c-9081-122c8c6f1a8e" providerId="ADAL" clId="{2C0CD0DC-B0A9-480B-9CAD-153051374600}" dt="2025-12-19T17:51:39.928" v="549" actId="1076"/>
          <ac:spMkLst>
            <pc:docMk/>
            <pc:sldMk cId="3454415773" sldId="258"/>
            <ac:spMk id="10" creationId="{68D2A0BD-2F81-A6CF-A428-9629E7B8CACC}"/>
          </ac:spMkLst>
        </pc:spChg>
        <pc:spChg chg="mod">
          <ac:chgData name="Nicholas Darling" userId="c57adf79-2735-4b9c-9081-122c8c6f1a8e" providerId="ADAL" clId="{2C0CD0DC-B0A9-480B-9CAD-153051374600}" dt="2025-12-22T09:52:57.222" v="1093" actId="20577"/>
          <ac:spMkLst>
            <pc:docMk/>
            <pc:sldMk cId="3454415773" sldId="258"/>
            <ac:spMk id="11" creationId="{99E81E1E-86A7-A388-78D6-505DC66A502A}"/>
          </ac:spMkLst>
        </pc:spChg>
        <pc:spChg chg="add mod">
          <ac:chgData name="Nicholas Darling" userId="c57adf79-2735-4b9c-9081-122c8c6f1a8e" providerId="ADAL" clId="{2C0CD0DC-B0A9-480B-9CAD-153051374600}" dt="2025-12-22T09:51:14.702" v="1008" actId="20577"/>
          <ac:spMkLst>
            <pc:docMk/>
            <pc:sldMk cId="3454415773" sldId="258"/>
            <ac:spMk id="12" creationId="{AF6B0916-8915-3B1A-8844-5D0F5E0E388D}"/>
          </ac:spMkLst>
        </pc:spChg>
        <pc:spChg chg="mod">
          <ac:chgData name="Nicholas Darling" userId="c57adf79-2735-4b9c-9081-122c8c6f1a8e" providerId="ADAL" clId="{2C0CD0DC-B0A9-480B-9CAD-153051374600}" dt="2025-12-22T09:43:36.709" v="792" actId="20577"/>
          <ac:spMkLst>
            <pc:docMk/>
            <pc:sldMk cId="3454415773" sldId="258"/>
            <ac:spMk id="15" creationId="{902F96DC-ABE5-4DDE-C92A-C2A626A75622}"/>
          </ac:spMkLst>
        </pc:spChg>
        <pc:spChg chg="mod">
          <ac:chgData name="Nicholas Darling" userId="c57adf79-2735-4b9c-9081-122c8c6f1a8e" providerId="ADAL" clId="{2C0CD0DC-B0A9-480B-9CAD-153051374600}" dt="2025-12-22T09:52:33.229" v="1067" actId="20577"/>
          <ac:spMkLst>
            <pc:docMk/>
            <pc:sldMk cId="3454415773" sldId="258"/>
            <ac:spMk id="16" creationId="{6D59A8FB-FC46-5E88-A4B7-87BDF8411379}"/>
          </ac:spMkLst>
        </pc:spChg>
        <pc:spChg chg="add mod">
          <ac:chgData name="Nicholas Darling" userId="c57adf79-2735-4b9c-9081-122c8c6f1a8e" providerId="ADAL" clId="{2C0CD0DC-B0A9-480B-9CAD-153051374600}" dt="2025-12-22T09:53:04.566" v="1103" actId="20577"/>
          <ac:spMkLst>
            <pc:docMk/>
            <pc:sldMk cId="3454415773" sldId="258"/>
            <ac:spMk id="17" creationId="{C366A552-274B-8657-8467-3BC367200AF3}"/>
          </ac:spMkLst>
        </pc:spChg>
        <pc:spChg chg="add mod">
          <ac:chgData name="Nicholas Darling" userId="c57adf79-2735-4b9c-9081-122c8c6f1a8e" providerId="ADAL" clId="{2C0CD0DC-B0A9-480B-9CAD-153051374600}" dt="2025-12-22T09:51:17.972" v="1012" actId="20577"/>
          <ac:spMkLst>
            <pc:docMk/>
            <pc:sldMk cId="3454415773" sldId="258"/>
            <ac:spMk id="18" creationId="{92271827-1F4C-2F06-DCDE-63AC7DDA66D7}"/>
          </ac:spMkLst>
        </pc:spChg>
        <pc:spChg chg="add mod">
          <ac:chgData name="Nicholas Darling" userId="c57adf79-2735-4b9c-9081-122c8c6f1a8e" providerId="ADAL" clId="{2C0CD0DC-B0A9-480B-9CAD-153051374600}" dt="2025-12-22T09:52:21.503" v="1058"/>
          <ac:spMkLst>
            <pc:docMk/>
            <pc:sldMk cId="3454415773" sldId="258"/>
            <ac:spMk id="21" creationId="{9C3DAD05-3525-4BB3-D9A0-0E4042D1DC79}"/>
          </ac:spMkLst>
        </pc:spChg>
        <pc:spChg chg="add mod">
          <ac:chgData name="Nicholas Darling" userId="c57adf79-2735-4b9c-9081-122c8c6f1a8e" providerId="ADAL" clId="{2C0CD0DC-B0A9-480B-9CAD-153051374600}" dt="2025-12-22T10:16:02.046" v="1784"/>
          <ac:spMkLst>
            <pc:docMk/>
            <pc:sldMk cId="3454415773" sldId="258"/>
            <ac:spMk id="22" creationId="{04613656-7750-8835-00B5-58DD72EFA1BF}"/>
          </ac:spMkLst>
        </pc:spChg>
        <pc:spChg chg="add mod">
          <ac:chgData name="Nicholas Darling" userId="c57adf79-2735-4b9c-9081-122c8c6f1a8e" providerId="ADAL" clId="{2C0CD0DC-B0A9-480B-9CAD-153051374600}" dt="2025-12-22T09:51:22.086" v="1016" actId="20577"/>
          <ac:spMkLst>
            <pc:docMk/>
            <pc:sldMk cId="3454415773" sldId="258"/>
            <ac:spMk id="23" creationId="{8BE730AD-E460-3F6F-59BC-9F6D37B23C10}"/>
          </ac:spMkLst>
        </pc:spChg>
        <pc:spChg chg="mod">
          <ac:chgData name="Nicholas Darling" userId="c57adf79-2735-4b9c-9081-122c8c6f1a8e" providerId="ADAL" clId="{2C0CD0DC-B0A9-480B-9CAD-153051374600}" dt="2025-12-22T10:16:02.046" v="1784"/>
          <ac:spMkLst>
            <pc:docMk/>
            <pc:sldMk cId="3454415773" sldId="258"/>
            <ac:spMk id="26" creationId="{7BD288AF-5F2C-81E5-F13D-048215EC5189}"/>
          </ac:spMkLst>
        </pc:spChg>
        <pc:spChg chg="mod">
          <ac:chgData name="Nicholas Darling" userId="c57adf79-2735-4b9c-9081-122c8c6f1a8e" providerId="ADAL" clId="{2C0CD0DC-B0A9-480B-9CAD-153051374600}" dt="2025-12-22T09:53:17.998" v="1123" actId="20577"/>
          <ac:spMkLst>
            <pc:docMk/>
            <pc:sldMk cId="3454415773" sldId="258"/>
            <ac:spMk id="27" creationId="{04A61EFB-49EF-DBB4-C079-5A2C88230A8C}"/>
          </ac:spMkLst>
        </pc:spChg>
        <pc:spChg chg="mod">
          <ac:chgData name="Nicholas Darling" userId="c57adf79-2735-4b9c-9081-122c8c6f1a8e" providerId="ADAL" clId="{2C0CD0DC-B0A9-480B-9CAD-153051374600}" dt="2025-12-22T09:51:25.358" v="1018" actId="20577"/>
          <ac:spMkLst>
            <pc:docMk/>
            <pc:sldMk cId="3454415773" sldId="258"/>
            <ac:spMk id="28" creationId="{3B9696E9-BDB6-27DD-B1A6-12FE16A9B167}"/>
          </ac:spMkLst>
        </pc:spChg>
        <pc:spChg chg="mod">
          <ac:chgData name="Nicholas Darling" userId="c57adf79-2735-4b9c-9081-122c8c6f1a8e" providerId="ADAL" clId="{2C0CD0DC-B0A9-480B-9CAD-153051374600}" dt="2025-12-22T09:52:48.141" v="1082" actId="20577"/>
          <ac:spMkLst>
            <pc:docMk/>
            <pc:sldMk cId="3454415773" sldId="258"/>
            <ac:spMk id="31" creationId="{874399D0-F165-0D45-873E-6D31A532AD69}"/>
          </ac:spMkLst>
        </pc:spChg>
        <pc:spChg chg="mod">
          <ac:chgData name="Nicholas Darling" userId="c57adf79-2735-4b9c-9081-122c8c6f1a8e" providerId="ADAL" clId="{2C0CD0DC-B0A9-480B-9CAD-153051374600}" dt="2025-12-22T09:53:25.278" v="1133" actId="20577"/>
          <ac:spMkLst>
            <pc:docMk/>
            <pc:sldMk cId="3454415773" sldId="258"/>
            <ac:spMk id="32" creationId="{265D3518-0662-682F-0E67-48CED81AD300}"/>
          </ac:spMkLst>
        </pc:spChg>
        <pc:spChg chg="add mod">
          <ac:chgData name="Nicholas Darling" userId="c57adf79-2735-4b9c-9081-122c8c6f1a8e" providerId="ADAL" clId="{2C0CD0DC-B0A9-480B-9CAD-153051374600}" dt="2025-12-22T09:50:32.063" v="988" actId="20577"/>
          <ac:spMkLst>
            <pc:docMk/>
            <pc:sldMk cId="3454415773" sldId="258"/>
            <ac:spMk id="36" creationId="{7924D769-351B-1EEB-C67C-0CCEEB147C67}"/>
          </ac:spMkLst>
        </pc:spChg>
        <pc:spChg chg="mod">
          <ac:chgData name="Nicholas Darling" userId="c57adf79-2735-4b9c-9081-122c8c6f1a8e" providerId="ADAL" clId="{2C0CD0DC-B0A9-480B-9CAD-153051374600}" dt="2025-12-22T09:50:44.197" v="1000" actId="20577"/>
          <ac:spMkLst>
            <pc:docMk/>
            <pc:sldMk cId="3454415773" sldId="258"/>
            <ac:spMk id="37" creationId="{6665472D-5DDC-0F55-E640-58E8904D2E23}"/>
          </ac:spMkLst>
        </pc:spChg>
        <pc:spChg chg="mod">
          <ac:chgData name="Nicholas Darling" userId="c57adf79-2735-4b9c-9081-122c8c6f1a8e" providerId="ADAL" clId="{2C0CD0DC-B0A9-480B-9CAD-153051374600}" dt="2025-12-22T09:50:27.620" v="986" actId="1076"/>
          <ac:spMkLst>
            <pc:docMk/>
            <pc:sldMk cId="3454415773" sldId="258"/>
            <ac:spMk id="38" creationId="{F073A7F7-8D89-5FB2-18B6-D7BA4F343733}"/>
          </ac:spMkLst>
        </pc:spChg>
        <pc:spChg chg="add del mod">
          <ac:chgData name="Nicholas Darling" userId="c57adf79-2735-4b9c-9081-122c8c6f1a8e" providerId="ADAL" clId="{2C0CD0DC-B0A9-480B-9CAD-153051374600}" dt="2025-12-22T09:51:28.790" v="1019" actId="478"/>
          <ac:spMkLst>
            <pc:docMk/>
            <pc:sldMk cId="3454415773" sldId="258"/>
            <ac:spMk id="41" creationId="{406F6FF9-9318-DCB8-90D4-6B81943910AF}"/>
          </ac:spMkLst>
        </pc:spChg>
        <pc:spChg chg="add del mod">
          <ac:chgData name="Nicholas Darling" userId="c57adf79-2735-4b9c-9081-122c8c6f1a8e" providerId="ADAL" clId="{2C0CD0DC-B0A9-480B-9CAD-153051374600}" dt="2025-12-22T09:51:30.517" v="1022" actId="478"/>
          <ac:spMkLst>
            <pc:docMk/>
            <pc:sldMk cId="3454415773" sldId="258"/>
            <ac:spMk id="44" creationId="{E7A4E855-99B2-0909-90D9-B23722D36FE4}"/>
          </ac:spMkLst>
        </pc:spChg>
        <pc:spChg chg="del">
          <ac:chgData name="Nicholas Darling" userId="c57adf79-2735-4b9c-9081-122c8c6f1a8e" providerId="ADAL" clId="{2C0CD0DC-B0A9-480B-9CAD-153051374600}" dt="2025-12-22T09:51:29.349" v="1020" actId="478"/>
          <ac:spMkLst>
            <pc:docMk/>
            <pc:sldMk cId="3454415773" sldId="258"/>
            <ac:spMk id="45" creationId="{903CD8DF-15F9-E0C9-25D8-5281EB8F76A0}"/>
          </ac:spMkLst>
        </pc:spChg>
        <pc:spChg chg="add del mod">
          <ac:chgData name="Nicholas Darling" userId="c57adf79-2735-4b9c-9081-122c8c6f1a8e" providerId="ADAL" clId="{2C0CD0DC-B0A9-480B-9CAD-153051374600}" dt="2025-12-22T10:33:54.167" v="2292" actId="478"/>
          <ac:spMkLst>
            <pc:docMk/>
            <pc:sldMk cId="3454415773" sldId="258"/>
            <ac:spMk id="46" creationId="{69376585-71B6-AAD1-49E8-49A7BC60A783}"/>
          </ac:spMkLst>
        </pc:spChg>
        <pc:spChg chg="add del mod">
          <ac:chgData name="Nicholas Darling" userId="c57adf79-2735-4b9c-9081-122c8c6f1a8e" providerId="ADAL" clId="{2C0CD0DC-B0A9-480B-9CAD-153051374600}" dt="2025-12-22T10:33:51.551" v="2291" actId="478"/>
          <ac:spMkLst>
            <pc:docMk/>
            <pc:sldMk cId="3454415773" sldId="258"/>
            <ac:spMk id="47" creationId="{B526A99C-0D67-78EE-B835-25A3A4A9274C}"/>
          </ac:spMkLst>
        </pc:spChg>
        <pc:spChg chg="mod">
          <ac:chgData name="Nicholas Darling" userId="c57adf79-2735-4b9c-9081-122c8c6f1a8e" providerId="ADAL" clId="{2C0CD0DC-B0A9-480B-9CAD-153051374600}" dt="2025-12-22T09:57:01.934" v="1170" actId="20577"/>
          <ac:spMkLst>
            <pc:docMk/>
            <pc:sldMk cId="3454415773" sldId="258"/>
            <ac:spMk id="50" creationId="{B4F2549A-7235-5FD8-117C-F209F0BA1AED}"/>
          </ac:spMkLst>
        </pc:spChg>
        <pc:spChg chg="mod">
          <ac:chgData name="Nicholas Darling" userId="c57adf79-2735-4b9c-9081-122c8c6f1a8e" providerId="ADAL" clId="{2C0CD0DC-B0A9-480B-9CAD-153051374600}" dt="2025-12-22T09:58:30.956" v="1260" actId="20577"/>
          <ac:spMkLst>
            <pc:docMk/>
            <pc:sldMk cId="3454415773" sldId="258"/>
            <ac:spMk id="53" creationId="{42BB9765-F7F7-74FF-B862-130447D45D92}"/>
          </ac:spMkLst>
        </pc:spChg>
        <pc:spChg chg="mod">
          <ac:chgData name="Nicholas Darling" userId="c57adf79-2735-4b9c-9081-122c8c6f1a8e" providerId="ADAL" clId="{2C0CD0DC-B0A9-480B-9CAD-153051374600}" dt="2025-12-22T10:02:06.508" v="1388" actId="20577"/>
          <ac:spMkLst>
            <pc:docMk/>
            <pc:sldMk cId="3454415773" sldId="258"/>
            <ac:spMk id="54" creationId="{86C3CEA1-A7CE-84B1-44C7-1C4883241650}"/>
          </ac:spMkLst>
        </pc:spChg>
        <pc:spChg chg="add mod">
          <ac:chgData name="Nicholas Darling" userId="c57adf79-2735-4b9c-9081-122c8c6f1a8e" providerId="ADAL" clId="{2C0CD0DC-B0A9-480B-9CAD-153051374600}" dt="2025-12-22T09:57:05.228" v="1172" actId="20577"/>
          <ac:spMkLst>
            <pc:docMk/>
            <pc:sldMk cId="3454415773" sldId="258"/>
            <ac:spMk id="55" creationId="{E8D1F5F7-8B64-84BC-25A5-F7883527138F}"/>
          </ac:spMkLst>
        </pc:spChg>
        <pc:spChg chg="add mod">
          <ac:chgData name="Nicholas Darling" userId="c57adf79-2735-4b9c-9081-122c8c6f1a8e" providerId="ADAL" clId="{2C0CD0DC-B0A9-480B-9CAD-153051374600}" dt="2025-12-22T09:58:27.909" v="1258" actId="20577"/>
          <ac:spMkLst>
            <pc:docMk/>
            <pc:sldMk cId="3454415773" sldId="258"/>
            <ac:spMk id="58" creationId="{2BB4A673-1E4E-9942-1EB9-8CF9AC35EA77}"/>
          </ac:spMkLst>
        </pc:spChg>
        <pc:spChg chg="mod">
          <ac:chgData name="Nicholas Darling" userId="c57adf79-2735-4b9c-9081-122c8c6f1a8e" providerId="ADAL" clId="{2C0CD0DC-B0A9-480B-9CAD-153051374600}" dt="2025-12-22T10:02:12.597" v="1398" actId="20577"/>
          <ac:spMkLst>
            <pc:docMk/>
            <pc:sldMk cId="3454415773" sldId="258"/>
            <ac:spMk id="59" creationId="{1E68A206-7BF2-DD41-EFF6-AA99C7D48197}"/>
          </ac:spMkLst>
        </pc:spChg>
        <pc:spChg chg="add mod">
          <ac:chgData name="Nicholas Darling" userId="c57adf79-2735-4b9c-9081-122c8c6f1a8e" providerId="ADAL" clId="{2C0CD0DC-B0A9-480B-9CAD-153051374600}" dt="2025-12-22T09:57:08.045" v="1176" actId="20577"/>
          <ac:spMkLst>
            <pc:docMk/>
            <pc:sldMk cId="3454415773" sldId="258"/>
            <ac:spMk id="60" creationId="{794E4750-63BB-1BCD-C914-74B3058D4243}"/>
          </ac:spMkLst>
        </pc:spChg>
        <pc:spChg chg="add mod">
          <ac:chgData name="Nicholas Darling" userId="c57adf79-2735-4b9c-9081-122c8c6f1a8e" providerId="ADAL" clId="{2C0CD0DC-B0A9-480B-9CAD-153051374600}" dt="2025-12-22T09:58:45.689" v="1261"/>
          <ac:spMkLst>
            <pc:docMk/>
            <pc:sldMk cId="3454415773" sldId="258"/>
            <ac:spMk id="63" creationId="{866FFFFB-D65F-160F-4070-D4D40E0685E5}"/>
          </ac:spMkLst>
        </pc:spChg>
        <pc:spChg chg="mod">
          <ac:chgData name="Nicholas Darling" userId="c57adf79-2735-4b9c-9081-122c8c6f1a8e" providerId="ADAL" clId="{2C0CD0DC-B0A9-480B-9CAD-153051374600}" dt="2025-12-22T10:02:18.630" v="1408" actId="20577"/>
          <ac:spMkLst>
            <pc:docMk/>
            <pc:sldMk cId="3454415773" sldId="258"/>
            <ac:spMk id="128" creationId="{EA610BAF-2B9C-DD04-CEF6-39E12B9F9AB7}"/>
          </ac:spMkLst>
        </pc:spChg>
        <pc:spChg chg="mod">
          <ac:chgData name="Nicholas Darling" userId="c57adf79-2735-4b9c-9081-122c8c6f1a8e" providerId="ADAL" clId="{2C0CD0DC-B0A9-480B-9CAD-153051374600}" dt="2025-12-22T09:57:12.093" v="1180" actId="20577"/>
          <ac:spMkLst>
            <pc:docMk/>
            <pc:sldMk cId="3454415773" sldId="258"/>
            <ac:spMk id="129" creationId="{4680C73C-57A7-95E5-6A15-69E5EC3D9150}"/>
          </ac:spMkLst>
        </pc:spChg>
        <pc:spChg chg="add mod">
          <ac:chgData name="Nicholas Darling" userId="c57adf79-2735-4b9c-9081-122c8c6f1a8e" providerId="ADAL" clId="{2C0CD0DC-B0A9-480B-9CAD-153051374600}" dt="2025-12-22T09:58:59.589" v="1267" actId="20577"/>
          <ac:spMkLst>
            <pc:docMk/>
            <pc:sldMk cId="3454415773" sldId="258"/>
            <ac:spMk id="132" creationId="{45F35C40-0F0F-5E10-129F-1174CA8319BC}"/>
          </ac:spMkLst>
        </pc:spChg>
        <pc:spChg chg="mod">
          <ac:chgData name="Nicholas Darling" userId="c57adf79-2735-4b9c-9081-122c8c6f1a8e" providerId="ADAL" clId="{2C0CD0DC-B0A9-480B-9CAD-153051374600}" dt="2025-12-22T10:02:26.821" v="1418" actId="20577"/>
          <ac:spMkLst>
            <pc:docMk/>
            <pc:sldMk cId="3454415773" sldId="258"/>
            <ac:spMk id="133" creationId="{B491CF49-0771-A35B-EF23-856D9E87164E}"/>
          </ac:spMkLst>
        </pc:spChg>
        <pc:spChg chg="add mod">
          <ac:chgData name="Nicholas Darling" userId="c57adf79-2735-4b9c-9081-122c8c6f1a8e" providerId="ADAL" clId="{2C0CD0DC-B0A9-480B-9CAD-153051374600}" dt="2025-12-22T09:57:15.677" v="1184" actId="20577"/>
          <ac:spMkLst>
            <pc:docMk/>
            <pc:sldMk cId="3454415773" sldId="258"/>
            <ac:spMk id="134" creationId="{78F79338-596E-578A-05E8-F5844F36BAE8}"/>
          </ac:spMkLst>
        </pc:spChg>
        <pc:spChg chg="mod">
          <ac:chgData name="Nicholas Darling" userId="c57adf79-2735-4b9c-9081-122c8c6f1a8e" providerId="ADAL" clId="{2C0CD0DC-B0A9-480B-9CAD-153051374600}" dt="2025-12-22T10:42:39.073" v="2359" actId="20577"/>
          <ac:spMkLst>
            <pc:docMk/>
            <pc:sldMk cId="3454415773" sldId="258"/>
            <ac:spMk id="135" creationId="{7273A2D7-E98A-2625-9263-781B89EDC109}"/>
          </ac:spMkLst>
        </pc:spChg>
        <pc:spChg chg="mod">
          <ac:chgData name="Nicholas Darling" userId="c57adf79-2735-4b9c-9081-122c8c6f1a8e" providerId="ADAL" clId="{2C0CD0DC-B0A9-480B-9CAD-153051374600}" dt="2025-12-22T09:59:17.301" v="1274" actId="20577"/>
          <ac:spMkLst>
            <pc:docMk/>
            <pc:sldMk cId="3454415773" sldId="258"/>
            <ac:spMk id="138" creationId="{FBC58276-029E-1763-83E1-070EC38F3103}"/>
          </ac:spMkLst>
        </pc:spChg>
        <pc:spChg chg="add mod">
          <ac:chgData name="Nicholas Darling" userId="c57adf79-2735-4b9c-9081-122c8c6f1a8e" providerId="ADAL" clId="{2C0CD0DC-B0A9-480B-9CAD-153051374600}" dt="2025-12-22T10:02:35.565" v="1428" actId="20577"/>
          <ac:spMkLst>
            <pc:docMk/>
            <pc:sldMk cId="3454415773" sldId="258"/>
            <ac:spMk id="139" creationId="{DC7C3A19-6E59-FAA7-1B3B-B103B05768AA}"/>
          </ac:spMkLst>
        </pc:spChg>
        <pc:spChg chg="add mod">
          <ac:chgData name="Nicholas Darling" userId="c57adf79-2735-4b9c-9081-122c8c6f1a8e" providerId="ADAL" clId="{2C0CD0DC-B0A9-480B-9CAD-153051374600}" dt="2025-12-22T09:54:46.710" v="1152" actId="20577"/>
          <ac:spMkLst>
            <pc:docMk/>
            <pc:sldMk cId="3454415773" sldId="258"/>
            <ac:spMk id="142" creationId="{B6C6C46F-B6E2-0984-2B72-0A6DDA29B3E6}"/>
          </ac:spMkLst>
        </pc:spChg>
        <pc:spChg chg="add mod">
          <ac:chgData name="Nicholas Darling" userId="c57adf79-2735-4b9c-9081-122c8c6f1a8e" providerId="ADAL" clId="{2C0CD0DC-B0A9-480B-9CAD-153051374600}" dt="2025-12-22T10:01:58.557" v="1377" actId="20577"/>
          <ac:spMkLst>
            <pc:docMk/>
            <pc:sldMk cId="3454415773" sldId="258"/>
            <ac:spMk id="143" creationId="{5BA5C683-02BC-8147-12DF-0DE39B717293}"/>
          </ac:spMkLst>
        </pc:spChg>
        <pc:spChg chg="add mod">
          <ac:chgData name="Nicholas Darling" userId="c57adf79-2735-4b9c-9081-122c8c6f1a8e" providerId="ADAL" clId="{2C0CD0DC-B0A9-480B-9CAD-153051374600}" dt="2025-12-22T09:54:40.932" v="1150" actId="20577"/>
          <ac:spMkLst>
            <pc:docMk/>
            <pc:sldMk cId="3454415773" sldId="258"/>
            <ac:spMk id="144" creationId="{3DFBEDB4-9877-5500-CCF7-D9C5A0D92BEA}"/>
          </ac:spMkLst>
        </pc:spChg>
        <pc:spChg chg="del">
          <ac:chgData name="Nicholas Darling" userId="c57adf79-2735-4b9c-9081-122c8c6f1a8e" providerId="ADAL" clId="{2C0CD0DC-B0A9-480B-9CAD-153051374600}" dt="2025-12-22T10:33:50.846" v="2290" actId="478"/>
          <ac:spMkLst>
            <pc:docMk/>
            <pc:sldMk cId="3454415773" sldId="258"/>
            <ac:spMk id="146" creationId="{6E7037DF-BFD2-7A4B-E38E-C6CA13A6FCB0}"/>
          </ac:spMkLst>
        </pc:spChg>
        <pc:spChg chg="add del mod">
          <ac:chgData name="Nicholas Darling" userId="c57adf79-2735-4b9c-9081-122c8c6f1a8e" providerId="ADAL" clId="{2C0CD0DC-B0A9-480B-9CAD-153051374600}" dt="2025-12-22T09:57:26.574" v="1188" actId="20577"/>
          <ac:spMkLst>
            <pc:docMk/>
            <pc:sldMk cId="3454415773" sldId="258"/>
            <ac:spMk id="147" creationId="{A813CA8E-527C-0B55-1042-5B12646D3061}"/>
          </ac:spMkLst>
        </pc:spChg>
        <pc:spChg chg="add mod">
          <ac:chgData name="Nicholas Darling" userId="c57adf79-2735-4b9c-9081-122c8c6f1a8e" providerId="ADAL" clId="{2C0CD0DC-B0A9-480B-9CAD-153051374600}" dt="2025-12-22T09:43:39.230" v="794" actId="20577"/>
          <ac:spMkLst>
            <pc:docMk/>
            <pc:sldMk cId="3454415773" sldId="258"/>
            <ac:spMk id="148" creationId="{C949301E-7CD8-CBED-CC55-CD31E15FBFED}"/>
          </ac:spMkLst>
        </pc:spChg>
        <pc:spChg chg="add mod">
          <ac:chgData name="Nicholas Darling" userId="c57adf79-2735-4b9c-9081-122c8c6f1a8e" providerId="ADAL" clId="{2C0CD0DC-B0A9-480B-9CAD-153051374600}" dt="2025-12-19T17:12:08.790" v="330" actId="20577"/>
          <ac:spMkLst>
            <pc:docMk/>
            <pc:sldMk cId="3454415773" sldId="258"/>
            <ac:spMk id="151" creationId="{8EA567D8-39B1-518D-7B20-4454A2C3BD79}"/>
          </ac:spMkLst>
        </pc:spChg>
        <pc:spChg chg="add mod">
          <ac:chgData name="Nicholas Darling" userId="c57adf79-2735-4b9c-9081-122c8c6f1a8e" providerId="ADAL" clId="{2C0CD0DC-B0A9-480B-9CAD-153051374600}" dt="2025-12-19T17:11:48.832" v="321" actId="1076"/>
          <ac:spMkLst>
            <pc:docMk/>
            <pc:sldMk cId="3454415773" sldId="258"/>
            <ac:spMk id="152" creationId="{9E021BD3-F70A-A320-8D68-C8999D69E014}"/>
          </ac:spMkLst>
        </pc:spChg>
        <pc:spChg chg="add mod">
          <ac:chgData name="Nicholas Darling" userId="c57adf79-2735-4b9c-9081-122c8c6f1a8e" providerId="ADAL" clId="{2C0CD0DC-B0A9-480B-9CAD-153051374600}" dt="2025-12-22T09:43:41.980" v="796" actId="20577"/>
          <ac:spMkLst>
            <pc:docMk/>
            <pc:sldMk cId="3454415773" sldId="258"/>
            <ac:spMk id="153" creationId="{7CBAC98B-94D4-6AE4-B75C-C8A77E5FC4D1}"/>
          </ac:spMkLst>
        </pc:spChg>
        <pc:spChg chg="add mod">
          <ac:chgData name="Nicholas Darling" userId="c57adf79-2735-4b9c-9081-122c8c6f1a8e" providerId="ADAL" clId="{2C0CD0DC-B0A9-480B-9CAD-153051374600}" dt="2025-12-22T10:28:20.457" v="2265" actId="1076"/>
          <ac:spMkLst>
            <pc:docMk/>
            <pc:sldMk cId="3454415773" sldId="258"/>
            <ac:spMk id="156" creationId="{1AE7C715-6CD9-3211-6162-E664A85A9114}"/>
          </ac:spMkLst>
        </pc:spChg>
        <pc:spChg chg="add mod">
          <ac:chgData name="Nicholas Darling" userId="c57adf79-2735-4b9c-9081-122c8c6f1a8e" providerId="ADAL" clId="{2C0CD0DC-B0A9-480B-9CAD-153051374600}" dt="2025-12-19T17:12:59.870" v="358" actId="20577"/>
          <ac:spMkLst>
            <pc:docMk/>
            <pc:sldMk cId="3454415773" sldId="258"/>
            <ac:spMk id="157" creationId="{F2C6E7B0-07B4-4547-290A-023A66327A80}"/>
          </ac:spMkLst>
        </pc:spChg>
        <pc:spChg chg="add mod">
          <ac:chgData name="Nicholas Darling" userId="c57adf79-2735-4b9c-9081-122c8c6f1a8e" providerId="ADAL" clId="{2C0CD0DC-B0A9-480B-9CAD-153051374600}" dt="2025-12-22T09:43:45.261" v="798" actId="20577"/>
          <ac:spMkLst>
            <pc:docMk/>
            <pc:sldMk cId="3454415773" sldId="258"/>
            <ac:spMk id="158" creationId="{0046A40A-58E6-9DB9-1CB8-33600CB952A6}"/>
          </ac:spMkLst>
        </pc:spChg>
        <pc:spChg chg="add mod">
          <ac:chgData name="Nicholas Darling" userId="c57adf79-2735-4b9c-9081-122c8c6f1a8e" providerId="ADAL" clId="{2C0CD0DC-B0A9-480B-9CAD-153051374600}" dt="2025-12-19T17:13:48.702" v="388" actId="20577"/>
          <ac:spMkLst>
            <pc:docMk/>
            <pc:sldMk cId="3454415773" sldId="258"/>
            <ac:spMk id="161" creationId="{79F37D2A-1845-16F2-791E-13C35A8292E6}"/>
          </ac:spMkLst>
        </pc:spChg>
        <pc:spChg chg="add mod">
          <ac:chgData name="Nicholas Darling" userId="c57adf79-2735-4b9c-9081-122c8c6f1a8e" providerId="ADAL" clId="{2C0CD0DC-B0A9-480B-9CAD-153051374600}" dt="2025-12-19T17:13:40.146" v="375" actId="20577"/>
          <ac:spMkLst>
            <pc:docMk/>
            <pc:sldMk cId="3454415773" sldId="258"/>
            <ac:spMk id="162" creationId="{6B1AE71E-3E39-8912-A01C-53DEC216988C}"/>
          </ac:spMkLst>
        </pc:spChg>
        <pc:spChg chg="add mod">
          <ac:chgData name="Nicholas Darling" userId="c57adf79-2735-4b9c-9081-122c8c6f1a8e" providerId="ADAL" clId="{2C0CD0DC-B0A9-480B-9CAD-153051374600}" dt="2025-12-22T09:43:48.423" v="802" actId="20577"/>
          <ac:spMkLst>
            <pc:docMk/>
            <pc:sldMk cId="3454415773" sldId="258"/>
            <ac:spMk id="163" creationId="{8F16F33D-DE72-64B6-9F01-3333D7C67D38}"/>
          </ac:spMkLst>
        </pc:spChg>
        <pc:spChg chg="add mod">
          <ac:chgData name="Nicholas Darling" userId="c57adf79-2735-4b9c-9081-122c8c6f1a8e" providerId="ADAL" clId="{2C0CD0DC-B0A9-480B-9CAD-153051374600}" dt="2025-12-22T10:28:20.457" v="2265" actId="1076"/>
          <ac:spMkLst>
            <pc:docMk/>
            <pc:sldMk cId="3454415773" sldId="258"/>
            <ac:spMk id="166" creationId="{C838423F-601C-FA10-8BFB-B770F9D7C76D}"/>
          </ac:spMkLst>
        </pc:spChg>
        <pc:spChg chg="add mod">
          <ac:chgData name="Nicholas Darling" userId="c57adf79-2735-4b9c-9081-122c8c6f1a8e" providerId="ADAL" clId="{2C0CD0DC-B0A9-480B-9CAD-153051374600}" dt="2025-12-19T17:14:15.271" v="404" actId="20577"/>
          <ac:spMkLst>
            <pc:docMk/>
            <pc:sldMk cId="3454415773" sldId="258"/>
            <ac:spMk id="167" creationId="{9215B7D1-08D9-3409-FF87-315CE4F7B8FF}"/>
          </ac:spMkLst>
        </pc:spChg>
        <pc:spChg chg="add mod">
          <ac:chgData name="Nicholas Darling" userId="c57adf79-2735-4b9c-9081-122c8c6f1a8e" providerId="ADAL" clId="{2C0CD0DC-B0A9-480B-9CAD-153051374600}" dt="2025-12-22T09:59:35.567" v="1286" actId="20577"/>
          <ac:spMkLst>
            <pc:docMk/>
            <pc:sldMk cId="3454415773" sldId="258"/>
            <ac:spMk id="171" creationId="{FD1FFED0-6D14-66FF-D247-354F5A0667F5}"/>
          </ac:spMkLst>
        </pc:spChg>
        <pc:spChg chg="add mod">
          <ac:chgData name="Nicholas Darling" userId="c57adf79-2735-4b9c-9081-122c8c6f1a8e" providerId="ADAL" clId="{2C0CD0DC-B0A9-480B-9CAD-153051374600}" dt="2025-12-22T10:28:20.457" v="2265" actId="1076"/>
          <ac:spMkLst>
            <pc:docMk/>
            <pc:sldMk cId="3454415773" sldId="258"/>
            <ac:spMk id="173" creationId="{0905A18E-DA45-C678-3F23-A30ACA6FF8E4}"/>
          </ac:spMkLst>
        </pc:spChg>
        <pc:spChg chg="add mod">
          <ac:chgData name="Nicholas Darling" userId="c57adf79-2735-4b9c-9081-122c8c6f1a8e" providerId="ADAL" clId="{2C0CD0DC-B0A9-480B-9CAD-153051374600}" dt="2025-12-19T17:21:14.671" v="448" actId="20577"/>
          <ac:spMkLst>
            <pc:docMk/>
            <pc:sldMk cId="3454415773" sldId="258"/>
            <ac:spMk id="174" creationId="{B31D26A9-D835-AF1A-7D64-4105F2EE2669}"/>
          </ac:spMkLst>
        </pc:spChg>
        <pc:spChg chg="add mod">
          <ac:chgData name="Nicholas Darling" userId="c57adf79-2735-4b9c-9081-122c8c6f1a8e" providerId="ADAL" clId="{2C0CD0DC-B0A9-480B-9CAD-153051374600}" dt="2025-12-19T17:16:27.852" v="439" actId="113"/>
          <ac:spMkLst>
            <pc:docMk/>
            <pc:sldMk cId="3454415773" sldId="258"/>
            <ac:spMk id="175" creationId="{E1DDDAB9-1FF2-F94B-0FAA-2130D5C7AA88}"/>
          </ac:spMkLst>
        </pc:spChg>
        <pc:spChg chg="mod">
          <ac:chgData name="Nicholas Darling" userId="c57adf79-2735-4b9c-9081-122c8c6f1a8e" providerId="ADAL" clId="{2C0CD0DC-B0A9-480B-9CAD-153051374600}" dt="2025-12-22T10:02:43.900" v="1439" actId="20577"/>
          <ac:spMkLst>
            <pc:docMk/>
            <pc:sldMk cId="3454415773" sldId="258"/>
            <ac:spMk id="177" creationId="{6301B033-FFD7-156B-7527-8E16CEC339F9}"/>
          </ac:spMkLst>
        </pc:spChg>
        <pc:spChg chg="mod">
          <ac:chgData name="Nicholas Darling" userId="c57adf79-2735-4b9c-9081-122c8c6f1a8e" providerId="ADAL" clId="{2C0CD0DC-B0A9-480B-9CAD-153051374600}" dt="2025-12-22T09:57:29.014" v="1190" actId="20577"/>
          <ac:spMkLst>
            <pc:docMk/>
            <pc:sldMk cId="3454415773" sldId="258"/>
            <ac:spMk id="178" creationId="{F656905D-DAA5-2327-8699-148A528661E2}"/>
          </ac:spMkLst>
        </pc:spChg>
        <pc:spChg chg="add mod">
          <ac:chgData name="Nicholas Darling" userId="c57adf79-2735-4b9c-9081-122c8c6f1a8e" providerId="ADAL" clId="{2C0CD0DC-B0A9-480B-9CAD-153051374600}" dt="2025-12-22T10:00:04.093" v="1320" actId="20577"/>
          <ac:spMkLst>
            <pc:docMk/>
            <pc:sldMk cId="3454415773" sldId="258"/>
            <ac:spMk id="181" creationId="{C585D941-0AC5-9591-E807-B984F4326838}"/>
          </ac:spMkLst>
        </pc:spChg>
        <pc:spChg chg="add mod">
          <ac:chgData name="Nicholas Darling" userId="c57adf79-2735-4b9c-9081-122c8c6f1a8e" providerId="ADAL" clId="{2C0CD0DC-B0A9-480B-9CAD-153051374600}" dt="2025-12-22T10:02:49.990" v="1449" actId="20577"/>
          <ac:spMkLst>
            <pc:docMk/>
            <pc:sldMk cId="3454415773" sldId="258"/>
            <ac:spMk id="182" creationId="{4E78055C-0A8F-35B3-356F-848FAADD8B66}"/>
          </ac:spMkLst>
        </pc:spChg>
        <pc:spChg chg="mod">
          <ac:chgData name="Nicholas Darling" userId="c57adf79-2735-4b9c-9081-122c8c6f1a8e" providerId="ADAL" clId="{2C0CD0DC-B0A9-480B-9CAD-153051374600}" dt="2025-12-22T10:16:02.046" v="1784"/>
          <ac:spMkLst>
            <pc:docMk/>
            <pc:sldMk cId="3454415773" sldId="258"/>
            <ac:spMk id="183" creationId="{1835278D-BFD5-8073-A715-25853E394331}"/>
          </ac:spMkLst>
        </pc:spChg>
        <pc:spChg chg="mod">
          <ac:chgData name="Nicholas Darling" userId="c57adf79-2735-4b9c-9081-122c8c6f1a8e" providerId="ADAL" clId="{2C0CD0DC-B0A9-480B-9CAD-153051374600}" dt="2025-12-22T10:00:14.454" v="1330" actId="20577"/>
          <ac:spMkLst>
            <pc:docMk/>
            <pc:sldMk cId="3454415773" sldId="258"/>
            <ac:spMk id="186" creationId="{8C7B4E33-8179-D955-7301-AFA5BB7CFEAA}"/>
          </ac:spMkLst>
        </pc:spChg>
        <pc:spChg chg="add mod">
          <ac:chgData name="Nicholas Darling" userId="c57adf79-2735-4b9c-9081-122c8c6f1a8e" providerId="ADAL" clId="{2C0CD0DC-B0A9-480B-9CAD-153051374600}" dt="2025-12-22T10:02:57.805" v="1459" actId="20577"/>
          <ac:spMkLst>
            <pc:docMk/>
            <pc:sldMk cId="3454415773" sldId="258"/>
            <ac:spMk id="187" creationId="{DBEFB726-5AE2-A8AB-507C-BC06406DDADC}"/>
          </ac:spMkLst>
        </pc:spChg>
        <pc:spChg chg="add mod">
          <ac:chgData name="Nicholas Darling" userId="c57adf79-2735-4b9c-9081-122c8c6f1a8e" providerId="ADAL" clId="{2C0CD0DC-B0A9-480B-9CAD-153051374600}" dt="2025-12-22T10:16:02.046" v="1784"/>
          <ac:spMkLst>
            <pc:docMk/>
            <pc:sldMk cId="3454415773" sldId="258"/>
            <ac:spMk id="188" creationId="{8924D994-9FDE-14FE-815C-21D165F2794A}"/>
          </ac:spMkLst>
        </pc:spChg>
        <pc:spChg chg="add mod">
          <ac:chgData name="Nicholas Darling" userId="c57adf79-2735-4b9c-9081-122c8c6f1a8e" providerId="ADAL" clId="{2C0CD0DC-B0A9-480B-9CAD-153051374600}" dt="2025-12-22T10:16:02.046" v="1784"/>
          <ac:spMkLst>
            <pc:docMk/>
            <pc:sldMk cId="3454415773" sldId="258"/>
            <ac:spMk id="191" creationId="{E78BC2E1-5D03-3FCC-F1A6-5369A22E1A87}"/>
          </ac:spMkLst>
        </pc:spChg>
        <pc:spChg chg="mod">
          <ac:chgData name="Nicholas Darling" userId="c57adf79-2735-4b9c-9081-122c8c6f1a8e" providerId="ADAL" clId="{2C0CD0DC-B0A9-480B-9CAD-153051374600}" dt="2025-12-22T10:03:05.781" v="1469" actId="20577"/>
          <ac:spMkLst>
            <pc:docMk/>
            <pc:sldMk cId="3454415773" sldId="258"/>
            <ac:spMk id="192" creationId="{F0E20FE0-8732-7AE4-9412-D492F732CFA3}"/>
          </ac:spMkLst>
        </pc:spChg>
        <pc:spChg chg="add mod">
          <ac:chgData name="Nicholas Darling" userId="c57adf79-2735-4b9c-9081-122c8c6f1a8e" providerId="ADAL" clId="{2C0CD0DC-B0A9-480B-9CAD-153051374600}" dt="2025-12-22T09:57:39.726" v="1196" actId="20577"/>
          <ac:spMkLst>
            <pc:docMk/>
            <pc:sldMk cId="3454415773" sldId="258"/>
            <ac:spMk id="193" creationId="{5AA7C77A-3AF8-F4E5-8E00-F202C0D604DF}"/>
          </ac:spMkLst>
        </pc:spChg>
        <pc:spChg chg="add mod">
          <ac:chgData name="Nicholas Darling" userId="c57adf79-2735-4b9c-9081-122c8c6f1a8e" providerId="ADAL" clId="{2C0CD0DC-B0A9-480B-9CAD-153051374600}" dt="2025-12-22T10:00:44.798" v="1359" actId="20577"/>
          <ac:spMkLst>
            <pc:docMk/>
            <pc:sldMk cId="3454415773" sldId="258"/>
            <ac:spMk id="196" creationId="{807887B4-E564-B679-9E42-BD0C8C8442B8}"/>
          </ac:spMkLst>
        </pc:spChg>
        <pc:spChg chg="add mod">
          <ac:chgData name="Nicholas Darling" userId="c57adf79-2735-4b9c-9081-122c8c6f1a8e" providerId="ADAL" clId="{2C0CD0DC-B0A9-480B-9CAD-153051374600}" dt="2025-12-22T10:03:10.860" v="1479" actId="20577"/>
          <ac:spMkLst>
            <pc:docMk/>
            <pc:sldMk cId="3454415773" sldId="258"/>
            <ac:spMk id="197" creationId="{A6B972AD-989A-250D-E635-891FB8FC4F4B}"/>
          </ac:spMkLst>
        </pc:spChg>
        <pc:spChg chg="add del mod">
          <ac:chgData name="Nicholas Darling" userId="c57adf79-2735-4b9c-9081-122c8c6f1a8e" providerId="ADAL" clId="{2C0CD0DC-B0A9-480B-9CAD-153051374600}" dt="2025-12-22T10:01:28.518" v="1364" actId="478"/>
          <ac:spMkLst>
            <pc:docMk/>
            <pc:sldMk cId="3454415773" sldId="258"/>
            <ac:spMk id="199" creationId="{20027CEF-4A4D-BD34-3A66-B64F18704C1E}"/>
          </ac:spMkLst>
        </pc:spChg>
        <pc:spChg chg="add del mod">
          <ac:chgData name="Nicholas Darling" userId="c57adf79-2735-4b9c-9081-122c8c6f1a8e" providerId="ADAL" clId="{2C0CD0DC-B0A9-480B-9CAD-153051374600}" dt="2025-12-22T10:01:28.518" v="1364" actId="478"/>
          <ac:spMkLst>
            <pc:docMk/>
            <pc:sldMk cId="3454415773" sldId="258"/>
            <ac:spMk id="202" creationId="{3CC12799-E658-ECE2-4B06-A8FB4C6684FD}"/>
          </ac:spMkLst>
        </pc:spChg>
        <pc:spChg chg="add del mod">
          <ac:chgData name="Nicholas Darling" userId="c57adf79-2735-4b9c-9081-122c8c6f1a8e" providerId="ADAL" clId="{2C0CD0DC-B0A9-480B-9CAD-153051374600}" dt="2025-12-22T10:01:28.518" v="1364" actId="478"/>
          <ac:spMkLst>
            <pc:docMk/>
            <pc:sldMk cId="3454415773" sldId="258"/>
            <ac:spMk id="203" creationId="{C6FCCB92-7BFE-A02C-5A5E-76EBA3D08743}"/>
          </ac:spMkLst>
        </pc:spChg>
        <pc:spChg chg="add mod">
          <ac:chgData name="Nicholas Darling" userId="c57adf79-2735-4b9c-9081-122c8c6f1a8e" providerId="ADAL" clId="{2C0CD0DC-B0A9-480B-9CAD-153051374600}" dt="2025-12-22T10:05:00.534" v="1516" actId="20577"/>
          <ac:spMkLst>
            <pc:docMk/>
            <pc:sldMk cId="3454415773" sldId="258"/>
            <ac:spMk id="207" creationId="{A161A7C9-ABF6-2DEE-462C-4D2F60A52470}"/>
          </ac:spMkLst>
        </pc:spChg>
        <pc:spChg chg="add mod">
          <ac:chgData name="Nicholas Darling" userId="c57adf79-2735-4b9c-9081-122c8c6f1a8e" providerId="ADAL" clId="{2C0CD0DC-B0A9-480B-9CAD-153051374600}" dt="2025-12-22T09:44:50.528" v="806" actId="20577"/>
          <ac:spMkLst>
            <pc:docMk/>
            <pc:sldMk cId="3454415773" sldId="258"/>
            <ac:spMk id="208" creationId="{8936FB61-C277-FF12-7D11-4B70ECAF4E33}"/>
          </ac:spMkLst>
        </pc:spChg>
        <pc:spChg chg="add mod">
          <ac:chgData name="Nicholas Darling" userId="c57adf79-2735-4b9c-9081-122c8c6f1a8e" providerId="ADAL" clId="{2C0CD0DC-B0A9-480B-9CAD-153051374600}" dt="2025-12-22T09:46:33.615" v="876" actId="20577"/>
          <ac:spMkLst>
            <pc:docMk/>
            <pc:sldMk cId="3454415773" sldId="258"/>
            <ac:spMk id="211" creationId="{7D17B0DA-6AAC-F26D-C388-4256222FF358}"/>
          </ac:spMkLst>
        </pc:spChg>
        <pc:spChg chg="mod">
          <ac:chgData name="Nicholas Darling" userId="c57adf79-2735-4b9c-9081-122c8c6f1a8e" providerId="ADAL" clId="{2C0CD0DC-B0A9-480B-9CAD-153051374600}" dt="2025-12-22T09:46:10.102" v="850" actId="20577"/>
          <ac:spMkLst>
            <pc:docMk/>
            <pc:sldMk cId="3454415773" sldId="258"/>
            <ac:spMk id="212" creationId="{04D7B2EF-1977-DC6F-125D-822BE9C2FE24}"/>
          </ac:spMkLst>
        </pc:spChg>
        <pc:spChg chg="mod">
          <ac:chgData name="Nicholas Darling" userId="c57adf79-2735-4b9c-9081-122c8c6f1a8e" providerId="ADAL" clId="{2C0CD0DC-B0A9-480B-9CAD-153051374600}" dt="2025-12-22T09:44:55.093" v="810" actId="20577"/>
          <ac:spMkLst>
            <pc:docMk/>
            <pc:sldMk cId="3454415773" sldId="258"/>
            <ac:spMk id="213" creationId="{ED93F30D-C21B-7D3A-F238-01B1A9AF3465}"/>
          </ac:spMkLst>
        </pc:spChg>
        <pc:spChg chg="mod">
          <ac:chgData name="Nicholas Darling" userId="c57adf79-2735-4b9c-9081-122c8c6f1a8e" providerId="ADAL" clId="{2C0CD0DC-B0A9-480B-9CAD-153051374600}" dt="2025-12-22T09:46:36.607" v="877" actId="20577"/>
          <ac:spMkLst>
            <pc:docMk/>
            <pc:sldMk cId="3454415773" sldId="258"/>
            <ac:spMk id="216" creationId="{2C0FF7D2-82DC-32CC-1393-DAC188C84653}"/>
          </ac:spMkLst>
        </pc:spChg>
        <pc:spChg chg="add mod">
          <ac:chgData name="Nicholas Darling" userId="c57adf79-2735-4b9c-9081-122c8c6f1a8e" providerId="ADAL" clId="{2C0CD0DC-B0A9-480B-9CAD-153051374600}" dt="2025-12-22T10:28:20.457" v="2265" actId="1076"/>
          <ac:spMkLst>
            <pc:docMk/>
            <pc:sldMk cId="3454415773" sldId="258"/>
            <ac:spMk id="217" creationId="{65D6C71E-6A9A-EE7A-9E58-87A0CA45EA75}"/>
          </ac:spMkLst>
        </pc:spChg>
        <pc:spChg chg="mod">
          <ac:chgData name="Nicholas Darling" userId="c57adf79-2735-4b9c-9081-122c8c6f1a8e" providerId="ADAL" clId="{2C0CD0DC-B0A9-480B-9CAD-153051374600}" dt="2025-12-22T09:44:57.789" v="814" actId="20577"/>
          <ac:spMkLst>
            <pc:docMk/>
            <pc:sldMk cId="3454415773" sldId="258"/>
            <ac:spMk id="218" creationId="{B4FB8B55-73C6-1339-CA55-6EB9D689C36D}"/>
          </ac:spMkLst>
        </pc:spChg>
        <pc:spChg chg="add mod">
          <ac:chgData name="Nicholas Darling" userId="c57adf79-2735-4b9c-9081-122c8c6f1a8e" providerId="ADAL" clId="{2C0CD0DC-B0A9-480B-9CAD-153051374600}" dt="2025-12-22T09:46:40.198" v="878" actId="20577"/>
          <ac:spMkLst>
            <pc:docMk/>
            <pc:sldMk cId="3454415773" sldId="258"/>
            <ac:spMk id="221" creationId="{58E7D570-C850-9517-6493-3B444E7C07DA}"/>
          </ac:spMkLst>
        </pc:spChg>
        <pc:spChg chg="mod">
          <ac:chgData name="Nicholas Darling" userId="c57adf79-2735-4b9c-9081-122c8c6f1a8e" providerId="ADAL" clId="{2C0CD0DC-B0A9-480B-9CAD-153051374600}" dt="2025-12-22T09:47:26.806" v="941" actId="20577"/>
          <ac:spMkLst>
            <pc:docMk/>
            <pc:sldMk cId="3454415773" sldId="258"/>
            <ac:spMk id="222" creationId="{4F8EE1E6-5E75-6506-87E9-68831BE7251B}"/>
          </ac:spMkLst>
        </pc:spChg>
        <pc:spChg chg="add mod">
          <ac:chgData name="Nicholas Darling" userId="c57adf79-2735-4b9c-9081-122c8c6f1a8e" providerId="ADAL" clId="{2C0CD0DC-B0A9-480B-9CAD-153051374600}" dt="2025-12-22T09:45:01.222" v="818" actId="20577"/>
          <ac:spMkLst>
            <pc:docMk/>
            <pc:sldMk cId="3454415773" sldId="258"/>
            <ac:spMk id="223" creationId="{37F4A663-D883-00C9-431E-3FB733A22517}"/>
          </ac:spMkLst>
        </pc:spChg>
        <pc:spChg chg="mod">
          <ac:chgData name="Nicholas Darling" userId="c57adf79-2735-4b9c-9081-122c8c6f1a8e" providerId="ADAL" clId="{2C0CD0DC-B0A9-480B-9CAD-153051374600}" dt="2025-12-22T10:16:02.046" v="1784"/>
          <ac:spMkLst>
            <pc:docMk/>
            <pc:sldMk cId="3454415773" sldId="258"/>
            <ac:spMk id="226" creationId="{08DF9B12-2CC8-C090-8D23-3D041CD7A920}"/>
          </ac:spMkLst>
        </pc:spChg>
        <pc:spChg chg="mod">
          <ac:chgData name="Nicholas Darling" userId="c57adf79-2735-4b9c-9081-122c8c6f1a8e" providerId="ADAL" clId="{2C0CD0DC-B0A9-480B-9CAD-153051374600}" dt="2025-12-22T09:47:33.134" v="946" actId="20577"/>
          <ac:spMkLst>
            <pc:docMk/>
            <pc:sldMk cId="3454415773" sldId="258"/>
            <ac:spMk id="227" creationId="{ED2F815F-3173-1696-C44D-A6F9B02B3D74}"/>
          </ac:spMkLst>
        </pc:spChg>
        <pc:spChg chg="add mod">
          <ac:chgData name="Nicholas Darling" userId="c57adf79-2735-4b9c-9081-122c8c6f1a8e" providerId="ADAL" clId="{2C0CD0DC-B0A9-480B-9CAD-153051374600}" dt="2025-12-22T10:16:02.046" v="1784"/>
          <ac:spMkLst>
            <pc:docMk/>
            <pc:sldMk cId="3454415773" sldId="258"/>
            <ac:spMk id="228" creationId="{90490BEE-CBC2-80D1-BDF7-1BFAC58E67B2}"/>
          </ac:spMkLst>
        </pc:spChg>
        <pc:spChg chg="add mod">
          <ac:chgData name="Nicholas Darling" userId="c57adf79-2735-4b9c-9081-122c8c6f1a8e" providerId="ADAL" clId="{2C0CD0DC-B0A9-480B-9CAD-153051374600}" dt="2025-12-22T09:46:58.693" v="914" actId="20577"/>
          <ac:spMkLst>
            <pc:docMk/>
            <pc:sldMk cId="3454415773" sldId="258"/>
            <ac:spMk id="231" creationId="{492EB516-F5DD-212E-CBA6-852E6BCCF2C8}"/>
          </ac:spMkLst>
        </pc:spChg>
        <pc:spChg chg="mod">
          <ac:chgData name="Nicholas Darling" userId="c57adf79-2735-4b9c-9081-122c8c6f1a8e" providerId="ADAL" clId="{2C0CD0DC-B0A9-480B-9CAD-153051374600}" dt="2025-12-22T09:47:38.629" v="951" actId="20577"/>
          <ac:spMkLst>
            <pc:docMk/>
            <pc:sldMk cId="3454415773" sldId="258"/>
            <ac:spMk id="232" creationId="{FF7F9E24-8CEE-3C05-3FAD-83B4E181C297}"/>
          </ac:spMkLst>
        </pc:spChg>
        <pc:spChg chg="add mod">
          <ac:chgData name="Nicholas Darling" userId="c57adf79-2735-4b9c-9081-122c8c6f1a8e" providerId="ADAL" clId="{2C0CD0DC-B0A9-480B-9CAD-153051374600}" dt="2025-12-19T17:43:44.179" v="499" actId="20577"/>
          <ac:spMkLst>
            <pc:docMk/>
            <pc:sldMk cId="3454415773" sldId="258"/>
            <ac:spMk id="235" creationId="{A075CDFF-4B74-130D-A3D4-2B8C64B4A516}"/>
          </ac:spMkLst>
        </pc:spChg>
        <pc:spChg chg="add mod">
          <ac:chgData name="Nicholas Darling" userId="c57adf79-2735-4b9c-9081-122c8c6f1a8e" providerId="ADAL" clId="{2C0CD0DC-B0A9-480B-9CAD-153051374600}" dt="2025-12-19T17:48:08.187" v="505" actId="20577"/>
          <ac:spMkLst>
            <pc:docMk/>
            <pc:sldMk cId="3454415773" sldId="258"/>
            <ac:spMk id="236" creationId="{66902DF7-6565-B11F-B96D-FA2863D4ACFC}"/>
          </ac:spMkLst>
        </pc:spChg>
        <pc:spChg chg="add mod">
          <ac:chgData name="Nicholas Darling" userId="c57adf79-2735-4b9c-9081-122c8c6f1a8e" providerId="ADAL" clId="{2C0CD0DC-B0A9-480B-9CAD-153051374600}" dt="2025-12-19T17:51:39.928" v="549" actId="1076"/>
          <ac:spMkLst>
            <pc:docMk/>
            <pc:sldMk cId="3454415773" sldId="258"/>
            <ac:spMk id="237" creationId="{0A2949A8-C576-52B4-B653-086F3CF636BE}"/>
          </ac:spMkLst>
        </pc:spChg>
        <pc:spChg chg="mod">
          <ac:chgData name="Nicholas Darling" userId="c57adf79-2735-4b9c-9081-122c8c6f1a8e" providerId="ADAL" clId="{2C0CD0DC-B0A9-480B-9CAD-153051374600}" dt="2025-12-22T09:45:07.070" v="826" actId="20577"/>
          <ac:spMkLst>
            <pc:docMk/>
            <pc:sldMk cId="3454415773" sldId="258"/>
            <ac:spMk id="241" creationId="{0D3EE8AF-23D8-9DD7-396F-4D8841F97658}"/>
          </ac:spMkLst>
        </pc:spChg>
        <pc:spChg chg="mod">
          <ac:chgData name="Nicholas Darling" userId="c57adf79-2735-4b9c-9081-122c8c6f1a8e" providerId="ADAL" clId="{2C0CD0DC-B0A9-480B-9CAD-153051374600}" dt="2025-12-22T09:47:05.436" v="924" actId="20577"/>
          <ac:spMkLst>
            <pc:docMk/>
            <pc:sldMk cId="3454415773" sldId="258"/>
            <ac:spMk id="244" creationId="{A7014BF4-8C92-5351-236D-8AA20C88F39D}"/>
          </ac:spMkLst>
        </pc:spChg>
        <pc:spChg chg="add mod">
          <ac:chgData name="Nicholas Darling" userId="c57adf79-2735-4b9c-9081-122c8c6f1a8e" providerId="ADAL" clId="{2C0CD0DC-B0A9-480B-9CAD-153051374600}" dt="2025-12-22T09:47:45.908" v="957" actId="20577"/>
          <ac:spMkLst>
            <pc:docMk/>
            <pc:sldMk cId="3454415773" sldId="258"/>
            <ac:spMk id="245" creationId="{F358EB5B-B7E7-85B0-1138-0D7B99E3CA22}"/>
          </ac:spMkLst>
        </pc:spChg>
        <pc:spChg chg="add del mod">
          <ac:chgData name="Nicholas Darling" userId="c57adf79-2735-4b9c-9081-122c8c6f1a8e" providerId="ADAL" clId="{2C0CD0DC-B0A9-480B-9CAD-153051374600}" dt="2025-12-22T09:45:39.808" v="829" actId="478"/>
          <ac:spMkLst>
            <pc:docMk/>
            <pc:sldMk cId="3454415773" sldId="258"/>
            <ac:spMk id="246" creationId="{204EB38A-101F-5F6B-9F22-3C4053E1591B}"/>
          </ac:spMkLst>
        </pc:spChg>
        <pc:spChg chg="add del mod">
          <ac:chgData name="Nicholas Darling" userId="c57adf79-2735-4b9c-9081-122c8c6f1a8e" providerId="ADAL" clId="{2C0CD0DC-B0A9-480B-9CAD-153051374600}" dt="2025-12-22T09:45:40.709" v="830" actId="478"/>
          <ac:spMkLst>
            <pc:docMk/>
            <pc:sldMk cId="3454415773" sldId="258"/>
            <ac:spMk id="249" creationId="{91FB53EF-60AD-3E7F-34DE-1931323E62DE}"/>
          </ac:spMkLst>
        </pc:spChg>
        <pc:spChg chg="add del mod">
          <ac:chgData name="Nicholas Darling" userId="c57adf79-2735-4b9c-9081-122c8c6f1a8e" providerId="ADAL" clId="{2C0CD0DC-B0A9-480B-9CAD-153051374600}" dt="2025-12-22T09:45:39.808" v="829" actId="478"/>
          <ac:spMkLst>
            <pc:docMk/>
            <pc:sldMk cId="3454415773" sldId="258"/>
            <ac:spMk id="250" creationId="{379943AE-4AF7-1BE3-E559-FBAC11BE40C9}"/>
          </ac:spMkLst>
        </pc:spChg>
        <pc:spChg chg="add del mod">
          <ac:chgData name="Nicholas Darling" userId="c57adf79-2735-4b9c-9081-122c8c6f1a8e" providerId="ADAL" clId="{2C0CD0DC-B0A9-480B-9CAD-153051374600}" dt="2025-12-22T09:45:39.808" v="829" actId="478"/>
          <ac:spMkLst>
            <pc:docMk/>
            <pc:sldMk cId="3454415773" sldId="258"/>
            <ac:spMk id="251" creationId="{C2D648AC-03C8-B9F4-52DE-FE0DFC985F95}"/>
          </ac:spMkLst>
        </pc:spChg>
        <pc:spChg chg="add del mod">
          <ac:chgData name="Nicholas Darling" userId="c57adf79-2735-4b9c-9081-122c8c6f1a8e" providerId="ADAL" clId="{2C0CD0DC-B0A9-480B-9CAD-153051374600}" dt="2025-12-22T09:45:41.620" v="831" actId="478"/>
          <ac:spMkLst>
            <pc:docMk/>
            <pc:sldMk cId="3454415773" sldId="258"/>
            <ac:spMk id="254" creationId="{DBC9EA98-67D1-5E2A-9E17-BB365B02FC8E}"/>
          </ac:spMkLst>
        </pc:spChg>
        <pc:spChg chg="add del mod">
          <ac:chgData name="Nicholas Darling" userId="c57adf79-2735-4b9c-9081-122c8c6f1a8e" providerId="ADAL" clId="{2C0CD0DC-B0A9-480B-9CAD-153051374600}" dt="2025-12-22T09:45:39.808" v="829" actId="478"/>
          <ac:spMkLst>
            <pc:docMk/>
            <pc:sldMk cId="3454415773" sldId="258"/>
            <ac:spMk id="255" creationId="{87109527-7AE7-6A47-B765-83BAAD52D1A2}"/>
          </ac:spMkLst>
        </pc:spChg>
        <pc:spChg chg="add del mod">
          <ac:chgData name="Nicholas Darling" userId="c57adf79-2735-4b9c-9081-122c8c6f1a8e" providerId="ADAL" clId="{2C0CD0DC-B0A9-480B-9CAD-153051374600}" dt="2025-12-22T09:45:39.808" v="829" actId="478"/>
          <ac:spMkLst>
            <pc:docMk/>
            <pc:sldMk cId="3454415773" sldId="258"/>
            <ac:spMk id="256" creationId="{2111A1D7-F534-B8A7-092C-2ECBCF30056D}"/>
          </ac:spMkLst>
        </pc:spChg>
        <pc:spChg chg="del mod">
          <ac:chgData name="Nicholas Darling" userId="c57adf79-2735-4b9c-9081-122c8c6f1a8e" providerId="ADAL" clId="{2C0CD0DC-B0A9-480B-9CAD-153051374600}" dt="2025-12-22T09:45:42.517" v="832" actId="478"/>
          <ac:spMkLst>
            <pc:docMk/>
            <pc:sldMk cId="3454415773" sldId="258"/>
            <ac:spMk id="259" creationId="{15877330-14F0-F1A3-48EE-38CFB81CD802}"/>
          </ac:spMkLst>
        </pc:spChg>
        <pc:spChg chg="del mod">
          <ac:chgData name="Nicholas Darling" userId="c57adf79-2735-4b9c-9081-122c8c6f1a8e" providerId="ADAL" clId="{2C0CD0DC-B0A9-480B-9CAD-153051374600}" dt="2025-12-22T09:45:39.808" v="829" actId="478"/>
          <ac:spMkLst>
            <pc:docMk/>
            <pc:sldMk cId="3454415773" sldId="258"/>
            <ac:spMk id="260" creationId="{ADE402B0-D812-DF20-C26D-27ACD862F2D1}"/>
          </ac:spMkLst>
        </pc:spChg>
        <pc:spChg chg="add mod">
          <ac:chgData name="Nicholas Darling" userId="c57adf79-2735-4b9c-9081-122c8c6f1a8e" providerId="ADAL" clId="{2C0CD0DC-B0A9-480B-9CAD-153051374600}" dt="2025-12-22T10:04:55.893" v="1514" actId="20577"/>
          <ac:spMkLst>
            <pc:docMk/>
            <pc:sldMk cId="3454415773" sldId="258"/>
            <ac:spMk id="261" creationId="{8D442EBB-84E9-F81C-6F92-44144CB73E54}"/>
          </ac:spMkLst>
        </pc:spChg>
        <pc:spChg chg="add mod">
          <ac:chgData name="Nicholas Darling" userId="c57adf79-2735-4b9c-9081-122c8c6f1a8e" providerId="ADAL" clId="{2C0CD0DC-B0A9-480B-9CAD-153051374600}" dt="2025-12-22T10:04:44.918" v="1504" actId="20577"/>
          <ac:spMkLst>
            <pc:docMk/>
            <pc:sldMk cId="3454415773" sldId="258"/>
            <ac:spMk id="262" creationId="{715BAE7B-72EB-7DFB-2CC8-5435064C0A01}"/>
          </ac:spMkLst>
        </pc:spChg>
        <pc:spChg chg="add del mod">
          <ac:chgData name="Nicholas Darling" userId="c57adf79-2735-4b9c-9081-122c8c6f1a8e" providerId="ADAL" clId="{2C0CD0DC-B0A9-480B-9CAD-153051374600}" dt="2025-12-22T10:04:28.036" v="1491" actId="478"/>
          <ac:spMkLst>
            <pc:docMk/>
            <pc:sldMk cId="3454415773" sldId="258"/>
            <ac:spMk id="264" creationId="{429E3330-F9D8-EF4D-23C4-679574FCBD6B}"/>
          </ac:spMkLst>
        </pc:spChg>
        <pc:spChg chg="add mod">
          <ac:chgData name="Nicholas Darling" userId="c57adf79-2735-4b9c-9081-122c8c6f1a8e" providerId="ADAL" clId="{2C0CD0DC-B0A9-480B-9CAD-153051374600}" dt="2025-12-22T10:04:39.885" v="1499" actId="20577"/>
          <ac:spMkLst>
            <pc:docMk/>
            <pc:sldMk cId="3454415773" sldId="258"/>
            <ac:spMk id="265" creationId="{79CEB45B-6291-735D-E1AB-638283174394}"/>
          </ac:spMkLst>
        </pc:spChg>
        <pc:spChg chg="add mod">
          <ac:chgData name="Nicholas Darling" userId="c57adf79-2735-4b9c-9081-122c8c6f1a8e" providerId="ADAL" clId="{2C0CD0DC-B0A9-480B-9CAD-153051374600}" dt="2025-12-22T10:04:23.254" v="1490" actId="20577"/>
          <ac:spMkLst>
            <pc:docMk/>
            <pc:sldMk cId="3454415773" sldId="258"/>
            <ac:spMk id="266" creationId="{F53C3192-D15D-E8F8-7A27-EECC27DDAC63}"/>
          </ac:spMkLst>
        </pc:spChg>
        <pc:spChg chg="add del mod">
          <ac:chgData name="Nicholas Darling" userId="c57adf79-2735-4b9c-9081-122c8c6f1a8e" providerId="ADAL" clId="{2C0CD0DC-B0A9-480B-9CAD-153051374600}" dt="2025-12-22T10:33:47.615" v="2289" actId="478"/>
          <ac:spMkLst>
            <pc:docMk/>
            <pc:sldMk cId="3454415773" sldId="258"/>
            <ac:spMk id="268" creationId="{648B08F6-0DCA-48D6-265A-E9FD3A281A9B}"/>
          </ac:spMkLst>
        </pc:spChg>
        <pc:spChg chg="add mod">
          <ac:chgData name="Nicholas Darling" userId="c57adf79-2735-4b9c-9081-122c8c6f1a8e" providerId="ADAL" clId="{2C0CD0DC-B0A9-480B-9CAD-153051374600}" dt="2025-12-22T10:06:55.221" v="1547" actId="20577"/>
          <ac:spMkLst>
            <pc:docMk/>
            <pc:sldMk cId="3454415773" sldId="258"/>
            <ac:spMk id="270" creationId="{C3B4750C-C643-FA03-1D64-A544BAF6F8AB}"/>
          </ac:spMkLst>
        </pc:spChg>
        <pc:spChg chg="add mod">
          <ac:chgData name="Nicholas Darling" userId="c57adf79-2735-4b9c-9081-122c8c6f1a8e" providerId="ADAL" clId="{2C0CD0DC-B0A9-480B-9CAD-153051374600}" dt="2025-12-22T10:06:52.413" v="1545" actId="20577"/>
          <ac:spMkLst>
            <pc:docMk/>
            <pc:sldMk cId="3454415773" sldId="258"/>
            <ac:spMk id="272" creationId="{1C66714C-E473-5F7A-9987-D92F842521FC}"/>
          </ac:spMkLst>
        </pc:spChg>
        <pc:spChg chg="add mod">
          <ac:chgData name="Nicholas Darling" userId="c57adf79-2735-4b9c-9081-122c8c6f1a8e" providerId="ADAL" clId="{2C0CD0DC-B0A9-480B-9CAD-153051374600}" dt="2025-12-22T10:06:47.798" v="1540" actId="20577"/>
          <ac:spMkLst>
            <pc:docMk/>
            <pc:sldMk cId="3454415773" sldId="258"/>
            <ac:spMk id="273" creationId="{FB462E09-D5EE-7908-1123-B747CE229B8A}"/>
          </ac:spMkLst>
        </pc:spChg>
        <pc:spChg chg="add mod">
          <ac:chgData name="Nicholas Darling" userId="c57adf79-2735-4b9c-9081-122c8c6f1a8e" providerId="ADAL" clId="{2C0CD0DC-B0A9-480B-9CAD-153051374600}" dt="2025-12-22T10:28:20.457" v="2265" actId="1076"/>
          <ac:spMkLst>
            <pc:docMk/>
            <pc:sldMk cId="3454415773" sldId="258"/>
            <ac:spMk id="274" creationId="{E94BD3C9-5BFA-0739-ACC5-593F13FCE9DB}"/>
          </ac:spMkLst>
        </pc:spChg>
        <pc:spChg chg="add mod">
          <ac:chgData name="Nicholas Darling" userId="c57adf79-2735-4b9c-9081-122c8c6f1a8e" providerId="ADAL" clId="{2C0CD0DC-B0A9-480B-9CAD-153051374600}" dt="2025-12-22T10:06:36.748" v="1530" actId="20577"/>
          <ac:spMkLst>
            <pc:docMk/>
            <pc:sldMk cId="3454415773" sldId="258"/>
            <ac:spMk id="275" creationId="{6A7711C2-0555-B3D3-10ED-77F0678E7D63}"/>
          </ac:spMkLst>
        </pc:spChg>
        <pc:spChg chg="add del mod">
          <ac:chgData name="Nicholas Darling" userId="c57adf79-2735-4b9c-9081-122c8c6f1a8e" providerId="ADAL" clId="{2C0CD0DC-B0A9-480B-9CAD-153051374600}" dt="2025-12-22T10:33:45.448" v="2288" actId="478"/>
          <ac:spMkLst>
            <pc:docMk/>
            <pc:sldMk cId="3454415773" sldId="258"/>
            <ac:spMk id="277" creationId="{4818A4F2-83E2-8AAF-8DD4-8FF685270B73}"/>
          </ac:spMkLst>
        </pc:spChg>
        <pc:spChg chg="add mod">
          <ac:chgData name="Nicholas Darling" userId="c57adf79-2735-4b9c-9081-122c8c6f1a8e" providerId="ADAL" clId="{2C0CD0DC-B0A9-480B-9CAD-153051374600}" dt="2025-12-22T10:05:57.658" v="1520" actId="571"/>
          <ac:spMkLst>
            <pc:docMk/>
            <pc:sldMk cId="3454415773" sldId="258"/>
            <ac:spMk id="278" creationId="{13C4D87A-951C-00AA-1EEB-03AD1F16B122}"/>
          </ac:spMkLst>
        </pc:spChg>
        <pc:spChg chg="add mod">
          <ac:chgData name="Nicholas Darling" userId="c57adf79-2735-4b9c-9081-122c8c6f1a8e" providerId="ADAL" clId="{2C0CD0DC-B0A9-480B-9CAD-153051374600}" dt="2025-12-22T10:05:57.658" v="1520" actId="571"/>
          <ac:spMkLst>
            <pc:docMk/>
            <pc:sldMk cId="3454415773" sldId="258"/>
            <ac:spMk id="280" creationId="{921F662F-7F90-5E5C-8DEB-1CA78531CCA6}"/>
          </ac:spMkLst>
        </pc:spChg>
        <pc:spChg chg="add mod">
          <ac:chgData name="Nicholas Darling" userId="c57adf79-2735-4b9c-9081-122c8c6f1a8e" providerId="ADAL" clId="{2C0CD0DC-B0A9-480B-9CAD-153051374600}" dt="2025-12-22T10:05:57.658" v="1520" actId="571"/>
          <ac:spMkLst>
            <pc:docMk/>
            <pc:sldMk cId="3454415773" sldId="258"/>
            <ac:spMk id="281" creationId="{6C324CF0-6317-12E6-82BF-B9990AE465BB}"/>
          </ac:spMkLst>
        </pc:spChg>
        <pc:spChg chg="add mod">
          <ac:chgData name="Nicholas Darling" userId="c57adf79-2735-4b9c-9081-122c8c6f1a8e" providerId="ADAL" clId="{2C0CD0DC-B0A9-480B-9CAD-153051374600}" dt="2025-12-22T10:05:57.658" v="1520" actId="571"/>
          <ac:spMkLst>
            <pc:docMk/>
            <pc:sldMk cId="3454415773" sldId="258"/>
            <ac:spMk id="282" creationId="{B578ED97-8BC4-C3FA-6C2C-4CB31F893176}"/>
          </ac:spMkLst>
        </pc:spChg>
        <pc:spChg chg="add mod">
          <ac:chgData name="Nicholas Darling" userId="c57adf79-2735-4b9c-9081-122c8c6f1a8e" providerId="ADAL" clId="{2C0CD0DC-B0A9-480B-9CAD-153051374600}" dt="2025-12-22T10:05:57.658" v="1520" actId="571"/>
          <ac:spMkLst>
            <pc:docMk/>
            <pc:sldMk cId="3454415773" sldId="258"/>
            <ac:spMk id="283" creationId="{497479D3-7331-2CE6-A63A-2DBE86812EED}"/>
          </ac:spMkLst>
        </pc:spChg>
        <pc:spChg chg="add mod">
          <ac:chgData name="Nicholas Darling" userId="c57adf79-2735-4b9c-9081-122c8c6f1a8e" providerId="ADAL" clId="{2C0CD0DC-B0A9-480B-9CAD-153051374600}" dt="2025-12-22T10:05:57.658" v="1520" actId="571"/>
          <ac:spMkLst>
            <pc:docMk/>
            <pc:sldMk cId="3454415773" sldId="258"/>
            <ac:spMk id="285" creationId="{B1020F50-595E-2F14-FC6A-A0ACB1306CEE}"/>
          </ac:spMkLst>
        </pc:spChg>
        <pc:spChg chg="add mod">
          <ac:chgData name="Nicholas Darling" userId="c57adf79-2735-4b9c-9081-122c8c6f1a8e" providerId="ADAL" clId="{2C0CD0DC-B0A9-480B-9CAD-153051374600}" dt="2025-12-22T10:06:20.024" v="1524" actId="571"/>
          <ac:spMkLst>
            <pc:docMk/>
            <pc:sldMk cId="3454415773" sldId="258"/>
            <ac:spMk id="286" creationId="{AB49F146-4EBD-D637-A2A1-30E1546B6025}"/>
          </ac:spMkLst>
        </pc:spChg>
        <pc:spChg chg="add mod">
          <ac:chgData name="Nicholas Darling" userId="c57adf79-2735-4b9c-9081-122c8c6f1a8e" providerId="ADAL" clId="{2C0CD0DC-B0A9-480B-9CAD-153051374600}" dt="2025-12-22T10:06:20.024" v="1524" actId="571"/>
          <ac:spMkLst>
            <pc:docMk/>
            <pc:sldMk cId="3454415773" sldId="258"/>
            <ac:spMk id="288" creationId="{ACFFD46B-523B-6DC2-CA0B-DF3CF7335FCB}"/>
          </ac:spMkLst>
        </pc:spChg>
        <pc:spChg chg="add mod">
          <ac:chgData name="Nicholas Darling" userId="c57adf79-2735-4b9c-9081-122c8c6f1a8e" providerId="ADAL" clId="{2C0CD0DC-B0A9-480B-9CAD-153051374600}" dt="2025-12-22T10:06:20.024" v="1524" actId="571"/>
          <ac:spMkLst>
            <pc:docMk/>
            <pc:sldMk cId="3454415773" sldId="258"/>
            <ac:spMk id="289" creationId="{F9525A6D-C862-6E99-77D9-3B67B9A3E702}"/>
          </ac:spMkLst>
        </pc:spChg>
        <pc:spChg chg="add mod">
          <ac:chgData name="Nicholas Darling" userId="c57adf79-2735-4b9c-9081-122c8c6f1a8e" providerId="ADAL" clId="{2C0CD0DC-B0A9-480B-9CAD-153051374600}" dt="2025-12-22T10:06:20.024" v="1524" actId="571"/>
          <ac:spMkLst>
            <pc:docMk/>
            <pc:sldMk cId="3454415773" sldId="258"/>
            <ac:spMk id="290" creationId="{ED15910D-4094-8B2C-AE29-8CCA6663BF36}"/>
          </ac:spMkLst>
        </pc:spChg>
        <pc:spChg chg="add mod">
          <ac:chgData name="Nicholas Darling" userId="c57adf79-2735-4b9c-9081-122c8c6f1a8e" providerId="ADAL" clId="{2C0CD0DC-B0A9-480B-9CAD-153051374600}" dt="2025-12-22T10:06:20.024" v="1524" actId="571"/>
          <ac:spMkLst>
            <pc:docMk/>
            <pc:sldMk cId="3454415773" sldId="258"/>
            <ac:spMk id="291" creationId="{E8CF95CF-B676-99B8-E980-DC78EA61F066}"/>
          </ac:spMkLst>
        </pc:spChg>
        <pc:spChg chg="add mod">
          <ac:chgData name="Nicholas Darling" userId="c57adf79-2735-4b9c-9081-122c8c6f1a8e" providerId="ADAL" clId="{2C0CD0DC-B0A9-480B-9CAD-153051374600}" dt="2025-12-22T10:06:20.024" v="1524" actId="571"/>
          <ac:spMkLst>
            <pc:docMk/>
            <pc:sldMk cId="3454415773" sldId="258"/>
            <ac:spMk id="293" creationId="{14712C67-49E1-1DC8-26F6-10F5C3905CD6}"/>
          </ac:spMkLst>
        </pc:spChg>
        <pc:spChg chg="add mod">
          <ac:chgData name="Nicholas Darling" userId="c57adf79-2735-4b9c-9081-122c8c6f1a8e" providerId="ADAL" clId="{2C0CD0DC-B0A9-480B-9CAD-153051374600}" dt="2025-12-22T10:16:02.046" v="1784"/>
          <ac:spMkLst>
            <pc:docMk/>
            <pc:sldMk cId="3454415773" sldId="258"/>
            <ac:spMk id="294" creationId="{14FEB8B3-F227-873F-D92C-29AC7E95FF50}"/>
          </ac:spMkLst>
        </pc:spChg>
        <pc:spChg chg="add mod">
          <ac:chgData name="Nicholas Darling" userId="c57adf79-2735-4b9c-9081-122c8c6f1a8e" providerId="ADAL" clId="{2C0CD0DC-B0A9-480B-9CAD-153051374600}" dt="2025-12-22T10:09:27.638" v="1634" actId="20577"/>
          <ac:spMkLst>
            <pc:docMk/>
            <pc:sldMk cId="3454415773" sldId="258"/>
            <ac:spMk id="296" creationId="{8D829010-CF3B-491C-BD40-0A7397C3AFA9}"/>
          </ac:spMkLst>
        </pc:spChg>
        <pc:spChg chg="add mod">
          <ac:chgData name="Nicholas Darling" userId="c57adf79-2735-4b9c-9081-122c8c6f1a8e" providerId="ADAL" clId="{2C0CD0DC-B0A9-480B-9CAD-153051374600}" dt="2025-12-22T10:09:09.540" v="1595" actId="20577"/>
          <ac:spMkLst>
            <pc:docMk/>
            <pc:sldMk cId="3454415773" sldId="258"/>
            <ac:spMk id="297" creationId="{A5A26065-DDB5-0671-1F19-CA0E1F0E36F5}"/>
          </ac:spMkLst>
        </pc:spChg>
        <pc:spChg chg="add mod">
          <ac:chgData name="Nicholas Darling" userId="c57adf79-2735-4b9c-9081-122c8c6f1a8e" providerId="ADAL" clId="{2C0CD0DC-B0A9-480B-9CAD-153051374600}" dt="2025-12-22T10:08:58.790" v="1585" actId="20577"/>
          <ac:spMkLst>
            <pc:docMk/>
            <pc:sldMk cId="3454415773" sldId="258"/>
            <ac:spMk id="298" creationId="{B0E34BD0-7F6D-CF97-F7DD-343C10C394A8}"/>
          </ac:spMkLst>
        </pc:spChg>
        <pc:spChg chg="add del mod">
          <ac:chgData name="Nicholas Darling" userId="c57adf79-2735-4b9c-9081-122c8c6f1a8e" providerId="ADAL" clId="{2C0CD0DC-B0A9-480B-9CAD-153051374600}" dt="2025-12-22T10:10:17.844" v="1647" actId="478"/>
          <ac:spMkLst>
            <pc:docMk/>
            <pc:sldMk cId="3454415773" sldId="258"/>
            <ac:spMk id="299" creationId="{C940EB86-D0B2-C764-FEC9-E4332DB2FD75}"/>
          </ac:spMkLst>
        </pc:spChg>
        <pc:spChg chg="add del mod">
          <ac:chgData name="Nicholas Darling" userId="c57adf79-2735-4b9c-9081-122c8c6f1a8e" providerId="ADAL" clId="{2C0CD0DC-B0A9-480B-9CAD-153051374600}" dt="2025-12-22T10:33:44.903" v="2287" actId="478"/>
          <ac:spMkLst>
            <pc:docMk/>
            <pc:sldMk cId="3454415773" sldId="258"/>
            <ac:spMk id="301" creationId="{29AA3CB9-CF39-2C8F-CDCB-577E67786826}"/>
          </ac:spMkLst>
        </pc:spChg>
        <pc:spChg chg="add mod">
          <ac:chgData name="Nicholas Darling" userId="c57adf79-2735-4b9c-9081-122c8c6f1a8e" providerId="ADAL" clId="{2C0CD0DC-B0A9-480B-9CAD-153051374600}" dt="2025-12-22T10:10:13.824" v="1646" actId="1035"/>
          <ac:spMkLst>
            <pc:docMk/>
            <pc:sldMk cId="3454415773" sldId="258"/>
            <ac:spMk id="302" creationId="{EF10E762-5639-AE3A-F841-F1EBF006C240}"/>
          </ac:spMkLst>
        </pc:spChg>
        <pc:spChg chg="add mod">
          <ac:chgData name="Nicholas Darling" userId="c57adf79-2735-4b9c-9081-122c8c6f1a8e" providerId="ADAL" clId="{2C0CD0DC-B0A9-480B-9CAD-153051374600}" dt="2025-12-22T10:12:00.357" v="1692" actId="20577"/>
          <ac:spMkLst>
            <pc:docMk/>
            <pc:sldMk cId="3454415773" sldId="258"/>
            <ac:spMk id="303" creationId="{3FF868E3-E67E-9460-31F0-E4F60BF6E862}"/>
          </ac:spMkLst>
        </pc:spChg>
        <pc:spChg chg="add mod">
          <ac:chgData name="Nicholas Darling" userId="c57adf79-2735-4b9c-9081-122c8c6f1a8e" providerId="ADAL" clId="{2C0CD0DC-B0A9-480B-9CAD-153051374600}" dt="2025-12-22T10:28:20.457" v="2265" actId="1076"/>
          <ac:spMkLst>
            <pc:docMk/>
            <pc:sldMk cId="3454415773" sldId="258"/>
            <ac:spMk id="306" creationId="{6C4BC62F-C309-3D5B-286B-6785A2DEA386}"/>
          </ac:spMkLst>
        </pc:spChg>
        <pc:spChg chg="add mod">
          <ac:chgData name="Nicholas Darling" userId="c57adf79-2735-4b9c-9081-122c8c6f1a8e" providerId="ADAL" clId="{2C0CD0DC-B0A9-480B-9CAD-153051374600}" dt="2025-12-22T10:12:40.239" v="1760" actId="20577"/>
          <ac:spMkLst>
            <pc:docMk/>
            <pc:sldMk cId="3454415773" sldId="258"/>
            <ac:spMk id="307" creationId="{7D8C7E74-4FA0-0ED4-8479-0356831B3502}"/>
          </ac:spMkLst>
        </pc:spChg>
        <pc:spChg chg="add mod">
          <ac:chgData name="Nicholas Darling" userId="c57adf79-2735-4b9c-9081-122c8c6f1a8e" providerId="ADAL" clId="{2C0CD0DC-B0A9-480B-9CAD-153051374600}" dt="2025-12-22T10:12:02.733" v="1696" actId="20577"/>
          <ac:spMkLst>
            <pc:docMk/>
            <pc:sldMk cId="3454415773" sldId="258"/>
            <ac:spMk id="308" creationId="{2CAAC00B-3090-3250-E0BC-24E55939242F}"/>
          </ac:spMkLst>
        </pc:spChg>
        <pc:spChg chg="add mod">
          <ac:chgData name="Nicholas Darling" userId="c57adf79-2735-4b9c-9081-122c8c6f1a8e" providerId="ADAL" clId="{2C0CD0DC-B0A9-480B-9CAD-153051374600}" dt="2025-12-22T10:12:31.543" v="1750" actId="20577"/>
          <ac:spMkLst>
            <pc:docMk/>
            <pc:sldMk cId="3454415773" sldId="258"/>
            <ac:spMk id="311" creationId="{735F9471-80EC-9C72-4200-A9FD5D104A67}"/>
          </ac:spMkLst>
        </pc:spChg>
        <pc:spChg chg="add mod">
          <ac:chgData name="Nicholas Darling" userId="c57adf79-2735-4b9c-9081-122c8c6f1a8e" providerId="ADAL" clId="{2C0CD0DC-B0A9-480B-9CAD-153051374600}" dt="2025-12-22T10:12:49.927" v="1772" actId="20577"/>
          <ac:spMkLst>
            <pc:docMk/>
            <pc:sldMk cId="3454415773" sldId="258"/>
            <ac:spMk id="312" creationId="{9D326262-7813-EF94-3DF4-7D444DA37BA1}"/>
          </ac:spMkLst>
        </pc:spChg>
        <pc:spChg chg="add mod">
          <ac:chgData name="Nicholas Darling" userId="c57adf79-2735-4b9c-9081-122c8c6f1a8e" providerId="ADAL" clId="{2C0CD0DC-B0A9-480B-9CAD-153051374600}" dt="2025-12-22T10:11:49.229" v="1677" actId="20577"/>
          <ac:spMkLst>
            <pc:docMk/>
            <pc:sldMk cId="3454415773" sldId="258"/>
            <ac:spMk id="314" creationId="{AD74E177-03B7-B35C-1DDF-F9685D9E9CC2}"/>
          </ac:spMkLst>
        </pc:spChg>
        <pc:spChg chg="add mod">
          <ac:chgData name="Nicholas Darling" userId="c57adf79-2735-4b9c-9081-122c8c6f1a8e" providerId="ADAL" clId="{2C0CD0DC-B0A9-480B-9CAD-153051374600}" dt="2025-12-22T10:11:55.893" v="1688" actId="20577"/>
          <ac:spMkLst>
            <pc:docMk/>
            <pc:sldMk cId="3454415773" sldId="258"/>
            <ac:spMk id="315" creationId="{4AECD2E4-1537-FDE4-CAFB-A0838596EB4A}"/>
          </ac:spMkLst>
        </pc:spChg>
        <pc:spChg chg="add mod">
          <ac:chgData name="Nicholas Darling" userId="c57adf79-2735-4b9c-9081-122c8c6f1a8e" providerId="ADAL" clId="{2C0CD0DC-B0A9-480B-9CAD-153051374600}" dt="2025-12-22T10:28:20.457" v="2265" actId="1076"/>
          <ac:spMkLst>
            <pc:docMk/>
            <pc:sldMk cId="3454415773" sldId="258"/>
            <ac:spMk id="316" creationId="{1289551C-5154-A59E-6C20-6D93C384E21F}"/>
          </ac:spMkLst>
        </pc:spChg>
        <pc:spChg chg="add del mod">
          <ac:chgData name="Nicholas Darling" userId="c57adf79-2735-4b9c-9081-122c8c6f1a8e" providerId="ADAL" clId="{2C0CD0DC-B0A9-480B-9CAD-153051374600}" dt="2025-12-22T10:33:44.272" v="2286" actId="478"/>
          <ac:spMkLst>
            <pc:docMk/>
            <pc:sldMk cId="3454415773" sldId="258"/>
            <ac:spMk id="318" creationId="{7A7C888D-607D-C3FB-9B5D-5DF7DF08C8A5}"/>
          </ac:spMkLst>
        </pc:spChg>
        <pc:spChg chg="mod">
          <ac:chgData name="Nicholas Darling" userId="c57adf79-2735-4b9c-9081-122c8c6f1a8e" providerId="ADAL" clId="{2C0CD0DC-B0A9-480B-9CAD-153051374600}" dt="2025-12-22T10:19:22.103" v="1819" actId="20577"/>
          <ac:spMkLst>
            <pc:docMk/>
            <pc:sldMk cId="3454415773" sldId="258"/>
            <ac:spMk id="322" creationId="{1B574069-F107-9B98-4FA7-C4C0372028DE}"/>
          </ac:spMkLst>
        </pc:spChg>
        <pc:spChg chg="mod">
          <ac:chgData name="Nicholas Darling" userId="c57adf79-2735-4b9c-9081-122c8c6f1a8e" providerId="ADAL" clId="{2C0CD0DC-B0A9-480B-9CAD-153051374600}" dt="2025-12-22T10:21:22.037" v="2001" actId="20577"/>
          <ac:spMkLst>
            <pc:docMk/>
            <pc:sldMk cId="3454415773" sldId="258"/>
            <ac:spMk id="325" creationId="{5EC68252-4872-AAEF-574B-5D6F016C202D}"/>
          </ac:spMkLst>
        </pc:spChg>
        <pc:spChg chg="mod">
          <ac:chgData name="Nicholas Darling" userId="c57adf79-2735-4b9c-9081-122c8c6f1a8e" providerId="ADAL" clId="{2C0CD0DC-B0A9-480B-9CAD-153051374600}" dt="2025-12-22T10:21:56.556" v="2054" actId="20577"/>
          <ac:spMkLst>
            <pc:docMk/>
            <pc:sldMk cId="3454415773" sldId="258"/>
            <ac:spMk id="326" creationId="{BD3EBE84-021C-F7C7-2033-C58042F85013}"/>
          </ac:spMkLst>
        </pc:spChg>
        <pc:spChg chg="mod">
          <ac:chgData name="Nicholas Darling" userId="c57adf79-2735-4b9c-9081-122c8c6f1a8e" providerId="ADAL" clId="{2C0CD0DC-B0A9-480B-9CAD-153051374600}" dt="2025-12-22T10:19:25.317" v="1823" actId="20577"/>
          <ac:spMkLst>
            <pc:docMk/>
            <pc:sldMk cId="3454415773" sldId="258"/>
            <ac:spMk id="327" creationId="{7470F230-17A5-C712-489D-5C46D9F49BAD}"/>
          </ac:spMkLst>
        </pc:spChg>
        <pc:spChg chg="mod">
          <ac:chgData name="Nicholas Darling" userId="c57adf79-2735-4b9c-9081-122c8c6f1a8e" providerId="ADAL" clId="{2C0CD0DC-B0A9-480B-9CAD-153051374600}" dt="2025-12-22T10:20:25.373" v="1893" actId="20577"/>
          <ac:spMkLst>
            <pc:docMk/>
            <pc:sldMk cId="3454415773" sldId="258"/>
            <ac:spMk id="330" creationId="{46B10809-6F6B-0884-5D4F-1260F3BD9934}"/>
          </ac:spMkLst>
        </pc:spChg>
        <pc:spChg chg="add mod">
          <ac:chgData name="Nicholas Darling" userId="c57adf79-2735-4b9c-9081-122c8c6f1a8e" providerId="ADAL" clId="{2C0CD0DC-B0A9-480B-9CAD-153051374600}" dt="2025-12-22T10:22:03.950" v="2060" actId="20577"/>
          <ac:spMkLst>
            <pc:docMk/>
            <pc:sldMk cId="3454415773" sldId="258"/>
            <ac:spMk id="331" creationId="{137EDB9A-4EFD-9EBD-8BF3-CFBF60262FAA}"/>
          </ac:spMkLst>
        </pc:spChg>
        <pc:spChg chg="add mod">
          <ac:chgData name="Nicholas Darling" userId="c57adf79-2735-4b9c-9081-122c8c6f1a8e" providerId="ADAL" clId="{2C0CD0DC-B0A9-480B-9CAD-153051374600}" dt="2025-12-22T10:19:29.501" v="1827" actId="20577"/>
          <ac:spMkLst>
            <pc:docMk/>
            <pc:sldMk cId="3454415773" sldId="258"/>
            <ac:spMk id="332" creationId="{D1295A65-9673-C8F8-EABF-375FB43B0051}"/>
          </ac:spMkLst>
        </pc:spChg>
        <pc:spChg chg="mod">
          <ac:chgData name="Nicholas Darling" userId="c57adf79-2735-4b9c-9081-122c8c6f1a8e" providerId="ADAL" clId="{2C0CD0DC-B0A9-480B-9CAD-153051374600}" dt="2025-12-22T10:20:38.764" v="1920" actId="20577"/>
          <ac:spMkLst>
            <pc:docMk/>
            <pc:sldMk cId="3454415773" sldId="258"/>
            <ac:spMk id="335" creationId="{7629AB70-D679-A8A4-0516-0A34FB4C1744}"/>
          </ac:spMkLst>
        </pc:spChg>
        <pc:spChg chg="add mod">
          <ac:chgData name="Nicholas Darling" userId="c57adf79-2735-4b9c-9081-122c8c6f1a8e" providerId="ADAL" clId="{2C0CD0DC-B0A9-480B-9CAD-153051374600}" dt="2025-12-22T10:22:10.852" v="2065" actId="20577"/>
          <ac:spMkLst>
            <pc:docMk/>
            <pc:sldMk cId="3454415773" sldId="258"/>
            <ac:spMk id="336" creationId="{CDBA22FF-42E8-59E6-1B00-590D3D0F9F2E}"/>
          </ac:spMkLst>
        </pc:spChg>
        <pc:spChg chg="add mod">
          <ac:chgData name="Nicholas Darling" userId="c57adf79-2735-4b9c-9081-122c8c6f1a8e" providerId="ADAL" clId="{2C0CD0DC-B0A9-480B-9CAD-153051374600}" dt="2025-12-22T10:19:33.053" v="1831" actId="20577"/>
          <ac:spMkLst>
            <pc:docMk/>
            <pc:sldMk cId="3454415773" sldId="258"/>
            <ac:spMk id="337" creationId="{FA89590C-B1BB-823A-C87F-5455ED7BD564}"/>
          </ac:spMkLst>
        </pc:spChg>
        <pc:spChg chg="mod">
          <ac:chgData name="Nicholas Darling" userId="c57adf79-2735-4b9c-9081-122c8c6f1a8e" providerId="ADAL" clId="{2C0CD0DC-B0A9-480B-9CAD-153051374600}" dt="2025-12-22T10:20:50.364" v="1946" actId="20577"/>
          <ac:spMkLst>
            <pc:docMk/>
            <pc:sldMk cId="3454415773" sldId="258"/>
            <ac:spMk id="340" creationId="{7AC1B00E-7D5A-724A-1360-5225A171C00A}"/>
          </ac:spMkLst>
        </pc:spChg>
        <pc:spChg chg="mod">
          <ac:chgData name="Nicholas Darling" userId="c57adf79-2735-4b9c-9081-122c8c6f1a8e" providerId="ADAL" clId="{2C0CD0DC-B0A9-480B-9CAD-153051374600}" dt="2025-12-22T10:22:17.541" v="2070" actId="20577"/>
          <ac:spMkLst>
            <pc:docMk/>
            <pc:sldMk cId="3454415773" sldId="258"/>
            <ac:spMk id="341" creationId="{19E991A6-6D8A-8708-07FE-6FEBF0F63015}"/>
          </ac:spMkLst>
        </pc:spChg>
        <pc:spChg chg="add mod">
          <ac:chgData name="Nicholas Darling" userId="c57adf79-2735-4b9c-9081-122c8c6f1a8e" providerId="ADAL" clId="{2C0CD0DC-B0A9-480B-9CAD-153051374600}" dt="2025-12-22T10:19:36.510" v="1835" actId="20577"/>
          <ac:spMkLst>
            <pc:docMk/>
            <pc:sldMk cId="3454415773" sldId="258"/>
            <ac:spMk id="342" creationId="{DC1DB9AB-32C7-E7B6-6688-34478815F017}"/>
          </ac:spMkLst>
        </pc:spChg>
        <pc:spChg chg="mod">
          <ac:chgData name="Nicholas Darling" userId="c57adf79-2735-4b9c-9081-122c8c6f1a8e" providerId="ADAL" clId="{2C0CD0DC-B0A9-480B-9CAD-153051374600}" dt="2025-12-22T10:20:57.311" v="1961" actId="20577"/>
          <ac:spMkLst>
            <pc:docMk/>
            <pc:sldMk cId="3454415773" sldId="258"/>
            <ac:spMk id="345" creationId="{3505A6C8-DF34-AE5C-1126-ABF38CEAAEE2}"/>
          </ac:spMkLst>
        </pc:spChg>
        <pc:spChg chg="add mod">
          <ac:chgData name="Nicholas Darling" userId="c57adf79-2735-4b9c-9081-122c8c6f1a8e" providerId="ADAL" clId="{2C0CD0DC-B0A9-480B-9CAD-153051374600}" dt="2025-12-22T10:22:22.085" v="2075" actId="20577"/>
          <ac:spMkLst>
            <pc:docMk/>
            <pc:sldMk cId="3454415773" sldId="258"/>
            <ac:spMk id="346" creationId="{FC600535-3ABF-1495-07C1-C30B89F32CAF}"/>
          </ac:spMkLst>
        </pc:spChg>
        <pc:spChg chg="add mod">
          <ac:chgData name="Nicholas Darling" userId="c57adf79-2735-4b9c-9081-122c8c6f1a8e" providerId="ADAL" clId="{2C0CD0DC-B0A9-480B-9CAD-153051374600}" dt="2025-12-22T10:17:47.557" v="1809" actId="20577"/>
          <ac:spMkLst>
            <pc:docMk/>
            <pc:sldMk cId="3454415773" sldId="258"/>
            <ac:spMk id="349" creationId="{13BD8E5C-CD37-3FA5-97C3-06D246EA9A5F}"/>
          </ac:spMkLst>
        </pc:spChg>
        <pc:spChg chg="mod">
          <ac:chgData name="Nicholas Darling" userId="c57adf79-2735-4b9c-9081-122c8c6f1a8e" providerId="ADAL" clId="{2C0CD0DC-B0A9-480B-9CAD-153051374600}" dt="2025-12-22T10:17:53.149" v="1815" actId="20577"/>
          <ac:spMkLst>
            <pc:docMk/>
            <pc:sldMk cId="3454415773" sldId="258"/>
            <ac:spMk id="350" creationId="{A573E178-3C4B-4730-55F0-D1E4468823F1}"/>
          </ac:spMkLst>
        </pc:spChg>
        <pc:spChg chg="mod">
          <ac:chgData name="Nicholas Darling" userId="c57adf79-2735-4b9c-9081-122c8c6f1a8e" providerId="ADAL" clId="{2C0CD0DC-B0A9-480B-9CAD-153051374600}" dt="2025-12-22T10:17:43.741" v="1807" actId="20577"/>
          <ac:spMkLst>
            <pc:docMk/>
            <pc:sldMk cId="3454415773" sldId="258"/>
            <ac:spMk id="351" creationId="{99AE611E-E7DF-0321-961B-6FAA9DC96858}"/>
          </ac:spMkLst>
        </pc:spChg>
        <pc:spChg chg="del">
          <ac:chgData name="Nicholas Darling" userId="c57adf79-2735-4b9c-9081-122c8c6f1a8e" providerId="ADAL" clId="{2C0CD0DC-B0A9-480B-9CAD-153051374600}" dt="2025-12-22T10:33:41.518" v="2285" actId="478"/>
          <ac:spMkLst>
            <pc:docMk/>
            <pc:sldMk cId="3454415773" sldId="258"/>
            <ac:spMk id="353" creationId="{50C6B33F-0387-7E7E-9327-D17977A221DB}"/>
          </ac:spMkLst>
        </pc:spChg>
        <pc:spChg chg="mod">
          <ac:chgData name="Nicholas Darling" userId="c57adf79-2735-4b9c-9081-122c8c6f1a8e" providerId="ADAL" clId="{2C0CD0DC-B0A9-480B-9CAD-153051374600}" dt="2025-12-22T10:19:40.716" v="1839" actId="20577"/>
          <ac:spMkLst>
            <pc:docMk/>
            <pc:sldMk cId="3454415773" sldId="258"/>
            <ac:spMk id="354" creationId="{EB91E86A-7E66-8F6A-BA5C-1DB363A53D71}"/>
          </ac:spMkLst>
        </pc:spChg>
        <pc:spChg chg="mod">
          <ac:chgData name="Nicholas Darling" userId="c57adf79-2735-4b9c-9081-122c8c6f1a8e" providerId="ADAL" clId="{2C0CD0DC-B0A9-480B-9CAD-153051374600}" dt="2025-12-22T10:21:05.486" v="1972" actId="20577"/>
          <ac:spMkLst>
            <pc:docMk/>
            <pc:sldMk cId="3454415773" sldId="258"/>
            <ac:spMk id="357" creationId="{F2E201BA-10F8-2ACC-19D7-6F64D74E1DB1}"/>
          </ac:spMkLst>
        </pc:spChg>
        <pc:spChg chg="add mod">
          <ac:chgData name="Nicholas Darling" userId="c57adf79-2735-4b9c-9081-122c8c6f1a8e" providerId="ADAL" clId="{2C0CD0DC-B0A9-480B-9CAD-153051374600}" dt="2025-12-22T10:22:31.350" v="2080" actId="20577"/>
          <ac:spMkLst>
            <pc:docMk/>
            <pc:sldMk cId="3454415773" sldId="258"/>
            <ac:spMk id="358" creationId="{80567121-569C-6037-F211-43A9005279D6}"/>
          </ac:spMkLst>
        </pc:spChg>
        <pc:spChg chg="mod">
          <ac:chgData name="Nicholas Darling" userId="c57adf79-2735-4b9c-9081-122c8c6f1a8e" providerId="ADAL" clId="{2C0CD0DC-B0A9-480B-9CAD-153051374600}" dt="2025-12-22T10:28:20.457" v="2265" actId="1076"/>
          <ac:spMkLst>
            <pc:docMk/>
            <pc:sldMk cId="3454415773" sldId="258"/>
            <ac:spMk id="359" creationId="{4D685E35-2463-27C1-2067-31DD22B6397A}"/>
          </ac:spMkLst>
        </pc:spChg>
        <pc:spChg chg="mod">
          <ac:chgData name="Nicholas Darling" userId="c57adf79-2735-4b9c-9081-122c8c6f1a8e" providerId="ADAL" clId="{2C0CD0DC-B0A9-480B-9CAD-153051374600}" dt="2025-12-22T10:21:17.830" v="1999" actId="20577"/>
          <ac:spMkLst>
            <pc:docMk/>
            <pc:sldMk cId="3454415773" sldId="258"/>
            <ac:spMk id="362" creationId="{E50E7A06-CE88-6556-CBED-B37B6BB3117B}"/>
          </ac:spMkLst>
        </pc:spChg>
        <pc:spChg chg="mod">
          <ac:chgData name="Nicholas Darling" userId="c57adf79-2735-4b9c-9081-122c8c6f1a8e" providerId="ADAL" clId="{2C0CD0DC-B0A9-480B-9CAD-153051374600}" dt="2025-12-22T10:22:39.902" v="2086" actId="20577"/>
          <ac:spMkLst>
            <pc:docMk/>
            <pc:sldMk cId="3454415773" sldId="258"/>
            <ac:spMk id="363" creationId="{A44D5D2F-23DE-8486-8F71-D7AC04AD36A0}"/>
          </ac:spMkLst>
        </pc:spChg>
        <pc:spChg chg="add mod">
          <ac:chgData name="Nicholas Darling" userId="c57adf79-2735-4b9c-9081-122c8c6f1a8e" providerId="ADAL" clId="{2C0CD0DC-B0A9-480B-9CAD-153051374600}" dt="2025-12-22T10:19:47.077" v="1847" actId="20577"/>
          <ac:spMkLst>
            <pc:docMk/>
            <pc:sldMk cId="3454415773" sldId="258"/>
            <ac:spMk id="364" creationId="{44F57000-1850-D1F3-5125-AD18F04AAC3B}"/>
          </ac:spMkLst>
        </pc:spChg>
        <pc:spChg chg="mod">
          <ac:chgData name="Nicholas Darling" userId="c57adf79-2735-4b9c-9081-122c8c6f1a8e" providerId="ADAL" clId="{2C0CD0DC-B0A9-480B-9CAD-153051374600}" dt="2025-12-22T10:21:32.414" v="2027" actId="20577"/>
          <ac:spMkLst>
            <pc:docMk/>
            <pc:sldMk cId="3454415773" sldId="258"/>
            <ac:spMk id="367" creationId="{C1D4A7D8-FC06-D280-3CE2-FB087DE73814}"/>
          </ac:spMkLst>
        </pc:spChg>
        <pc:spChg chg="add mod">
          <ac:chgData name="Nicholas Darling" userId="c57adf79-2735-4b9c-9081-122c8c6f1a8e" providerId="ADAL" clId="{2C0CD0DC-B0A9-480B-9CAD-153051374600}" dt="2025-12-22T10:22:48.470" v="2091" actId="20577"/>
          <ac:spMkLst>
            <pc:docMk/>
            <pc:sldMk cId="3454415773" sldId="258"/>
            <ac:spMk id="368" creationId="{1303C509-BC45-A5C7-ED84-435920ECACCF}"/>
          </ac:spMkLst>
        </pc:spChg>
        <pc:spChg chg="mod">
          <ac:chgData name="Nicholas Darling" userId="c57adf79-2735-4b9c-9081-122c8c6f1a8e" providerId="ADAL" clId="{2C0CD0DC-B0A9-480B-9CAD-153051374600}" dt="2025-12-22T10:19:51.837" v="1851" actId="20577"/>
          <ac:spMkLst>
            <pc:docMk/>
            <pc:sldMk cId="3454415773" sldId="258"/>
            <ac:spMk id="369" creationId="{1CE27A72-3AED-82CA-E252-9A8B14167D4C}"/>
          </ac:spMkLst>
        </pc:spChg>
        <pc:spChg chg="mod">
          <ac:chgData name="Nicholas Darling" userId="c57adf79-2735-4b9c-9081-122c8c6f1a8e" providerId="ADAL" clId="{2C0CD0DC-B0A9-480B-9CAD-153051374600}" dt="2025-12-22T10:21:39.876" v="2036" actId="20577"/>
          <ac:spMkLst>
            <pc:docMk/>
            <pc:sldMk cId="3454415773" sldId="258"/>
            <ac:spMk id="372" creationId="{6D271147-0B17-9838-40CD-4F2AAA63E945}"/>
          </ac:spMkLst>
        </pc:spChg>
        <pc:spChg chg="mod">
          <ac:chgData name="Nicholas Darling" userId="c57adf79-2735-4b9c-9081-122c8c6f1a8e" providerId="ADAL" clId="{2C0CD0DC-B0A9-480B-9CAD-153051374600}" dt="2025-12-22T10:22:55.116" v="2096" actId="20577"/>
          <ac:spMkLst>
            <pc:docMk/>
            <pc:sldMk cId="3454415773" sldId="258"/>
            <ac:spMk id="373" creationId="{67CCD91E-2E04-316B-1414-F4E0FD3FEAAC}"/>
          </ac:spMkLst>
        </pc:spChg>
        <pc:spChg chg="mod">
          <ac:chgData name="Nicholas Darling" userId="c57adf79-2735-4b9c-9081-122c8c6f1a8e" providerId="ADAL" clId="{2C0CD0DC-B0A9-480B-9CAD-153051374600}" dt="2025-12-22T10:19:55.244" v="1855" actId="20577"/>
          <ac:spMkLst>
            <pc:docMk/>
            <pc:sldMk cId="3454415773" sldId="258"/>
            <ac:spMk id="374" creationId="{C92F557E-B18E-0A45-2669-34A3B64CB2AE}"/>
          </ac:spMkLst>
        </pc:spChg>
        <pc:spChg chg="mod">
          <ac:chgData name="Nicholas Darling" userId="c57adf79-2735-4b9c-9081-122c8c6f1a8e" providerId="ADAL" clId="{2C0CD0DC-B0A9-480B-9CAD-153051374600}" dt="2025-12-22T10:21:45.029" v="2049" actId="20577"/>
          <ac:spMkLst>
            <pc:docMk/>
            <pc:sldMk cId="3454415773" sldId="258"/>
            <ac:spMk id="377" creationId="{AF65F4EA-C3AE-2E5A-220D-8BB3B1A9879B}"/>
          </ac:spMkLst>
        </pc:spChg>
        <pc:spChg chg="mod">
          <ac:chgData name="Nicholas Darling" userId="c57adf79-2735-4b9c-9081-122c8c6f1a8e" providerId="ADAL" clId="{2C0CD0DC-B0A9-480B-9CAD-153051374600}" dt="2025-12-22T10:23:00.491" v="2101" actId="20577"/>
          <ac:spMkLst>
            <pc:docMk/>
            <pc:sldMk cId="3454415773" sldId="258"/>
            <ac:spMk id="378" creationId="{7460DC83-1888-BD37-991C-C65C3E8A2977}"/>
          </ac:spMkLst>
        </pc:spChg>
        <pc:spChg chg="add mod">
          <ac:chgData name="Nicholas Darling" userId="c57adf79-2735-4b9c-9081-122c8c6f1a8e" providerId="ADAL" clId="{2C0CD0DC-B0A9-480B-9CAD-153051374600}" dt="2025-12-22T10:28:20.457" v="2265" actId="1076"/>
          <ac:spMkLst>
            <pc:docMk/>
            <pc:sldMk cId="3454415773" sldId="258"/>
            <ac:spMk id="379" creationId="{2E9655B4-38BA-D0A2-6DE7-F096A6CAC8A6}"/>
          </ac:spMkLst>
        </pc:spChg>
        <pc:spChg chg="add mod">
          <ac:chgData name="Nicholas Darling" userId="c57adf79-2735-4b9c-9081-122c8c6f1a8e" providerId="ADAL" clId="{2C0CD0DC-B0A9-480B-9CAD-153051374600}" dt="2025-12-22T10:24:06.700" v="2138" actId="20577"/>
          <ac:spMkLst>
            <pc:docMk/>
            <pc:sldMk cId="3454415773" sldId="258"/>
            <ac:spMk id="381" creationId="{EE55CBC6-5A28-55F3-33A1-1E27FE1EBB36}"/>
          </ac:spMkLst>
        </pc:spChg>
        <pc:spChg chg="add mod">
          <ac:chgData name="Nicholas Darling" userId="c57adf79-2735-4b9c-9081-122c8c6f1a8e" providerId="ADAL" clId="{2C0CD0DC-B0A9-480B-9CAD-153051374600}" dt="2025-12-22T10:23:56.615" v="2127" actId="20577"/>
          <ac:spMkLst>
            <pc:docMk/>
            <pc:sldMk cId="3454415773" sldId="258"/>
            <ac:spMk id="382" creationId="{FF44210C-FF78-978E-495D-6BB61C5E3314}"/>
          </ac:spMkLst>
        </pc:spChg>
        <pc:spChg chg="add mod">
          <ac:chgData name="Nicholas Darling" userId="c57adf79-2735-4b9c-9081-122c8c6f1a8e" providerId="ADAL" clId="{2C0CD0DC-B0A9-480B-9CAD-153051374600}" dt="2025-12-22T10:23:52.126" v="2121" actId="20577"/>
          <ac:spMkLst>
            <pc:docMk/>
            <pc:sldMk cId="3454415773" sldId="258"/>
            <ac:spMk id="383" creationId="{5248AD08-6033-A95E-42A1-80FA54B360DF}"/>
          </ac:spMkLst>
        </pc:spChg>
        <pc:spChg chg="add del mod">
          <ac:chgData name="Nicholas Darling" userId="c57adf79-2735-4b9c-9081-122c8c6f1a8e" providerId="ADAL" clId="{2C0CD0DC-B0A9-480B-9CAD-153051374600}" dt="2025-12-22T10:33:39.274" v="2284" actId="478"/>
          <ac:spMkLst>
            <pc:docMk/>
            <pc:sldMk cId="3454415773" sldId="258"/>
            <ac:spMk id="385" creationId="{F310B11A-55DB-DC93-DDFC-2083F91FB4F8}"/>
          </ac:spMkLst>
        </pc:spChg>
        <pc:spChg chg="add mod">
          <ac:chgData name="Nicholas Darling" userId="c57adf79-2735-4b9c-9081-122c8c6f1a8e" providerId="ADAL" clId="{2C0CD0DC-B0A9-480B-9CAD-153051374600}" dt="2025-12-22T10:23:44.868" v="2115" actId="20577"/>
          <ac:spMkLst>
            <pc:docMk/>
            <pc:sldMk cId="3454415773" sldId="258"/>
            <ac:spMk id="386" creationId="{60EBA60D-AE6B-B459-4C8D-BCF6E48B3939}"/>
          </ac:spMkLst>
        </pc:spChg>
        <pc:spChg chg="add mod">
          <ac:chgData name="Nicholas Darling" userId="c57adf79-2735-4b9c-9081-122c8c6f1a8e" providerId="ADAL" clId="{2C0CD0DC-B0A9-480B-9CAD-153051374600}" dt="2025-12-22T10:25:01.974" v="2149" actId="20577"/>
          <ac:spMkLst>
            <pc:docMk/>
            <pc:sldMk cId="3454415773" sldId="258"/>
            <ac:spMk id="387" creationId="{BE84B8D4-EAED-68B4-9953-98C99D67A058}"/>
          </ac:spMkLst>
        </pc:spChg>
        <pc:spChg chg="add mod">
          <ac:chgData name="Nicholas Darling" userId="c57adf79-2735-4b9c-9081-122c8c6f1a8e" providerId="ADAL" clId="{2C0CD0DC-B0A9-480B-9CAD-153051374600}" dt="2025-12-22T10:25:42.606" v="2188" actId="20577"/>
          <ac:spMkLst>
            <pc:docMk/>
            <pc:sldMk cId="3454415773" sldId="258"/>
            <ac:spMk id="389" creationId="{78605BD1-2FF9-E3F1-59DD-CD39538309A7}"/>
          </ac:spMkLst>
        </pc:spChg>
        <pc:spChg chg="add mod">
          <ac:chgData name="Nicholas Darling" userId="c57adf79-2735-4b9c-9081-122c8c6f1a8e" providerId="ADAL" clId="{2C0CD0DC-B0A9-480B-9CAD-153051374600}" dt="2025-12-22T10:25:37.908" v="2187" actId="20577"/>
          <ac:spMkLst>
            <pc:docMk/>
            <pc:sldMk cId="3454415773" sldId="258"/>
            <ac:spMk id="390" creationId="{7015D2A5-407D-6B31-9117-E7C202852DAC}"/>
          </ac:spMkLst>
        </pc:spChg>
        <pc:spChg chg="add mod">
          <ac:chgData name="Nicholas Darling" userId="c57adf79-2735-4b9c-9081-122c8c6f1a8e" providerId="ADAL" clId="{2C0CD0DC-B0A9-480B-9CAD-153051374600}" dt="2025-12-22T10:25:32.285" v="2181" actId="20577"/>
          <ac:spMkLst>
            <pc:docMk/>
            <pc:sldMk cId="3454415773" sldId="258"/>
            <ac:spMk id="391" creationId="{053BC5E6-E85C-6745-9198-D1983381B614}"/>
          </ac:spMkLst>
        </pc:spChg>
        <pc:spChg chg="add del mod">
          <ac:chgData name="Nicholas Darling" userId="c57adf79-2735-4b9c-9081-122c8c6f1a8e" providerId="ADAL" clId="{2C0CD0DC-B0A9-480B-9CAD-153051374600}" dt="2025-12-22T10:33:37.360" v="2283" actId="478"/>
          <ac:spMkLst>
            <pc:docMk/>
            <pc:sldMk cId="3454415773" sldId="258"/>
            <ac:spMk id="393" creationId="{6F178879-E72F-85A3-215F-CCDAF54CDA07}"/>
          </ac:spMkLst>
        </pc:spChg>
        <pc:spChg chg="add mod">
          <ac:chgData name="Nicholas Darling" userId="c57adf79-2735-4b9c-9081-122c8c6f1a8e" providerId="ADAL" clId="{2C0CD0DC-B0A9-480B-9CAD-153051374600}" dt="2025-12-22T10:24:30.109" v="2147" actId="20577"/>
          <ac:spMkLst>
            <pc:docMk/>
            <pc:sldMk cId="3454415773" sldId="258"/>
            <ac:spMk id="394" creationId="{CA084223-7DFD-D27C-C9E5-7399957EC73C}"/>
          </ac:spMkLst>
        </pc:spChg>
        <pc:spChg chg="add mod">
          <ac:chgData name="Nicholas Darling" userId="c57adf79-2735-4b9c-9081-122c8c6f1a8e" providerId="ADAL" clId="{2C0CD0DC-B0A9-480B-9CAD-153051374600}" dt="2025-12-22T10:33:23.374" v="2281" actId="20577"/>
          <ac:spMkLst>
            <pc:docMk/>
            <pc:sldMk cId="3454415773" sldId="258"/>
            <ac:spMk id="395" creationId="{D1289A40-984B-B47B-818B-C0B44F68DF74}"/>
          </ac:spMkLst>
        </pc:spChg>
        <pc:spChg chg="add mod">
          <ac:chgData name="Nicholas Darling" userId="c57adf79-2735-4b9c-9081-122c8c6f1a8e" providerId="ADAL" clId="{2C0CD0DC-B0A9-480B-9CAD-153051374600}" dt="2025-12-22T10:27:50.868" v="2244" actId="20577"/>
          <ac:spMkLst>
            <pc:docMk/>
            <pc:sldMk cId="3454415773" sldId="258"/>
            <ac:spMk id="398" creationId="{AAD49888-D62B-3BC0-59CB-65464CD098C6}"/>
          </ac:spMkLst>
        </pc:spChg>
        <pc:spChg chg="add mod">
          <ac:chgData name="Nicholas Darling" userId="c57adf79-2735-4b9c-9081-122c8c6f1a8e" providerId="ADAL" clId="{2C0CD0DC-B0A9-480B-9CAD-153051374600}" dt="2025-12-22T10:27:26.597" v="2218" actId="20577"/>
          <ac:spMkLst>
            <pc:docMk/>
            <pc:sldMk cId="3454415773" sldId="258"/>
            <ac:spMk id="399" creationId="{229FBCF8-EADC-8815-863D-17E9C59205F6}"/>
          </ac:spMkLst>
        </pc:spChg>
        <pc:spChg chg="add del mod">
          <ac:chgData name="Nicholas Darling" userId="c57adf79-2735-4b9c-9081-122c8c6f1a8e" providerId="ADAL" clId="{2C0CD0DC-B0A9-480B-9CAD-153051374600}" dt="2025-12-22T10:32:27.616" v="2267" actId="478"/>
          <ac:spMkLst>
            <pc:docMk/>
            <pc:sldMk cId="3454415773" sldId="258"/>
            <ac:spMk id="400" creationId="{AABBCA85-0846-BCED-01C3-3E47BFFEC4B5}"/>
          </ac:spMkLst>
        </pc:spChg>
        <pc:spChg chg="add del mod">
          <ac:chgData name="Nicholas Darling" userId="c57adf79-2735-4b9c-9081-122c8c6f1a8e" providerId="ADAL" clId="{2C0CD0DC-B0A9-480B-9CAD-153051374600}" dt="2025-12-22T10:32:26.785" v="2266" actId="478"/>
          <ac:spMkLst>
            <pc:docMk/>
            <pc:sldMk cId="3454415773" sldId="258"/>
            <ac:spMk id="403" creationId="{B5F4593C-8F70-7FE6-B064-FC1F64EBC419}"/>
          </ac:spMkLst>
        </pc:spChg>
        <pc:spChg chg="add del mod">
          <ac:chgData name="Nicholas Darling" userId="c57adf79-2735-4b9c-9081-122c8c6f1a8e" providerId="ADAL" clId="{2C0CD0DC-B0A9-480B-9CAD-153051374600}" dt="2025-12-22T10:32:29.145" v="2269" actId="478"/>
          <ac:spMkLst>
            <pc:docMk/>
            <pc:sldMk cId="3454415773" sldId="258"/>
            <ac:spMk id="404" creationId="{E9A4370B-ADA9-F823-6194-9CC15A01586B}"/>
          </ac:spMkLst>
        </pc:spChg>
        <pc:spChg chg="add del mod">
          <ac:chgData name="Nicholas Darling" userId="c57adf79-2735-4b9c-9081-122c8c6f1a8e" providerId="ADAL" clId="{2C0CD0DC-B0A9-480B-9CAD-153051374600}" dt="2025-12-22T10:32:34.238" v="2272" actId="478"/>
          <ac:spMkLst>
            <pc:docMk/>
            <pc:sldMk cId="3454415773" sldId="258"/>
            <ac:spMk id="406" creationId="{81578B6D-DD0C-0E2F-6A53-3349F2A985B5}"/>
          </ac:spMkLst>
        </pc:spChg>
        <pc:spChg chg="add del mod">
          <ac:chgData name="Nicholas Darling" userId="c57adf79-2735-4b9c-9081-122c8c6f1a8e" providerId="ADAL" clId="{2C0CD0DC-B0A9-480B-9CAD-153051374600}" dt="2025-12-22T10:32:42.184" v="2274" actId="478"/>
          <ac:spMkLst>
            <pc:docMk/>
            <pc:sldMk cId="3454415773" sldId="258"/>
            <ac:spMk id="407" creationId="{B0656429-2229-A27C-6950-35989C782D1E}"/>
          </ac:spMkLst>
        </pc:spChg>
        <pc:spChg chg="add mod">
          <ac:chgData name="Nicholas Darling" userId="c57adf79-2735-4b9c-9081-122c8c6f1a8e" providerId="ADAL" clId="{2C0CD0DC-B0A9-480B-9CAD-153051374600}" dt="2025-12-22T10:26:53.901" v="2209" actId="20577"/>
          <ac:spMkLst>
            <pc:docMk/>
            <pc:sldMk cId="3454415773" sldId="258"/>
            <ac:spMk id="408" creationId="{15EDA4D9-42AD-4EED-868B-711167412BA2}"/>
          </ac:spMkLst>
        </pc:spChg>
        <pc:spChg chg="add del mod">
          <ac:chgData name="Nicholas Darling" userId="c57adf79-2735-4b9c-9081-122c8c6f1a8e" providerId="ADAL" clId="{2C0CD0DC-B0A9-480B-9CAD-153051374600}" dt="2025-12-22T10:33:36.183" v="2282" actId="478"/>
          <ac:spMkLst>
            <pc:docMk/>
            <pc:sldMk cId="3454415773" sldId="258"/>
            <ac:spMk id="410" creationId="{36D6A1DA-173D-9591-D914-5C038F3A9C6B}"/>
          </ac:spMkLst>
        </pc:spChg>
        <pc:spChg chg="add mod">
          <ac:chgData name="Nicholas Darling" userId="c57adf79-2735-4b9c-9081-122c8c6f1a8e" providerId="ADAL" clId="{2C0CD0DC-B0A9-480B-9CAD-153051374600}" dt="2025-12-22T10:36:42.697" v="2312" actId="20577"/>
          <ac:spMkLst>
            <pc:docMk/>
            <pc:sldMk cId="3454415773" sldId="258"/>
            <ac:spMk id="427" creationId="{1AD38B43-E42D-C24B-AAF3-5532782E0B09}"/>
          </ac:spMkLst>
        </pc:spChg>
        <pc:spChg chg="add mod">
          <ac:chgData name="Nicholas Darling" userId="c57adf79-2735-4b9c-9081-122c8c6f1a8e" providerId="ADAL" clId="{2C0CD0DC-B0A9-480B-9CAD-153051374600}" dt="2025-12-22T10:37:41.976" v="2322" actId="20577"/>
          <ac:spMkLst>
            <pc:docMk/>
            <pc:sldMk cId="3454415773" sldId="258"/>
            <ac:spMk id="430" creationId="{8172DC91-FD17-3096-0F97-D383A9D9819D}"/>
          </ac:spMkLst>
        </pc:spChg>
        <pc:cxnChg chg="mod">
          <ac:chgData name="Nicholas Darling" userId="c57adf79-2735-4b9c-9081-122c8c6f1a8e" providerId="ADAL" clId="{2C0CD0DC-B0A9-480B-9CAD-153051374600}" dt="2025-12-22T09:51:43.071" v="1025" actId="14100"/>
          <ac:cxnSpMkLst>
            <pc:docMk/>
            <pc:sldMk cId="3454415773" sldId="258"/>
            <ac:cxnSpMk id="33" creationId="{9C9CD6EE-1E8C-09F0-EB53-75DCF7CF7B96}"/>
          </ac:cxnSpMkLst>
        </pc:cxnChg>
        <pc:cxnChg chg="mod">
          <ac:chgData name="Nicholas Darling" userId="c57adf79-2735-4b9c-9081-122c8c6f1a8e" providerId="ADAL" clId="{2C0CD0DC-B0A9-480B-9CAD-153051374600}" dt="2025-12-19T17:10:09.708" v="307" actId="14100"/>
          <ac:cxnSpMkLst>
            <pc:docMk/>
            <pc:sldMk cId="3454415773" sldId="258"/>
            <ac:cxnSpMk id="35" creationId="{0C4851F7-80B8-E244-DC6E-7F13D35A819F}"/>
          </ac:cxnSpMkLst>
        </pc:cxnChg>
        <pc:cxnChg chg="mod">
          <ac:chgData name="Nicholas Darling" userId="c57adf79-2735-4b9c-9081-122c8c6f1a8e" providerId="ADAL" clId="{2C0CD0DC-B0A9-480B-9CAD-153051374600}" dt="2025-12-19T17:10:39.888" v="314" actId="14100"/>
          <ac:cxnSpMkLst>
            <pc:docMk/>
            <pc:sldMk cId="3454415773" sldId="258"/>
            <ac:cxnSpMk id="39" creationId="{6200920F-7764-C37D-011E-B5CFAC8F39F8}"/>
          </ac:cxnSpMkLst>
        </pc:cxnChg>
        <pc:cxnChg chg="del mod">
          <ac:chgData name="Nicholas Darling" userId="c57adf79-2735-4b9c-9081-122c8c6f1a8e" providerId="ADAL" clId="{2C0CD0DC-B0A9-480B-9CAD-153051374600}" dt="2025-12-22T09:51:31.188" v="1023" actId="478"/>
          <ac:cxnSpMkLst>
            <pc:docMk/>
            <pc:sldMk cId="3454415773" sldId="258"/>
            <ac:cxnSpMk id="42" creationId="{363F1E0A-9F8D-638B-2C5D-D76FC0DBEC25}"/>
          </ac:cxnSpMkLst>
        </pc:cxnChg>
        <pc:cxnChg chg="del mod">
          <ac:chgData name="Nicholas Darling" userId="c57adf79-2735-4b9c-9081-122c8c6f1a8e" providerId="ADAL" clId="{2C0CD0DC-B0A9-480B-9CAD-153051374600}" dt="2025-12-22T09:51:29.924" v="1021" actId="478"/>
          <ac:cxnSpMkLst>
            <pc:docMk/>
            <pc:sldMk cId="3454415773" sldId="258"/>
            <ac:cxnSpMk id="43" creationId="{505B6A8A-980D-5E52-052C-481FB04678FB}"/>
          </ac:cxnSpMkLst>
        </pc:cxnChg>
        <pc:cxnChg chg="mod">
          <ac:chgData name="Nicholas Darling" userId="c57adf79-2735-4b9c-9081-122c8c6f1a8e" providerId="ADAL" clId="{2C0CD0DC-B0A9-480B-9CAD-153051374600}" dt="2025-12-22T10:01:32.133" v="1365" actId="14100"/>
          <ac:cxnSpMkLst>
            <pc:docMk/>
            <pc:sldMk cId="3454415773" sldId="258"/>
            <ac:cxnSpMk id="140" creationId="{439331EC-2F57-AC37-6987-551A11AAFC9F}"/>
          </ac:cxnSpMkLst>
        </pc:cxnChg>
        <pc:cxnChg chg="add mod">
          <ac:chgData name="Nicholas Darling" userId="c57adf79-2735-4b9c-9081-122c8c6f1a8e" providerId="ADAL" clId="{2C0CD0DC-B0A9-480B-9CAD-153051374600}" dt="2025-12-19T17:11:48.832" v="321" actId="1076"/>
          <ac:cxnSpMkLst>
            <pc:docMk/>
            <pc:sldMk cId="3454415773" sldId="258"/>
            <ac:cxnSpMk id="149" creationId="{3D5C4C6C-E19E-D720-B02C-FFBC50B9E1DE}"/>
          </ac:cxnSpMkLst>
        </pc:cxnChg>
        <pc:cxnChg chg="add mod">
          <ac:chgData name="Nicholas Darling" userId="c57adf79-2735-4b9c-9081-122c8c6f1a8e" providerId="ADAL" clId="{2C0CD0DC-B0A9-480B-9CAD-153051374600}" dt="2025-12-19T17:11:48.832" v="321" actId="1076"/>
          <ac:cxnSpMkLst>
            <pc:docMk/>
            <pc:sldMk cId="3454415773" sldId="258"/>
            <ac:cxnSpMk id="150" creationId="{22C73180-FA5D-D89F-4F6F-0F8BF4E10E5B}"/>
          </ac:cxnSpMkLst>
        </pc:cxnChg>
        <pc:cxnChg chg="add mod">
          <ac:chgData name="Nicholas Darling" userId="c57adf79-2735-4b9c-9081-122c8c6f1a8e" providerId="ADAL" clId="{2C0CD0DC-B0A9-480B-9CAD-153051374600}" dt="2025-12-19T17:12:34.020" v="333" actId="1076"/>
          <ac:cxnSpMkLst>
            <pc:docMk/>
            <pc:sldMk cId="3454415773" sldId="258"/>
            <ac:cxnSpMk id="154" creationId="{88391935-79A1-6FD9-46FE-6B9FCEF46329}"/>
          </ac:cxnSpMkLst>
        </pc:cxnChg>
        <pc:cxnChg chg="add mod">
          <ac:chgData name="Nicholas Darling" userId="c57adf79-2735-4b9c-9081-122c8c6f1a8e" providerId="ADAL" clId="{2C0CD0DC-B0A9-480B-9CAD-153051374600}" dt="2025-12-19T17:12:34.020" v="333" actId="1076"/>
          <ac:cxnSpMkLst>
            <pc:docMk/>
            <pc:sldMk cId="3454415773" sldId="258"/>
            <ac:cxnSpMk id="155" creationId="{451EEE48-961C-576D-E697-3CA61F9BFFC2}"/>
          </ac:cxnSpMkLst>
        </pc:cxnChg>
        <pc:cxnChg chg="add mod">
          <ac:chgData name="Nicholas Darling" userId="c57adf79-2735-4b9c-9081-122c8c6f1a8e" providerId="ADAL" clId="{2C0CD0DC-B0A9-480B-9CAD-153051374600}" dt="2025-12-19T17:13:28.737" v="361" actId="1076"/>
          <ac:cxnSpMkLst>
            <pc:docMk/>
            <pc:sldMk cId="3454415773" sldId="258"/>
            <ac:cxnSpMk id="159" creationId="{3B0D8A5B-3375-4510-DD59-DDFE47770C8A}"/>
          </ac:cxnSpMkLst>
        </pc:cxnChg>
        <pc:cxnChg chg="add mod">
          <ac:chgData name="Nicholas Darling" userId="c57adf79-2735-4b9c-9081-122c8c6f1a8e" providerId="ADAL" clId="{2C0CD0DC-B0A9-480B-9CAD-153051374600}" dt="2025-12-19T17:13:28.737" v="361" actId="1076"/>
          <ac:cxnSpMkLst>
            <pc:docMk/>
            <pc:sldMk cId="3454415773" sldId="258"/>
            <ac:cxnSpMk id="160" creationId="{334AF0F0-DB68-153A-E294-C7641D84AE2F}"/>
          </ac:cxnSpMkLst>
        </pc:cxnChg>
        <pc:cxnChg chg="add mod">
          <ac:chgData name="Nicholas Darling" userId="c57adf79-2735-4b9c-9081-122c8c6f1a8e" providerId="ADAL" clId="{2C0CD0DC-B0A9-480B-9CAD-153051374600}" dt="2025-12-19T17:14:04.447" v="390" actId="1076"/>
          <ac:cxnSpMkLst>
            <pc:docMk/>
            <pc:sldMk cId="3454415773" sldId="258"/>
            <ac:cxnSpMk id="164" creationId="{5CEAAB75-84E7-B9EA-CE72-08E2367F97D4}"/>
          </ac:cxnSpMkLst>
        </pc:cxnChg>
        <pc:cxnChg chg="add mod">
          <ac:chgData name="Nicholas Darling" userId="c57adf79-2735-4b9c-9081-122c8c6f1a8e" providerId="ADAL" clId="{2C0CD0DC-B0A9-480B-9CAD-153051374600}" dt="2025-12-19T17:14:04.447" v="390" actId="1076"/>
          <ac:cxnSpMkLst>
            <pc:docMk/>
            <pc:sldMk cId="3454415773" sldId="258"/>
            <ac:cxnSpMk id="165" creationId="{B8F3BC50-407A-775E-BCAC-640CA0594C30}"/>
          </ac:cxnSpMkLst>
        </pc:cxnChg>
        <pc:cxnChg chg="add mod">
          <ac:chgData name="Nicholas Darling" userId="c57adf79-2735-4b9c-9081-122c8c6f1a8e" providerId="ADAL" clId="{2C0CD0DC-B0A9-480B-9CAD-153051374600}" dt="2025-12-19T17:14:58.063" v="421" actId="14100"/>
          <ac:cxnSpMkLst>
            <pc:docMk/>
            <pc:sldMk cId="3454415773" sldId="258"/>
            <ac:cxnSpMk id="168" creationId="{1F7B0E1E-B39D-B00C-1E7F-37932B06CE08}"/>
          </ac:cxnSpMkLst>
        </pc:cxnChg>
        <pc:cxnChg chg="mod">
          <ac:chgData name="Nicholas Darling" userId="c57adf79-2735-4b9c-9081-122c8c6f1a8e" providerId="ADAL" clId="{2C0CD0DC-B0A9-480B-9CAD-153051374600}" dt="2025-12-22T09:57:23.942" v="1186" actId="478"/>
          <ac:cxnSpMkLst>
            <pc:docMk/>
            <pc:sldMk cId="3454415773" sldId="258"/>
            <ac:cxnSpMk id="169" creationId="{B0295FF7-CE99-3ADC-C9E0-AB961EBDB9E8}"/>
          </ac:cxnSpMkLst>
        </pc:cxnChg>
        <pc:cxnChg chg="mod">
          <ac:chgData name="Nicholas Darling" userId="c57adf79-2735-4b9c-9081-122c8c6f1a8e" providerId="ADAL" clId="{2C0CD0DC-B0A9-480B-9CAD-153051374600}" dt="2025-12-22T09:57:23.942" v="1186" actId="478"/>
          <ac:cxnSpMkLst>
            <pc:docMk/>
            <pc:sldMk cId="3454415773" sldId="258"/>
            <ac:cxnSpMk id="170" creationId="{9276BC13-3D57-D061-34BD-F33C283A1F39}"/>
          </ac:cxnSpMkLst>
        </pc:cxnChg>
        <pc:cxnChg chg="add mod">
          <ac:chgData name="Nicholas Darling" userId="c57adf79-2735-4b9c-9081-122c8c6f1a8e" providerId="ADAL" clId="{2C0CD0DC-B0A9-480B-9CAD-153051374600}" dt="2025-12-19T17:15:07.730" v="423" actId="1076"/>
          <ac:cxnSpMkLst>
            <pc:docMk/>
            <pc:sldMk cId="3454415773" sldId="258"/>
            <ac:cxnSpMk id="172" creationId="{27232152-8BB6-FF0C-0880-092F6FF82E39}"/>
          </ac:cxnSpMkLst>
        </pc:cxnChg>
        <pc:cxnChg chg="add mod">
          <ac:chgData name="Nicholas Darling" userId="c57adf79-2735-4b9c-9081-122c8c6f1a8e" providerId="ADAL" clId="{2C0CD0DC-B0A9-480B-9CAD-153051374600}" dt="2025-12-19T17:17:20.736" v="442" actId="1076"/>
          <ac:cxnSpMkLst>
            <pc:docMk/>
            <pc:sldMk cId="3454415773" sldId="258"/>
            <ac:cxnSpMk id="176" creationId="{4890DC0C-D6C9-9418-D452-43CCDDF6B134}"/>
          </ac:cxnSpMkLst>
        </pc:cxnChg>
        <pc:cxnChg chg="del">
          <ac:chgData name="Nicholas Darling" userId="c57adf79-2735-4b9c-9081-122c8c6f1a8e" providerId="ADAL" clId="{2C0CD0DC-B0A9-480B-9CAD-153051374600}" dt="2025-12-22T09:56:20.406" v="1163" actId="478"/>
          <ac:cxnSpMkLst>
            <pc:docMk/>
            <pc:sldMk cId="3454415773" sldId="258"/>
            <ac:cxnSpMk id="198" creationId="{676818FE-462A-5369-2428-DB02804AEEFD}"/>
          </ac:cxnSpMkLst>
        </pc:cxnChg>
        <pc:cxnChg chg="add del mod">
          <ac:chgData name="Nicholas Darling" userId="c57adf79-2735-4b9c-9081-122c8c6f1a8e" providerId="ADAL" clId="{2C0CD0DC-B0A9-480B-9CAD-153051374600}" dt="2025-12-22T10:01:28.518" v="1364" actId="478"/>
          <ac:cxnSpMkLst>
            <pc:docMk/>
            <pc:sldMk cId="3454415773" sldId="258"/>
            <ac:cxnSpMk id="200" creationId="{C4034F3E-F652-423C-9F53-F6992F70645B}"/>
          </ac:cxnSpMkLst>
        </pc:cxnChg>
        <pc:cxnChg chg="add del mod">
          <ac:chgData name="Nicholas Darling" userId="c57adf79-2735-4b9c-9081-122c8c6f1a8e" providerId="ADAL" clId="{2C0CD0DC-B0A9-480B-9CAD-153051374600}" dt="2025-12-22T10:01:28.518" v="1364" actId="478"/>
          <ac:cxnSpMkLst>
            <pc:docMk/>
            <pc:sldMk cId="3454415773" sldId="258"/>
            <ac:cxnSpMk id="201" creationId="{F5F9524D-A3B3-9FFC-142D-54C5A2E2594E}"/>
          </ac:cxnSpMkLst>
        </pc:cxnChg>
        <pc:cxnChg chg="mod">
          <ac:chgData name="Nicholas Darling" userId="c57adf79-2735-4b9c-9081-122c8c6f1a8e" providerId="ADAL" clId="{2C0CD0DC-B0A9-480B-9CAD-153051374600}" dt="2025-12-22T09:45:33.831" v="828" actId="14100"/>
          <ac:cxnSpMkLst>
            <pc:docMk/>
            <pc:sldMk cId="3454415773" sldId="258"/>
            <ac:cxnSpMk id="233" creationId="{5919956C-65B8-9314-E91D-54BA9943F35C}"/>
          </ac:cxnSpMkLst>
        </pc:cxnChg>
        <pc:cxnChg chg="add del mod">
          <ac:chgData name="Nicholas Darling" userId="c57adf79-2735-4b9c-9081-122c8c6f1a8e" providerId="ADAL" clId="{2C0CD0DC-B0A9-480B-9CAD-153051374600}" dt="2025-12-22T10:04:30.196" v="1493" actId="478"/>
          <ac:cxnSpMkLst>
            <pc:docMk/>
            <pc:sldMk cId="3454415773" sldId="258"/>
            <ac:cxnSpMk id="239" creationId="{C7FAD184-F825-FC87-46E3-0974F0F40104}"/>
          </ac:cxnSpMkLst>
        </pc:cxnChg>
        <pc:cxnChg chg="del mod">
          <ac:chgData name="Nicholas Darling" userId="c57adf79-2735-4b9c-9081-122c8c6f1a8e" providerId="ADAL" clId="{2C0CD0DC-B0A9-480B-9CAD-153051374600}" dt="2025-12-22T09:45:39.808" v="829" actId="478"/>
          <ac:cxnSpMkLst>
            <pc:docMk/>
            <pc:sldMk cId="3454415773" sldId="258"/>
            <ac:cxnSpMk id="247" creationId="{B2827120-8052-9760-6322-6ADEEAC9F3EF}"/>
          </ac:cxnSpMkLst>
        </pc:cxnChg>
        <pc:cxnChg chg="del mod">
          <ac:chgData name="Nicholas Darling" userId="c57adf79-2735-4b9c-9081-122c8c6f1a8e" providerId="ADAL" clId="{2C0CD0DC-B0A9-480B-9CAD-153051374600}" dt="2025-12-22T09:45:39.808" v="829" actId="478"/>
          <ac:cxnSpMkLst>
            <pc:docMk/>
            <pc:sldMk cId="3454415773" sldId="258"/>
            <ac:cxnSpMk id="253" creationId="{556F3EF1-539D-E10E-F7D5-286813145357}"/>
          </ac:cxnSpMkLst>
        </pc:cxnChg>
        <pc:cxnChg chg="del mod">
          <ac:chgData name="Nicholas Darling" userId="c57adf79-2735-4b9c-9081-122c8c6f1a8e" providerId="ADAL" clId="{2C0CD0DC-B0A9-480B-9CAD-153051374600}" dt="2025-12-22T09:45:39.808" v="829" actId="478"/>
          <ac:cxnSpMkLst>
            <pc:docMk/>
            <pc:sldMk cId="3454415773" sldId="258"/>
            <ac:cxnSpMk id="257" creationId="{B49FB619-CDBB-A50D-F006-CD9249C070EC}"/>
          </ac:cxnSpMkLst>
        </pc:cxnChg>
        <pc:cxnChg chg="del mod">
          <ac:chgData name="Nicholas Darling" userId="c57adf79-2735-4b9c-9081-122c8c6f1a8e" providerId="ADAL" clId="{2C0CD0DC-B0A9-480B-9CAD-153051374600}" dt="2025-12-22T09:45:39.808" v="829" actId="478"/>
          <ac:cxnSpMkLst>
            <pc:docMk/>
            <pc:sldMk cId="3454415773" sldId="258"/>
            <ac:cxnSpMk id="258" creationId="{89D5BA52-DC96-EA70-A928-2210D5A5212B}"/>
          </ac:cxnSpMkLst>
        </pc:cxnChg>
        <pc:cxnChg chg="add del mod">
          <ac:chgData name="Nicholas Darling" userId="c57adf79-2735-4b9c-9081-122c8c6f1a8e" providerId="ADAL" clId="{2C0CD0DC-B0A9-480B-9CAD-153051374600}" dt="2025-12-22T10:04:29.284" v="1492" actId="478"/>
          <ac:cxnSpMkLst>
            <pc:docMk/>
            <pc:sldMk cId="3454415773" sldId="258"/>
            <ac:cxnSpMk id="263" creationId="{4CAB8FBA-30E0-B531-7396-8392B7A8D7DE}"/>
          </ac:cxnSpMkLst>
        </pc:cxnChg>
        <pc:cxnChg chg="add mod">
          <ac:chgData name="Nicholas Darling" userId="c57adf79-2735-4b9c-9081-122c8c6f1a8e" providerId="ADAL" clId="{2C0CD0DC-B0A9-480B-9CAD-153051374600}" dt="2025-12-22T10:04:34.178" v="1494" actId="14100"/>
          <ac:cxnSpMkLst>
            <pc:docMk/>
            <pc:sldMk cId="3454415773" sldId="258"/>
            <ac:cxnSpMk id="267" creationId="{ECB54438-A199-B6C2-FD99-2D66F845105B}"/>
          </ac:cxnSpMkLst>
        </pc:cxnChg>
        <pc:cxnChg chg="add mod">
          <ac:chgData name="Nicholas Darling" userId="c57adf79-2735-4b9c-9081-122c8c6f1a8e" providerId="ADAL" clId="{2C0CD0DC-B0A9-480B-9CAD-153051374600}" dt="2025-12-22T10:06:30.251" v="1525" actId="1076"/>
          <ac:cxnSpMkLst>
            <pc:docMk/>
            <pc:sldMk cId="3454415773" sldId="258"/>
            <ac:cxnSpMk id="271" creationId="{C73F9D18-0AF9-86F3-222C-FC63CEFE3C3F}"/>
          </ac:cxnSpMkLst>
        </pc:cxnChg>
        <pc:cxnChg chg="add mod">
          <ac:chgData name="Nicholas Darling" userId="c57adf79-2735-4b9c-9081-122c8c6f1a8e" providerId="ADAL" clId="{2C0CD0DC-B0A9-480B-9CAD-153051374600}" dt="2025-12-22T10:06:30.251" v="1525" actId="1076"/>
          <ac:cxnSpMkLst>
            <pc:docMk/>
            <pc:sldMk cId="3454415773" sldId="258"/>
            <ac:cxnSpMk id="276" creationId="{6DB27360-B5CC-7D79-9E3D-C8EAEDEE0BC6}"/>
          </ac:cxnSpMkLst>
        </pc:cxnChg>
        <pc:cxnChg chg="add mod">
          <ac:chgData name="Nicholas Darling" userId="c57adf79-2735-4b9c-9081-122c8c6f1a8e" providerId="ADAL" clId="{2C0CD0DC-B0A9-480B-9CAD-153051374600}" dt="2025-12-22T10:05:57.658" v="1520" actId="571"/>
          <ac:cxnSpMkLst>
            <pc:docMk/>
            <pc:sldMk cId="3454415773" sldId="258"/>
            <ac:cxnSpMk id="279" creationId="{20437659-3FB0-0F7F-55C4-AF98A0CBD3F1}"/>
          </ac:cxnSpMkLst>
        </pc:cxnChg>
        <pc:cxnChg chg="add mod">
          <ac:chgData name="Nicholas Darling" userId="c57adf79-2735-4b9c-9081-122c8c6f1a8e" providerId="ADAL" clId="{2C0CD0DC-B0A9-480B-9CAD-153051374600}" dt="2025-12-22T10:05:57.658" v="1520" actId="571"/>
          <ac:cxnSpMkLst>
            <pc:docMk/>
            <pc:sldMk cId="3454415773" sldId="258"/>
            <ac:cxnSpMk id="284" creationId="{759B2179-DA03-5C06-A857-06D6DF17E34A}"/>
          </ac:cxnSpMkLst>
        </pc:cxnChg>
        <pc:cxnChg chg="add mod">
          <ac:chgData name="Nicholas Darling" userId="c57adf79-2735-4b9c-9081-122c8c6f1a8e" providerId="ADAL" clId="{2C0CD0DC-B0A9-480B-9CAD-153051374600}" dt="2025-12-22T10:06:20.024" v="1524" actId="571"/>
          <ac:cxnSpMkLst>
            <pc:docMk/>
            <pc:sldMk cId="3454415773" sldId="258"/>
            <ac:cxnSpMk id="287" creationId="{B59BF0C6-AC00-35A2-EB97-408141C978F7}"/>
          </ac:cxnSpMkLst>
        </pc:cxnChg>
        <pc:cxnChg chg="add mod">
          <ac:chgData name="Nicholas Darling" userId="c57adf79-2735-4b9c-9081-122c8c6f1a8e" providerId="ADAL" clId="{2C0CD0DC-B0A9-480B-9CAD-153051374600}" dt="2025-12-22T10:06:20.024" v="1524" actId="571"/>
          <ac:cxnSpMkLst>
            <pc:docMk/>
            <pc:sldMk cId="3454415773" sldId="258"/>
            <ac:cxnSpMk id="292" creationId="{33961B37-0D29-47D4-591F-8BCE2EC2CDC5}"/>
          </ac:cxnSpMkLst>
        </pc:cxnChg>
        <pc:cxnChg chg="add mod">
          <ac:chgData name="Nicholas Darling" userId="c57adf79-2735-4b9c-9081-122c8c6f1a8e" providerId="ADAL" clId="{2C0CD0DC-B0A9-480B-9CAD-153051374600}" dt="2025-12-22T10:08:36.199" v="1554" actId="1076"/>
          <ac:cxnSpMkLst>
            <pc:docMk/>
            <pc:sldMk cId="3454415773" sldId="258"/>
            <ac:cxnSpMk id="295" creationId="{85E42F04-7122-3C3D-5A70-F4A335AC2C99}"/>
          </ac:cxnSpMkLst>
        </pc:cxnChg>
        <pc:cxnChg chg="add mod">
          <ac:chgData name="Nicholas Darling" userId="c57adf79-2735-4b9c-9081-122c8c6f1a8e" providerId="ADAL" clId="{2C0CD0DC-B0A9-480B-9CAD-153051374600}" dt="2025-12-22T10:08:36.199" v="1554" actId="1076"/>
          <ac:cxnSpMkLst>
            <pc:docMk/>
            <pc:sldMk cId="3454415773" sldId="258"/>
            <ac:cxnSpMk id="300" creationId="{F2DB0930-A250-7610-A47A-C338FC111796}"/>
          </ac:cxnSpMkLst>
        </pc:cxnChg>
        <pc:cxnChg chg="add mod">
          <ac:chgData name="Nicholas Darling" userId="c57adf79-2735-4b9c-9081-122c8c6f1a8e" providerId="ADAL" clId="{2C0CD0DC-B0A9-480B-9CAD-153051374600}" dt="2025-12-22T10:13:35.980" v="1782" actId="14100"/>
          <ac:cxnSpMkLst>
            <pc:docMk/>
            <pc:sldMk cId="3454415773" sldId="258"/>
            <ac:cxnSpMk id="319" creationId="{E621B37D-6BAB-4E07-D68F-26AD9053FFDB}"/>
          </ac:cxnSpMkLst>
        </pc:cxnChg>
        <pc:cxnChg chg="add mod">
          <ac:chgData name="Nicholas Darling" userId="c57adf79-2735-4b9c-9081-122c8c6f1a8e" providerId="ADAL" clId="{2C0CD0DC-B0A9-480B-9CAD-153051374600}" dt="2025-12-22T10:23:39.865" v="2107" actId="1076"/>
          <ac:cxnSpMkLst>
            <pc:docMk/>
            <pc:sldMk cId="3454415773" sldId="258"/>
            <ac:cxnSpMk id="380" creationId="{6EB7EBCE-BFC1-F8E0-9BEE-F09EC9D41AED}"/>
          </ac:cxnSpMkLst>
        </pc:cxnChg>
        <pc:cxnChg chg="add mod">
          <ac:chgData name="Nicholas Darling" userId="c57adf79-2735-4b9c-9081-122c8c6f1a8e" providerId="ADAL" clId="{2C0CD0DC-B0A9-480B-9CAD-153051374600}" dt="2025-12-22T10:23:39.865" v="2107" actId="1076"/>
          <ac:cxnSpMkLst>
            <pc:docMk/>
            <pc:sldMk cId="3454415773" sldId="258"/>
            <ac:cxnSpMk id="384" creationId="{FA02B688-CED7-760A-EBB0-175608425E21}"/>
          </ac:cxnSpMkLst>
        </pc:cxnChg>
        <pc:cxnChg chg="add mod">
          <ac:chgData name="Nicholas Darling" userId="c57adf79-2735-4b9c-9081-122c8c6f1a8e" providerId="ADAL" clId="{2C0CD0DC-B0A9-480B-9CAD-153051374600}" dt="2025-12-22T10:24:24.542" v="2141" actId="1076"/>
          <ac:cxnSpMkLst>
            <pc:docMk/>
            <pc:sldMk cId="3454415773" sldId="258"/>
            <ac:cxnSpMk id="388" creationId="{013DECD1-1B12-7743-6225-F74439F1D069}"/>
          </ac:cxnSpMkLst>
        </pc:cxnChg>
        <pc:cxnChg chg="add mod">
          <ac:chgData name="Nicholas Darling" userId="c57adf79-2735-4b9c-9081-122c8c6f1a8e" providerId="ADAL" clId="{2C0CD0DC-B0A9-480B-9CAD-153051374600}" dt="2025-12-22T10:24:24.542" v="2141" actId="1076"/>
          <ac:cxnSpMkLst>
            <pc:docMk/>
            <pc:sldMk cId="3454415773" sldId="258"/>
            <ac:cxnSpMk id="392" creationId="{5FC3B197-0839-45C0-1017-F4F2C7261E9A}"/>
          </ac:cxnSpMkLst>
        </pc:cxnChg>
        <pc:cxnChg chg="del mod">
          <ac:chgData name="Nicholas Darling" userId="c57adf79-2735-4b9c-9081-122c8c6f1a8e" providerId="ADAL" clId="{2C0CD0DC-B0A9-480B-9CAD-153051374600}" dt="2025-12-22T10:32:45.038" v="2276" actId="478"/>
          <ac:cxnSpMkLst>
            <pc:docMk/>
            <pc:sldMk cId="3454415773" sldId="258"/>
            <ac:cxnSpMk id="396" creationId="{7BB7A9A4-1098-578C-CD2A-D9E39D7BA599}"/>
          </ac:cxnSpMkLst>
        </pc:cxnChg>
        <pc:cxnChg chg="del mod">
          <ac:chgData name="Nicholas Darling" userId="c57adf79-2735-4b9c-9081-122c8c6f1a8e" providerId="ADAL" clId="{2C0CD0DC-B0A9-480B-9CAD-153051374600}" dt="2025-12-22T10:32:29.759" v="2270" actId="478"/>
          <ac:cxnSpMkLst>
            <pc:docMk/>
            <pc:sldMk cId="3454415773" sldId="258"/>
            <ac:cxnSpMk id="401" creationId="{4126B0B0-8E4A-0B96-0046-26EF4C56058E}"/>
          </ac:cxnSpMkLst>
        </pc:cxnChg>
        <pc:cxnChg chg="del mod">
          <ac:chgData name="Nicholas Darling" userId="c57adf79-2735-4b9c-9081-122c8c6f1a8e" providerId="ADAL" clId="{2C0CD0DC-B0A9-480B-9CAD-153051374600}" dt="2025-12-22T10:32:28.334" v="2268" actId="478"/>
          <ac:cxnSpMkLst>
            <pc:docMk/>
            <pc:sldMk cId="3454415773" sldId="258"/>
            <ac:cxnSpMk id="402" creationId="{311342B9-C05A-F8C8-2BB4-0168215328E2}"/>
          </ac:cxnSpMkLst>
        </pc:cxnChg>
        <pc:cxnChg chg="del">
          <ac:chgData name="Nicholas Darling" userId="c57adf79-2735-4b9c-9081-122c8c6f1a8e" providerId="ADAL" clId="{2C0CD0DC-B0A9-480B-9CAD-153051374600}" dt="2025-12-22T10:32:44.240" v="2275" actId="478"/>
          <ac:cxnSpMkLst>
            <pc:docMk/>
            <pc:sldMk cId="3454415773" sldId="258"/>
            <ac:cxnSpMk id="405" creationId="{A4AAEEF5-F517-B90C-1337-F9BF0CB28C79}"/>
          </ac:cxnSpMkLst>
        </pc:cxnChg>
        <pc:cxnChg chg="mod">
          <ac:chgData name="Nicholas Darling" userId="c57adf79-2735-4b9c-9081-122c8c6f1a8e" providerId="ADAL" clId="{2C0CD0DC-B0A9-480B-9CAD-153051374600}" dt="2025-12-22T10:32:48.513" v="2277" actId="14100"/>
          <ac:cxnSpMkLst>
            <pc:docMk/>
            <pc:sldMk cId="3454415773" sldId="258"/>
            <ac:cxnSpMk id="409" creationId="{C5DC2B3E-F0C5-ABD5-B691-FB40033292BF}"/>
          </ac:cxnSpMkLst>
        </pc:cxnChg>
        <pc:cxnChg chg="del">
          <ac:chgData name="Nicholas Darling" userId="c57adf79-2735-4b9c-9081-122c8c6f1a8e" providerId="ADAL" clId="{2C0CD0DC-B0A9-480B-9CAD-153051374600}" dt="2025-12-22T10:32:30.415" v="2271" actId="478"/>
          <ac:cxnSpMkLst>
            <pc:docMk/>
            <pc:sldMk cId="3454415773" sldId="258"/>
            <ac:cxnSpMk id="411" creationId="{24432159-B62A-5BDE-6A36-B9448819391D}"/>
          </ac:cxnSpMkLst>
        </pc:cxnChg>
        <pc:cxnChg chg="add mod">
          <ac:chgData name="Nicholas Darling" userId="c57adf79-2735-4b9c-9081-122c8c6f1a8e" providerId="ADAL" clId="{2C0CD0DC-B0A9-480B-9CAD-153051374600}" dt="2025-12-22T10:35:16.250" v="2308" actId="14100"/>
          <ac:cxnSpMkLst>
            <pc:docMk/>
            <pc:sldMk cId="3454415773" sldId="258"/>
            <ac:cxnSpMk id="413" creationId="{00413C70-AA88-8265-FCDF-91E91B79C796}"/>
          </ac:cxnSpMkLst>
        </pc:cxnChg>
        <pc:cxnChg chg="add mod">
          <ac:chgData name="Nicholas Darling" userId="c57adf79-2735-4b9c-9081-122c8c6f1a8e" providerId="ADAL" clId="{2C0CD0DC-B0A9-480B-9CAD-153051374600}" dt="2025-12-22T10:36:38.080" v="2310" actId="1076"/>
          <ac:cxnSpMkLst>
            <pc:docMk/>
            <pc:sldMk cId="3454415773" sldId="258"/>
            <ac:cxnSpMk id="428" creationId="{DC77D1A3-35D5-8F14-0E96-7778AE585962}"/>
          </ac:cxnSpMkLst>
        </pc:cxnChg>
        <pc:cxnChg chg="add mod">
          <ac:chgData name="Nicholas Darling" userId="c57adf79-2735-4b9c-9081-122c8c6f1a8e" providerId="ADAL" clId="{2C0CD0DC-B0A9-480B-9CAD-153051374600}" dt="2025-12-22T10:36:38.080" v="2310" actId="1076"/>
          <ac:cxnSpMkLst>
            <pc:docMk/>
            <pc:sldMk cId="3454415773" sldId="258"/>
            <ac:cxnSpMk id="429" creationId="{9CC26AF1-E5E7-53FF-84F9-BD74DD8A24EC}"/>
          </ac:cxnSpMkLst>
        </pc:cxnChg>
      </pc:sldChg>
      <pc:sldMasterChg chg="modSp modSldLayout">
        <pc:chgData name="Nicholas Darling" userId="c57adf79-2735-4b9c-9081-122c8c6f1a8e" providerId="ADAL" clId="{2C0CD0DC-B0A9-480B-9CAD-153051374600}" dt="2025-12-22T10:16:02.046" v="1784"/>
        <pc:sldMasterMkLst>
          <pc:docMk/>
          <pc:sldMasterMk cId="2117087067" sldId="2147483684"/>
        </pc:sldMasterMkLst>
        <pc:spChg chg="mod">
          <ac:chgData name="Nicholas Darling" userId="c57adf79-2735-4b9c-9081-122c8c6f1a8e" providerId="ADAL" clId="{2C0CD0DC-B0A9-480B-9CAD-153051374600}" dt="2025-12-22T10:16:02.046" v="1784"/>
          <ac:spMkLst>
            <pc:docMk/>
            <pc:sldMasterMk cId="2117087067" sldId="2147483684"/>
            <ac:spMk id="2" creationId="{00000000-0000-0000-0000-000000000000}"/>
          </ac:spMkLst>
        </pc:spChg>
        <pc:spChg chg="mod">
          <ac:chgData name="Nicholas Darling" userId="c57adf79-2735-4b9c-9081-122c8c6f1a8e" providerId="ADAL" clId="{2C0CD0DC-B0A9-480B-9CAD-153051374600}" dt="2025-12-22T10:16:02.046" v="1784"/>
          <ac:spMkLst>
            <pc:docMk/>
            <pc:sldMasterMk cId="2117087067" sldId="2147483684"/>
            <ac:spMk id="3" creationId="{00000000-0000-0000-0000-000000000000}"/>
          </ac:spMkLst>
        </pc:spChg>
        <pc:spChg chg="mod">
          <ac:chgData name="Nicholas Darling" userId="c57adf79-2735-4b9c-9081-122c8c6f1a8e" providerId="ADAL" clId="{2C0CD0DC-B0A9-480B-9CAD-153051374600}" dt="2025-12-22T10:16:02.046" v="1784"/>
          <ac:spMkLst>
            <pc:docMk/>
            <pc:sldMasterMk cId="2117087067" sldId="2147483684"/>
            <ac:spMk id="4" creationId="{00000000-0000-0000-0000-000000000000}"/>
          </ac:spMkLst>
        </pc:spChg>
        <pc:spChg chg="mod">
          <ac:chgData name="Nicholas Darling" userId="c57adf79-2735-4b9c-9081-122c8c6f1a8e" providerId="ADAL" clId="{2C0CD0DC-B0A9-480B-9CAD-153051374600}" dt="2025-12-22T10:16:02.046" v="1784"/>
          <ac:spMkLst>
            <pc:docMk/>
            <pc:sldMasterMk cId="2117087067" sldId="2147483684"/>
            <ac:spMk id="5" creationId="{00000000-0000-0000-0000-000000000000}"/>
          </ac:spMkLst>
        </pc:spChg>
        <pc:spChg chg="mod">
          <ac:chgData name="Nicholas Darling" userId="c57adf79-2735-4b9c-9081-122c8c6f1a8e" providerId="ADAL" clId="{2C0CD0DC-B0A9-480B-9CAD-153051374600}" dt="2025-12-22T10:16:02.046" v="1784"/>
          <ac:spMkLst>
            <pc:docMk/>
            <pc:sldMasterMk cId="2117087067" sldId="2147483684"/>
            <ac:spMk id="6" creationId="{00000000-0000-0000-0000-000000000000}"/>
          </ac:spMkLst>
        </pc:spChg>
        <pc:sldLayoutChg chg="modSp">
          <pc:chgData name="Nicholas Darling" userId="c57adf79-2735-4b9c-9081-122c8c6f1a8e" providerId="ADAL" clId="{2C0CD0DC-B0A9-480B-9CAD-153051374600}" dt="2025-12-22T10:16:02.046" v="1784"/>
          <pc:sldLayoutMkLst>
            <pc:docMk/>
            <pc:sldMasterMk cId="2117087067" sldId="2147483684"/>
            <pc:sldLayoutMk cId="3292578080" sldId="2147483685"/>
          </pc:sldLayoutMkLst>
          <pc:spChg chg="mod">
            <ac:chgData name="Nicholas Darling" userId="c57adf79-2735-4b9c-9081-122c8c6f1a8e" providerId="ADAL" clId="{2C0CD0DC-B0A9-480B-9CAD-153051374600}" dt="2025-12-22T10:16:02.046" v="1784"/>
            <ac:spMkLst>
              <pc:docMk/>
              <pc:sldMasterMk cId="2117087067" sldId="2147483684"/>
              <pc:sldLayoutMk cId="3292578080" sldId="2147483685"/>
              <ac:spMk id="2" creationId="{00000000-0000-0000-0000-000000000000}"/>
            </ac:spMkLst>
          </pc:spChg>
          <pc:spChg chg="mod">
            <ac:chgData name="Nicholas Darling" userId="c57adf79-2735-4b9c-9081-122c8c6f1a8e" providerId="ADAL" clId="{2C0CD0DC-B0A9-480B-9CAD-153051374600}" dt="2025-12-22T10:16:02.046" v="1784"/>
            <ac:spMkLst>
              <pc:docMk/>
              <pc:sldMasterMk cId="2117087067" sldId="2147483684"/>
              <pc:sldLayoutMk cId="3292578080" sldId="2147483685"/>
              <ac:spMk id="3" creationId="{00000000-0000-0000-0000-000000000000}"/>
            </ac:spMkLst>
          </pc:spChg>
        </pc:sldLayoutChg>
        <pc:sldLayoutChg chg="modSp">
          <pc:chgData name="Nicholas Darling" userId="c57adf79-2735-4b9c-9081-122c8c6f1a8e" providerId="ADAL" clId="{2C0CD0DC-B0A9-480B-9CAD-153051374600}" dt="2025-12-22T10:16:02.046" v="1784"/>
          <pc:sldLayoutMkLst>
            <pc:docMk/>
            <pc:sldMasterMk cId="2117087067" sldId="2147483684"/>
            <pc:sldLayoutMk cId="4253223999" sldId="2147483687"/>
          </pc:sldLayoutMkLst>
          <pc:spChg chg="mod">
            <ac:chgData name="Nicholas Darling" userId="c57adf79-2735-4b9c-9081-122c8c6f1a8e" providerId="ADAL" clId="{2C0CD0DC-B0A9-480B-9CAD-153051374600}" dt="2025-12-22T10:16:02.046" v="1784"/>
            <ac:spMkLst>
              <pc:docMk/>
              <pc:sldMasterMk cId="2117087067" sldId="2147483684"/>
              <pc:sldLayoutMk cId="4253223999" sldId="2147483687"/>
              <ac:spMk id="2" creationId="{00000000-0000-0000-0000-000000000000}"/>
            </ac:spMkLst>
          </pc:spChg>
          <pc:spChg chg="mod">
            <ac:chgData name="Nicholas Darling" userId="c57adf79-2735-4b9c-9081-122c8c6f1a8e" providerId="ADAL" clId="{2C0CD0DC-B0A9-480B-9CAD-153051374600}" dt="2025-12-22T10:16:02.046" v="1784"/>
            <ac:spMkLst>
              <pc:docMk/>
              <pc:sldMasterMk cId="2117087067" sldId="2147483684"/>
              <pc:sldLayoutMk cId="4253223999" sldId="2147483687"/>
              <ac:spMk id="3" creationId="{00000000-0000-0000-0000-000000000000}"/>
            </ac:spMkLst>
          </pc:spChg>
        </pc:sldLayoutChg>
        <pc:sldLayoutChg chg="modSp">
          <pc:chgData name="Nicholas Darling" userId="c57adf79-2735-4b9c-9081-122c8c6f1a8e" providerId="ADAL" clId="{2C0CD0DC-B0A9-480B-9CAD-153051374600}" dt="2025-12-22T10:16:02.046" v="1784"/>
          <pc:sldLayoutMkLst>
            <pc:docMk/>
            <pc:sldMasterMk cId="2117087067" sldId="2147483684"/>
            <pc:sldLayoutMk cId="1028326888" sldId="2147483688"/>
          </pc:sldLayoutMkLst>
          <pc:spChg chg="mod">
            <ac:chgData name="Nicholas Darling" userId="c57adf79-2735-4b9c-9081-122c8c6f1a8e" providerId="ADAL" clId="{2C0CD0DC-B0A9-480B-9CAD-153051374600}" dt="2025-12-22T10:16:02.046" v="1784"/>
            <ac:spMkLst>
              <pc:docMk/>
              <pc:sldMasterMk cId="2117087067" sldId="2147483684"/>
              <pc:sldLayoutMk cId="1028326888" sldId="2147483688"/>
              <ac:spMk id="3" creationId="{00000000-0000-0000-0000-000000000000}"/>
            </ac:spMkLst>
          </pc:spChg>
          <pc:spChg chg="mod">
            <ac:chgData name="Nicholas Darling" userId="c57adf79-2735-4b9c-9081-122c8c6f1a8e" providerId="ADAL" clId="{2C0CD0DC-B0A9-480B-9CAD-153051374600}" dt="2025-12-22T10:16:02.046" v="1784"/>
            <ac:spMkLst>
              <pc:docMk/>
              <pc:sldMasterMk cId="2117087067" sldId="2147483684"/>
              <pc:sldLayoutMk cId="1028326888" sldId="2147483688"/>
              <ac:spMk id="4" creationId="{00000000-0000-0000-0000-000000000000}"/>
            </ac:spMkLst>
          </pc:spChg>
        </pc:sldLayoutChg>
        <pc:sldLayoutChg chg="modSp">
          <pc:chgData name="Nicholas Darling" userId="c57adf79-2735-4b9c-9081-122c8c6f1a8e" providerId="ADAL" clId="{2C0CD0DC-B0A9-480B-9CAD-153051374600}" dt="2025-12-22T10:16:02.046" v="1784"/>
          <pc:sldLayoutMkLst>
            <pc:docMk/>
            <pc:sldMasterMk cId="2117087067" sldId="2147483684"/>
            <pc:sldLayoutMk cId="4101673949" sldId="2147483689"/>
          </pc:sldLayoutMkLst>
          <pc:spChg chg="mod">
            <ac:chgData name="Nicholas Darling" userId="c57adf79-2735-4b9c-9081-122c8c6f1a8e" providerId="ADAL" clId="{2C0CD0DC-B0A9-480B-9CAD-153051374600}" dt="2025-12-22T10:16:02.046" v="1784"/>
            <ac:spMkLst>
              <pc:docMk/>
              <pc:sldMasterMk cId="2117087067" sldId="2147483684"/>
              <pc:sldLayoutMk cId="4101673949" sldId="2147483689"/>
              <ac:spMk id="2" creationId="{00000000-0000-0000-0000-000000000000}"/>
            </ac:spMkLst>
          </pc:spChg>
          <pc:spChg chg="mod">
            <ac:chgData name="Nicholas Darling" userId="c57adf79-2735-4b9c-9081-122c8c6f1a8e" providerId="ADAL" clId="{2C0CD0DC-B0A9-480B-9CAD-153051374600}" dt="2025-12-22T10:16:02.046" v="1784"/>
            <ac:spMkLst>
              <pc:docMk/>
              <pc:sldMasterMk cId="2117087067" sldId="2147483684"/>
              <pc:sldLayoutMk cId="4101673949" sldId="2147483689"/>
              <ac:spMk id="3" creationId="{00000000-0000-0000-0000-000000000000}"/>
            </ac:spMkLst>
          </pc:spChg>
          <pc:spChg chg="mod">
            <ac:chgData name="Nicholas Darling" userId="c57adf79-2735-4b9c-9081-122c8c6f1a8e" providerId="ADAL" clId="{2C0CD0DC-B0A9-480B-9CAD-153051374600}" dt="2025-12-22T10:16:02.046" v="1784"/>
            <ac:spMkLst>
              <pc:docMk/>
              <pc:sldMasterMk cId="2117087067" sldId="2147483684"/>
              <pc:sldLayoutMk cId="4101673949" sldId="2147483689"/>
              <ac:spMk id="4" creationId="{00000000-0000-0000-0000-000000000000}"/>
            </ac:spMkLst>
          </pc:spChg>
          <pc:spChg chg="mod">
            <ac:chgData name="Nicholas Darling" userId="c57adf79-2735-4b9c-9081-122c8c6f1a8e" providerId="ADAL" clId="{2C0CD0DC-B0A9-480B-9CAD-153051374600}" dt="2025-12-22T10:16:02.046" v="1784"/>
            <ac:spMkLst>
              <pc:docMk/>
              <pc:sldMasterMk cId="2117087067" sldId="2147483684"/>
              <pc:sldLayoutMk cId="4101673949" sldId="2147483689"/>
              <ac:spMk id="5" creationId="{00000000-0000-0000-0000-000000000000}"/>
            </ac:spMkLst>
          </pc:spChg>
          <pc:spChg chg="mod">
            <ac:chgData name="Nicholas Darling" userId="c57adf79-2735-4b9c-9081-122c8c6f1a8e" providerId="ADAL" clId="{2C0CD0DC-B0A9-480B-9CAD-153051374600}" dt="2025-12-22T10:16:02.046" v="1784"/>
            <ac:spMkLst>
              <pc:docMk/>
              <pc:sldMasterMk cId="2117087067" sldId="2147483684"/>
              <pc:sldLayoutMk cId="4101673949" sldId="2147483689"/>
              <ac:spMk id="6" creationId="{00000000-0000-0000-0000-000000000000}"/>
            </ac:spMkLst>
          </pc:spChg>
        </pc:sldLayoutChg>
        <pc:sldLayoutChg chg="modSp">
          <pc:chgData name="Nicholas Darling" userId="c57adf79-2735-4b9c-9081-122c8c6f1a8e" providerId="ADAL" clId="{2C0CD0DC-B0A9-480B-9CAD-153051374600}" dt="2025-12-22T10:16:02.046" v="1784"/>
          <pc:sldLayoutMkLst>
            <pc:docMk/>
            <pc:sldMasterMk cId="2117087067" sldId="2147483684"/>
            <pc:sldLayoutMk cId="4089516162" sldId="2147483692"/>
          </pc:sldLayoutMkLst>
          <pc:spChg chg="mod">
            <ac:chgData name="Nicholas Darling" userId="c57adf79-2735-4b9c-9081-122c8c6f1a8e" providerId="ADAL" clId="{2C0CD0DC-B0A9-480B-9CAD-153051374600}" dt="2025-12-22T10:16:02.046" v="1784"/>
            <ac:spMkLst>
              <pc:docMk/>
              <pc:sldMasterMk cId="2117087067" sldId="2147483684"/>
              <pc:sldLayoutMk cId="4089516162" sldId="2147483692"/>
              <ac:spMk id="2" creationId="{00000000-0000-0000-0000-000000000000}"/>
            </ac:spMkLst>
          </pc:spChg>
          <pc:spChg chg="mod">
            <ac:chgData name="Nicholas Darling" userId="c57adf79-2735-4b9c-9081-122c8c6f1a8e" providerId="ADAL" clId="{2C0CD0DC-B0A9-480B-9CAD-153051374600}" dt="2025-12-22T10:16:02.046" v="1784"/>
            <ac:spMkLst>
              <pc:docMk/>
              <pc:sldMasterMk cId="2117087067" sldId="2147483684"/>
              <pc:sldLayoutMk cId="4089516162" sldId="2147483692"/>
              <ac:spMk id="3" creationId="{00000000-0000-0000-0000-000000000000}"/>
            </ac:spMkLst>
          </pc:spChg>
          <pc:spChg chg="mod">
            <ac:chgData name="Nicholas Darling" userId="c57adf79-2735-4b9c-9081-122c8c6f1a8e" providerId="ADAL" clId="{2C0CD0DC-B0A9-480B-9CAD-153051374600}" dt="2025-12-22T10:16:02.046" v="1784"/>
            <ac:spMkLst>
              <pc:docMk/>
              <pc:sldMasterMk cId="2117087067" sldId="2147483684"/>
              <pc:sldLayoutMk cId="4089516162" sldId="2147483692"/>
              <ac:spMk id="4" creationId="{00000000-0000-0000-0000-000000000000}"/>
            </ac:spMkLst>
          </pc:spChg>
        </pc:sldLayoutChg>
        <pc:sldLayoutChg chg="modSp">
          <pc:chgData name="Nicholas Darling" userId="c57adf79-2735-4b9c-9081-122c8c6f1a8e" providerId="ADAL" clId="{2C0CD0DC-B0A9-480B-9CAD-153051374600}" dt="2025-12-22T10:16:02.046" v="1784"/>
          <pc:sldLayoutMkLst>
            <pc:docMk/>
            <pc:sldMasterMk cId="2117087067" sldId="2147483684"/>
            <pc:sldLayoutMk cId="851412205" sldId="2147483693"/>
          </pc:sldLayoutMkLst>
          <pc:spChg chg="mod">
            <ac:chgData name="Nicholas Darling" userId="c57adf79-2735-4b9c-9081-122c8c6f1a8e" providerId="ADAL" clId="{2C0CD0DC-B0A9-480B-9CAD-153051374600}" dt="2025-12-22T10:16:02.046" v="1784"/>
            <ac:spMkLst>
              <pc:docMk/>
              <pc:sldMasterMk cId="2117087067" sldId="2147483684"/>
              <pc:sldLayoutMk cId="851412205" sldId="2147483693"/>
              <ac:spMk id="2" creationId="{00000000-0000-0000-0000-000000000000}"/>
            </ac:spMkLst>
          </pc:spChg>
          <pc:spChg chg="mod">
            <ac:chgData name="Nicholas Darling" userId="c57adf79-2735-4b9c-9081-122c8c6f1a8e" providerId="ADAL" clId="{2C0CD0DC-B0A9-480B-9CAD-153051374600}" dt="2025-12-22T10:16:02.046" v="1784"/>
            <ac:spMkLst>
              <pc:docMk/>
              <pc:sldMasterMk cId="2117087067" sldId="2147483684"/>
              <pc:sldLayoutMk cId="851412205" sldId="2147483693"/>
              <ac:spMk id="3" creationId="{00000000-0000-0000-0000-000000000000}"/>
            </ac:spMkLst>
          </pc:spChg>
          <pc:spChg chg="mod">
            <ac:chgData name="Nicholas Darling" userId="c57adf79-2735-4b9c-9081-122c8c6f1a8e" providerId="ADAL" clId="{2C0CD0DC-B0A9-480B-9CAD-153051374600}" dt="2025-12-22T10:16:02.046" v="1784"/>
            <ac:spMkLst>
              <pc:docMk/>
              <pc:sldMasterMk cId="2117087067" sldId="2147483684"/>
              <pc:sldLayoutMk cId="851412205" sldId="2147483693"/>
              <ac:spMk id="4" creationId="{00000000-0000-0000-0000-000000000000}"/>
            </ac:spMkLst>
          </pc:spChg>
        </pc:sldLayoutChg>
        <pc:sldLayoutChg chg="modSp">
          <pc:chgData name="Nicholas Darling" userId="c57adf79-2735-4b9c-9081-122c8c6f1a8e" providerId="ADAL" clId="{2C0CD0DC-B0A9-480B-9CAD-153051374600}" dt="2025-12-22T10:16:02.046" v="1784"/>
          <pc:sldLayoutMkLst>
            <pc:docMk/>
            <pc:sldMasterMk cId="2117087067" sldId="2147483684"/>
            <pc:sldLayoutMk cId="2132076380" sldId="2147483695"/>
          </pc:sldLayoutMkLst>
          <pc:spChg chg="mod">
            <ac:chgData name="Nicholas Darling" userId="c57adf79-2735-4b9c-9081-122c8c6f1a8e" providerId="ADAL" clId="{2C0CD0DC-B0A9-480B-9CAD-153051374600}" dt="2025-12-22T10:16:02.046" v="1784"/>
            <ac:spMkLst>
              <pc:docMk/>
              <pc:sldMasterMk cId="2117087067" sldId="2147483684"/>
              <pc:sldLayoutMk cId="2132076380" sldId="2147483695"/>
              <ac:spMk id="2" creationId="{00000000-0000-0000-0000-000000000000}"/>
            </ac:spMkLst>
          </pc:spChg>
          <pc:spChg chg="mod">
            <ac:chgData name="Nicholas Darling" userId="c57adf79-2735-4b9c-9081-122c8c6f1a8e" providerId="ADAL" clId="{2C0CD0DC-B0A9-480B-9CAD-153051374600}" dt="2025-12-22T10:16:02.046" v="1784"/>
            <ac:spMkLst>
              <pc:docMk/>
              <pc:sldMasterMk cId="2117087067" sldId="2147483684"/>
              <pc:sldLayoutMk cId="2132076380" sldId="2147483695"/>
              <ac:spMk id="3" creationId="{00000000-0000-0000-0000-000000000000}"/>
            </ac:spMkLst>
          </pc:spChg>
        </pc:sldLayoutChg>
      </pc:sldMasterChg>
    </pc:docChg>
  </pc:docChgLst>
  <pc:docChgLst>
    <pc:chgData name="Stuart Dixon" userId="e3a47620-e8b4-4a2a-9db7-bf76bf10e514" providerId="ADAL" clId="{BF9C6FFA-4CA1-4FB5-AA79-C652EC3E3EC1}"/>
    <pc:docChg chg="undo custSel modSld">
      <pc:chgData name="Stuart Dixon" userId="e3a47620-e8b4-4a2a-9db7-bf76bf10e514" providerId="ADAL" clId="{BF9C6FFA-4CA1-4FB5-AA79-C652EC3E3EC1}" dt="2025-12-22T11:19:07.937" v="415" actId="14100"/>
      <pc:docMkLst>
        <pc:docMk/>
      </pc:docMkLst>
      <pc:sldChg chg="addSp delSp modSp mod">
        <pc:chgData name="Stuart Dixon" userId="e3a47620-e8b4-4a2a-9db7-bf76bf10e514" providerId="ADAL" clId="{BF9C6FFA-4CA1-4FB5-AA79-C652EC3E3EC1}" dt="2025-12-22T11:19:07.937" v="415" actId="14100"/>
        <pc:sldMkLst>
          <pc:docMk/>
          <pc:sldMk cId="3454415773" sldId="258"/>
        </pc:sldMkLst>
        <pc:spChg chg="mod">
          <ac:chgData name="Stuart Dixon" userId="e3a47620-e8b4-4a2a-9db7-bf76bf10e514" providerId="ADAL" clId="{BF9C6FFA-4CA1-4FB5-AA79-C652EC3E3EC1}" dt="2025-12-22T11:11:07.087" v="285" actId="2085"/>
          <ac:spMkLst>
            <pc:docMk/>
            <pc:sldMk cId="3454415773" sldId="258"/>
            <ac:spMk id="2" creationId="{6C8BCEF9-D3E6-11A0-D73E-C683422EFBBC}"/>
          </ac:spMkLst>
        </pc:spChg>
        <pc:spChg chg="add mod">
          <ac:chgData name="Stuart Dixon" userId="e3a47620-e8b4-4a2a-9db7-bf76bf10e514" providerId="ADAL" clId="{BF9C6FFA-4CA1-4FB5-AA79-C652EC3E3EC1}" dt="2025-12-22T11:02:59.918" v="36" actId="1076"/>
          <ac:spMkLst>
            <pc:docMk/>
            <pc:sldMk cId="3454415773" sldId="258"/>
            <ac:spMk id="4" creationId="{BBC066F8-7F12-0591-AF26-111320CA8192}"/>
          </ac:spMkLst>
        </pc:spChg>
        <pc:spChg chg="add del">
          <ac:chgData name="Stuart Dixon" userId="e3a47620-e8b4-4a2a-9db7-bf76bf10e514" providerId="ADAL" clId="{BF9C6FFA-4CA1-4FB5-AA79-C652EC3E3EC1}" dt="2025-12-22T11:02:53.479" v="27" actId="11529"/>
          <ac:spMkLst>
            <pc:docMk/>
            <pc:sldMk cId="3454415773" sldId="258"/>
            <ac:spMk id="5" creationId="{24652856-DFCA-723B-ED6F-9A92D0229CF9}"/>
          </ac:spMkLst>
        </pc:spChg>
        <pc:spChg chg="mod">
          <ac:chgData name="Stuart Dixon" userId="e3a47620-e8b4-4a2a-9db7-bf76bf10e514" providerId="ADAL" clId="{BF9C6FFA-4CA1-4FB5-AA79-C652EC3E3EC1}" dt="2025-12-22T11:13:21.457" v="291" actId="2085"/>
          <ac:spMkLst>
            <pc:docMk/>
            <pc:sldMk cId="3454415773" sldId="258"/>
            <ac:spMk id="9" creationId="{3EFBB85C-08F5-B484-1CBC-9E135D857116}"/>
          </ac:spMkLst>
        </pc:spChg>
        <pc:spChg chg="mod">
          <ac:chgData name="Stuart Dixon" userId="e3a47620-e8b4-4a2a-9db7-bf76bf10e514" providerId="ADAL" clId="{BF9C6FFA-4CA1-4FB5-AA79-C652EC3E3EC1}" dt="2025-12-22T11:11:07.087" v="285" actId="2085"/>
          <ac:spMkLst>
            <pc:docMk/>
            <pc:sldMk cId="3454415773" sldId="258"/>
            <ac:spMk id="10" creationId="{68D2A0BD-2F81-A6CF-A428-9629E7B8CACC}"/>
          </ac:spMkLst>
        </pc:spChg>
        <pc:spChg chg="mod">
          <ac:chgData name="Stuart Dixon" userId="e3a47620-e8b4-4a2a-9db7-bf76bf10e514" providerId="ADAL" clId="{BF9C6FFA-4CA1-4FB5-AA79-C652EC3E3EC1}" dt="2025-12-22T11:13:21.457" v="291" actId="2085"/>
          <ac:spMkLst>
            <pc:docMk/>
            <pc:sldMk cId="3454415773" sldId="258"/>
            <ac:spMk id="11" creationId="{99E81E1E-86A7-A388-78D6-505DC66A502A}"/>
          </ac:spMkLst>
        </pc:spChg>
        <pc:spChg chg="mod">
          <ac:chgData name="Stuart Dixon" userId="e3a47620-e8b4-4a2a-9db7-bf76bf10e514" providerId="ADAL" clId="{BF9C6FFA-4CA1-4FB5-AA79-C652EC3E3EC1}" dt="2025-12-22T11:13:21.457" v="291" actId="2085"/>
          <ac:spMkLst>
            <pc:docMk/>
            <pc:sldMk cId="3454415773" sldId="258"/>
            <ac:spMk id="16" creationId="{6D59A8FB-FC46-5E88-A4B7-87BDF8411379}"/>
          </ac:spMkLst>
        </pc:spChg>
        <pc:spChg chg="mod">
          <ac:chgData name="Stuart Dixon" userId="e3a47620-e8b4-4a2a-9db7-bf76bf10e514" providerId="ADAL" clId="{BF9C6FFA-4CA1-4FB5-AA79-C652EC3E3EC1}" dt="2025-12-22T11:13:21.457" v="291" actId="2085"/>
          <ac:spMkLst>
            <pc:docMk/>
            <pc:sldMk cId="3454415773" sldId="258"/>
            <ac:spMk id="17" creationId="{C366A552-274B-8657-8467-3BC367200AF3}"/>
          </ac:spMkLst>
        </pc:spChg>
        <pc:spChg chg="mod">
          <ac:chgData name="Stuart Dixon" userId="e3a47620-e8b4-4a2a-9db7-bf76bf10e514" providerId="ADAL" clId="{BF9C6FFA-4CA1-4FB5-AA79-C652EC3E3EC1}" dt="2025-12-22T11:13:21.457" v="291" actId="2085"/>
          <ac:spMkLst>
            <pc:docMk/>
            <pc:sldMk cId="3454415773" sldId="258"/>
            <ac:spMk id="22" creationId="{04613656-7750-8835-00B5-58DD72EFA1BF}"/>
          </ac:spMkLst>
        </pc:spChg>
        <pc:spChg chg="mod">
          <ac:chgData name="Stuart Dixon" userId="e3a47620-e8b4-4a2a-9db7-bf76bf10e514" providerId="ADAL" clId="{BF9C6FFA-4CA1-4FB5-AA79-C652EC3E3EC1}" dt="2025-12-22T11:13:21.457" v="291" actId="2085"/>
          <ac:spMkLst>
            <pc:docMk/>
            <pc:sldMk cId="3454415773" sldId="258"/>
            <ac:spMk id="26" creationId="{7BD288AF-5F2C-81E5-F13D-048215EC5189}"/>
          </ac:spMkLst>
        </pc:spChg>
        <pc:spChg chg="mod">
          <ac:chgData name="Stuart Dixon" userId="e3a47620-e8b4-4a2a-9db7-bf76bf10e514" providerId="ADAL" clId="{BF9C6FFA-4CA1-4FB5-AA79-C652EC3E3EC1}" dt="2025-12-22T11:13:21.457" v="291" actId="2085"/>
          <ac:spMkLst>
            <pc:docMk/>
            <pc:sldMk cId="3454415773" sldId="258"/>
            <ac:spMk id="27" creationId="{04A61EFB-49EF-DBB4-C079-5A2C88230A8C}"/>
          </ac:spMkLst>
        </pc:spChg>
        <pc:spChg chg="mod">
          <ac:chgData name="Stuart Dixon" userId="e3a47620-e8b4-4a2a-9db7-bf76bf10e514" providerId="ADAL" clId="{BF9C6FFA-4CA1-4FB5-AA79-C652EC3E3EC1}" dt="2025-12-22T11:13:21.457" v="291" actId="2085"/>
          <ac:spMkLst>
            <pc:docMk/>
            <pc:sldMk cId="3454415773" sldId="258"/>
            <ac:spMk id="31" creationId="{874399D0-F165-0D45-873E-6D31A532AD69}"/>
          </ac:spMkLst>
        </pc:spChg>
        <pc:spChg chg="mod">
          <ac:chgData name="Stuart Dixon" userId="e3a47620-e8b4-4a2a-9db7-bf76bf10e514" providerId="ADAL" clId="{BF9C6FFA-4CA1-4FB5-AA79-C652EC3E3EC1}" dt="2025-12-22T11:13:21.457" v="291" actId="2085"/>
          <ac:spMkLst>
            <pc:docMk/>
            <pc:sldMk cId="3454415773" sldId="258"/>
            <ac:spMk id="32" creationId="{265D3518-0662-682F-0E67-48CED81AD300}"/>
          </ac:spMkLst>
        </pc:spChg>
        <pc:spChg chg="mod">
          <ac:chgData name="Stuart Dixon" userId="e3a47620-e8b4-4a2a-9db7-bf76bf10e514" providerId="ADAL" clId="{BF9C6FFA-4CA1-4FB5-AA79-C652EC3E3EC1}" dt="2025-12-22T11:13:21.457" v="291" actId="2085"/>
          <ac:spMkLst>
            <pc:docMk/>
            <pc:sldMk cId="3454415773" sldId="258"/>
            <ac:spMk id="37" creationId="{6665472D-5DDC-0F55-E640-58E8904D2E23}"/>
          </ac:spMkLst>
        </pc:spChg>
        <pc:spChg chg="add mod">
          <ac:chgData name="Stuart Dixon" userId="e3a47620-e8b4-4a2a-9db7-bf76bf10e514" providerId="ADAL" clId="{BF9C6FFA-4CA1-4FB5-AA79-C652EC3E3EC1}" dt="2025-12-22T11:18:23.776" v="414" actId="1035"/>
          <ac:spMkLst>
            <pc:docMk/>
            <pc:sldMk cId="3454415773" sldId="258"/>
            <ac:spMk id="41" creationId="{4FE9B93B-AD7F-3009-5FCA-C67FC5BEDD8E}"/>
          </ac:spMkLst>
        </pc:spChg>
        <pc:spChg chg="add mod">
          <ac:chgData name="Stuart Dixon" userId="e3a47620-e8b4-4a2a-9db7-bf76bf10e514" providerId="ADAL" clId="{BF9C6FFA-4CA1-4FB5-AA79-C652EC3E3EC1}" dt="2025-12-22T11:18:23.776" v="414" actId="1035"/>
          <ac:spMkLst>
            <pc:docMk/>
            <pc:sldMk cId="3454415773" sldId="258"/>
            <ac:spMk id="42" creationId="{7502FA33-0A1C-F799-CA84-6DAC683A2AF2}"/>
          </ac:spMkLst>
        </pc:spChg>
        <pc:spChg chg="add mod">
          <ac:chgData name="Stuart Dixon" userId="e3a47620-e8b4-4a2a-9db7-bf76bf10e514" providerId="ADAL" clId="{BF9C6FFA-4CA1-4FB5-AA79-C652EC3E3EC1}" dt="2025-12-22T11:18:23.776" v="414" actId="1035"/>
          <ac:spMkLst>
            <pc:docMk/>
            <pc:sldMk cId="3454415773" sldId="258"/>
            <ac:spMk id="43" creationId="{B081C6DE-EE37-3889-B5D6-9BE849425D5B}"/>
          </ac:spMkLst>
        </pc:spChg>
        <pc:spChg chg="add del mod">
          <ac:chgData name="Stuart Dixon" userId="e3a47620-e8b4-4a2a-9db7-bf76bf10e514" providerId="ADAL" clId="{BF9C6FFA-4CA1-4FB5-AA79-C652EC3E3EC1}" dt="2025-12-22T11:04:57.819" v="94" actId="478"/>
          <ac:spMkLst>
            <pc:docMk/>
            <pc:sldMk cId="3454415773" sldId="258"/>
            <ac:spMk id="44" creationId="{3FE40509-4BDA-205E-2D66-9043F1ACC384}"/>
          </ac:spMkLst>
        </pc:spChg>
        <pc:spChg chg="add mod">
          <ac:chgData name="Stuart Dixon" userId="e3a47620-e8b4-4a2a-9db7-bf76bf10e514" providerId="ADAL" clId="{BF9C6FFA-4CA1-4FB5-AA79-C652EC3E3EC1}" dt="2025-12-22T11:18:23.776" v="414" actId="1035"/>
          <ac:spMkLst>
            <pc:docMk/>
            <pc:sldMk cId="3454415773" sldId="258"/>
            <ac:spMk id="45" creationId="{4C397B90-A1F1-9DD3-6183-A839FF5D6A1E}"/>
          </ac:spMkLst>
        </pc:spChg>
        <pc:spChg chg="add mod">
          <ac:chgData name="Stuart Dixon" userId="e3a47620-e8b4-4a2a-9db7-bf76bf10e514" providerId="ADAL" clId="{BF9C6FFA-4CA1-4FB5-AA79-C652EC3E3EC1}" dt="2025-12-22T11:18:23.776" v="414" actId="1035"/>
          <ac:spMkLst>
            <pc:docMk/>
            <pc:sldMk cId="3454415773" sldId="258"/>
            <ac:spMk id="46" creationId="{A1AB89FB-4D80-C923-E6B8-FD69485BC87E}"/>
          </ac:spMkLst>
        </pc:spChg>
        <pc:spChg chg="add mod">
          <ac:chgData name="Stuart Dixon" userId="e3a47620-e8b4-4a2a-9db7-bf76bf10e514" providerId="ADAL" clId="{BF9C6FFA-4CA1-4FB5-AA79-C652EC3E3EC1}" dt="2025-12-22T11:10:47.287" v="282" actId="2085"/>
          <ac:spMkLst>
            <pc:docMk/>
            <pc:sldMk cId="3454415773" sldId="258"/>
            <ac:spMk id="47" creationId="{7DE0A9A6-9C8B-6CB3-718C-D50855F48861}"/>
          </ac:spMkLst>
        </pc:spChg>
        <pc:spChg chg="add del">
          <ac:chgData name="Stuart Dixon" userId="e3a47620-e8b4-4a2a-9db7-bf76bf10e514" providerId="ADAL" clId="{BF9C6FFA-4CA1-4FB5-AA79-C652EC3E3EC1}" dt="2025-12-22T11:07:34.010" v="198" actId="478"/>
          <ac:spMkLst>
            <pc:docMk/>
            <pc:sldMk cId="3454415773" sldId="258"/>
            <ac:spMk id="48" creationId="{0E2622C7-DD24-EF47-EBB8-EB9A85995B9E}"/>
          </ac:spMkLst>
        </pc:spChg>
        <pc:spChg chg="add mod">
          <ac:chgData name="Stuart Dixon" userId="e3a47620-e8b4-4a2a-9db7-bf76bf10e514" providerId="ADAL" clId="{BF9C6FFA-4CA1-4FB5-AA79-C652EC3E3EC1}" dt="2025-12-22T11:19:07.937" v="415" actId="14100"/>
          <ac:spMkLst>
            <pc:docMk/>
            <pc:sldMk cId="3454415773" sldId="258"/>
            <ac:spMk id="49" creationId="{6DC45F90-23D9-81FE-3D2A-A12BBB876CD1}"/>
          </ac:spMkLst>
        </pc:spChg>
        <pc:spChg chg="mod">
          <ac:chgData name="Stuart Dixon" userId="e3a47620-e8b4-4a2a-9db7-bf76bf10e514" providerId="ADAL" clId="{BF9C6FFA-4CA1-4FB5-AA79-C652EC3E3EC1}" dt="2025-12-22T11:13:29.717" v="292" actId="2085"/>
          <ac:spMkLst>
            <pc:docMk/>
            <pc:sldMk cId="3454415773" sldId="258"/>
            <ac:spMk id="53" creationId="{42BB9765-F7F7-74FF-B862-130447D45D92}"/>
          </ac:spMkLst>
        </pc:spChg>
        <pc:spChg chg="mod">
          <ac:chgData name="Stuart Dixon" userId="e3a47620-e8b4-4a2a-9db7-bf76bf10e514" providerId="ADAL" clId="{BF9C6FFA-4CA1-4FB5-AA79-C652EC3E3EC1}" dt="2025-12-22T11:13:29.717" v="292" actId="2085"/>
          <ac:spMkLst>
            <pc:docMk/>
            <pc:sldMk cId="3454415773" sldId="258"/>
            <ac:spMk id="54" creationId="{86C3CEA1-A7CE-84B1-44C7-1C4883241650}"/>
          </ac:spMkLst>
        </pc:spChg>
        <pc:spChg chg="mod">
          <ac:chgData name="Stuart Dixon" userId="e3a47620-e8b4-4a2a-9db7-bf76bf10e514" providerId="ADAL" clId="{BF9C6FFA-4CA1-4FB5-AA79-C652EC3E3EC1}" dt="2025-12-22T11:13:29.717" v="292" actId="2085"/>
          <ac:spMkLst>
            <pc:docMk/>
            <pc:sldMk cId="3454415773" sldId="258"/>
            <ac:spMk id="58" creationId="{2BB4A673-1E4E-9942-1EB9-8CF9AC35EA77}"/>
          </ac:spMkLst>
        </pc:spChg>
        <pc:spChg chg="mod">
          <ac:chgData name="Stuart Dixon" userId="e3a47620-e8b4-4a2a-9db7-bf76bf10e514" providerId="ADAL" clId="{BF9C6FFA-4CA1-4FB5-AA79-C652EC3E3EC1}" dt="2025-12-22T11:13:29.717" v="292" actId="2085"/>
          <ac:spMkLst>
            <pc:docMk/>
            <pc:sldMk cId="3454415773" sldId="258"/>
            <ac:spMk id="59" creationId="{1E68A206-7BF2-DD41-EFF6-AA99C7D48197}"/>
          </ac:spMkLst>
        </pc:spChg>
        <pc:spChg chg="mod">
          <ac:chgData name="Stuart Dixon" userId="e3a47620-e8b4-4a2a-9db7-bf76bf10e514" providerId="ADAL" clId="{BF9C6FFA-4CA1-4FB5-AA79-C652EC3E3EC1}" dt="2025-12-22T11:13:29.717" v="292" actId="2085"/>
          <ac:spMkLst>
            <pc:docMk/>
            <pc:sldMk cId="3454415773" sldId="258"/>
            <ac:spMk id="63" creationId="{866FFFFB-D65F-160F-4070-D4D40E0685E5}"/>
          </ac:spMkLst>
        </pc:spChg>
        <pc:spChg chg="mod">
          <ac:chgData name="Stuart Dixon" userId="e3a47620-e8b4-4a2a-9db7-bf76bf10e514" providerId="ADAL" clId="{BF9C6FFA-4CA1-4FB5-AA79-C652EC3E3EC1}" dt="2025-12-22T11:13:29.717" v="292" actId="2085"/>
          <ac:spMkLst>
            <pc:docMk/>
            <pc:sldMk cId="3454415773" sldId="258"/>
            <ac:spMk id="128" creationId="{EA610BAF-2B9C-DD04-CEF6-39E12B9F9AB7}"/>
          </ac:spMkLst>
        </pc:spChg>
        <pc:spChg chg="mod">
          <ac:chgData name="Stuart Dixon" userId="e3a47620-e8b4-4a2a-9db7-bf76bf10e514" providerId="ADAL" clId="{BF9C6FFA-4CA1-4FB5-AA79-C652EC3E3EC1}" dt="2025-12-22T11:13:37.813" v="293" actId="2085"/>
          <ac:spMkLst>
            <pc:docMk/>
            <pc:sldMk cId="3454415773" sldId="258"/>
            <ac:spMk id="132" creationId="{45F35C40-0F0F-5E10-129F-1174CA8319BC}"/>
          </ac:spMkLst>
        </pc:spChg>
        <pc:spChg chg="mod">
          <ac:chgData name="Stuart Dixon" userId="e3a47620-e8b4-4a2a-9db7-bf76bf10e514" providerId="ADAL" clId="{BF9C6FFA-4CA1-4FB5-AA79-C652EC3E3EC1}" dt="2025-12-22T11:13:37.813" v="293" actId="2085"/>
          <ac:spMkLst>
            <pc:docMk/>
            <pc:sldMk cId="3454415773" sldId="258"/>
            <ac:spMk id="133" creationId="{B491CF49-0771-A35B-EF23-856D9E87164E}"/>
          </ac:spMkLst>
        </pc:spChg>
        <pc:spChg chg="mod">
          <ac:chgData name="Stuart Dixon" userId="e3a47620-e8b4-4a2a-9db7-bf76bf10e514" providerId="ADAL" clId="{BF9C6FFA-4CA1-4FB5-AA79-C652EC3E3EC1}" dt="2025-12-22T11:13:37.813" v="293" actId="2085"/>
          <ac:spMkLst>
            <pc:docMk/>
            <pc:sldMk cId="3454415773" sldId="258"/>
            <ac:spMk id="138" creationId="{FBC58276-029E-1763-83E1-070EC38F3103}"/>
          </ac:spMkLst>
        </pc:spChg>
        <pc:spChg chg="mod">
          <ac:chgData name="Stuart Dixon" userId="e3a47620-e8b4-4a2a-9db7-bf76bf10e514" providerId="ADAL" clId="{BF9C6FFA-4CA1-4FB5-AA79-C652EC3E3EC1}" dt="2025-12-22T11:13:37.813" v="293" actId="2085"/>
          <ac:spMkLst>
            <pc:docMk/>
            <pc:sldMk cId="3454415773" sldId="258"/>
            <ac:spMk id="139" creationId="{DC7C3A19-6E59-FAA7-1B3B-B103B05768AA}"/>
          </ac:spMkLst>
        </pc:spChg>
        <pc:spChg chg="mod">
          <ac:chgData name="Stuart Dixon" userId="e3a47620-e8b4-4a2a-9db7-bf76bf10e514" providerId="ADAL" clId="{BF9C6FFA-4CA1-4FB5-AA79-C652EC3E3EC1}" dt="2025-12-22T11:13:29.717" v="292" actId="2085"/>
          <ac:spMkLst>
            <pc:docMk/>
            <pc:sldMk cId="3454415773" sldId="258"/>
            <ac:spMk id="143" creationId="{5BA5C683-02BC-8147-12DF-0DE39B717293}"/>
          </ac:spMkLst>
        </pc:spChg>
        <pc:spChg chg="mod">
          <ac:chgData name="Stuart Dixon" userId="e3a47620-e8b4-4a2a-9db7-bf76bf10e514" providerId="ADAL" clId="{BF9C6FFA-4CA1-4FB5-AA79-C652EC3E3EC1}" dt="2025-12-22T11:13:29.717" v="292" actId="2085"/>
          <ac:spMkLst>
            <pc:docMk/>
            <pc:sldMk cId="3454415773" sldId="258"/>
            <ac:spMk id="144" creationId="{3DFBEDB4-9877-5500-CCF7-D9C5A0D92BEA}"/>
          </ac:spMkLst>
        </pc:spChg>
        <pc:spChg chg="add mod">
          <ac:chgData name="Stuart Dixon" userId="e3a47620-e8b4-4a2a-9db7-bf76bf10e514" providerId="ADAL" clId="{BF9C6FFA-4CA1-4FB5-AA79-C652EC3E3EC1}" dt="2025-12-22T11:14:41.034" v="306" actId="2085"/>
          <ac:spMkLst>
            <pc:docMk/>
            <pc:sldMk cId="3454415773" sldId="258"/>
            <ac:spMk id="146" creationId="{76634464-8411-82DC-BD8B-BF4B8FFB76CC}"/>
          </ac:spMkLst>
        </pc:spChg>
        <pc:spChg chg="mod">
          <ac:chgData name="Stuart Dixon" userId="e3a47620-e8b4-4a2a-9db7-bf76bf10e514" providerId="ADAL" clId="{BF9C6FFA-4CA1-4FB5-AA79-C652EC3E3EC1}" dt="2025-12-22T11:11:07.087" v="285" actId="2085"/>
          <ac:spMkLst>
            <pc:docMk/>
            <pc:sldMk cId="3454415773" sldId="258"/>
            <ac:spMk id="151" creationId="{8EA567D8-39B1-518D-7B20-4454A2C3BD79}"/>
          </ac:spMkLst>
        </pc:spChg>
        <pc:spChg chg="mod">
          <ac:chgData name="Stuart Dixon" userId="e3a47620-e8b4-4a2a-9db7-bf76bf10e514" providerId="ADAL" clId="{BF9C6FFA-4CA1-4FB5-AA79-C652EC3E3EC1}" dt="2025-12-22T11:11:07.087" v="285" actId="2085"/>
          <ac:spMkLst>
            <pc:docMk/>
            <pc:sldMk cId="3454415773" sldId="258"/>
            <ac:spMk id="152" creationId="{9E021BD3-F70A-A320-8D68-C8999D69E014}"/>
          </ac:spMkLst>
        </pc:spChg>
        <pc:spChg chg="mod">
          <ac:chgData name="Stuart Dixon" userId="e3a47620-e8b4-4a2a-9db7-bf76bf10e514" providerId="ADAL" clId="{BF9C6FFA-4CA1-4FB5-AA79-C652EC3E3EC1}" dt="2025-12-22T11:11:07.087" v="285" actId="2085"/>
          <ac:spMkLst>
            <pc:docMk/>
            <pc:sldMk cId="3454415773" sldId="258"/>
            <ac:spMk id="156" creationId="{1AE7C715-6CD9-3211-6162-E664A85A9114}"/>
          </ac:spMkLst>
        </pc:spChg>
        <pc:spChg chg="mod">
          <ac:chgData name="Stuart Dixon" userId="e3a47620-e8b4-4a2a-9db7-bf76bf10e514" providerId="ADAL" clId="{BF9C6FFA-4CA1-4FB5-AA79-C652EC3E3EC1}" dt="2025-12-22T11:11:07.087" v="285" actId="2085"/>
          <ac:spMkLst>
            <pc:docMk/>
            <pc:sldMk cId="3454415773" sldId="258"/>
            <ac:spMk id="157" creationId="{F2C6E7B0-07B4-4547-290A-023A66327A80}"/>
          </ac:spMkLst>
        </pc:spChg>
        <pc:spChg chg="mod">
          <ac:chgData name="Stuart Dixon" userId="e3a47620-e8b4-4a2a-9db7-bf76bf10e514" providerId="ADAL" clId="{BF9C6FFA-4CA1-4FB5-AA79-C652EC3E3EC1}" dt="2025-12-22T11:11:07.087" v="285" actId="2085"/>
          <ac:spMkLst>
            <pc:docMk/>
            <pc:sldMk cId="3454415773" sldId="258"/>
            <ac:spMk id="161" creationId="{79F37D2A-1845-16F2-791E-13C35A8292E6}"/>
          </ac:spMkLst>
        </pc:spChg>
        <pc:spChg chg="mod">
          <ac:chgData name="Stuart Dixon" userId="e3a47620-e8b4-4a2a-9db7-bf76bf10e514" providerId="ADAL" clId="{BF9C6FFA-4CA1-4FB5-AA79-C652EC3E3EC1}" dt="2025-12-22T11:11:07.087" v="285" actId="2085"/>
          <ac:spMkLst>
            <pc:docMk/>
            <pc:sldMk cId="3454415773" sldId="258"/>
            <ac:spMk id="162" creationId="{6B1AE71E-3E39-8912-A01C-53DEC216988C}"/>
          </ac:spMkLst>
        </pc:spChg>
        <pc:spChg chg="mod">
          <ac:chgData name="Stuart Dixon" userId="e3a47620-e8b4-4a2a-9db7-bf76bf10e514" providerId="ADAL" clId="{BF9C6FFA-4CA1-4FB5-AA79-C652EC3E3EC1}" dt="2025-12-22T11:11:07.087" v="285" actId="2085"/>
          <ac:spMkLst>
            <pc:docMk/>
            <pc:sldMk cId="3454415773" sldId="258"/>
            <ac:spMk id="166" creationId="{C838423F-601C-FA10-8BFB-B770F9D7C76D}"/>
          </ac:spMkLst>
        </pc:spChg>
        <pc:spChg chg="mod">
          <ac:chgData name="Stuart Dixon" userId="e3a47620-e8b4-4a2a-9db7-bf76bf10e514" providerId="ADAL" clId="{BF9C6FFA-4CA1-4FB5-AA79-C652EC3E3EC1}" dt="2025-12-22T11:11:07.087" v="285" actId="2085"/>
          <ac:spMkLst>
            <pc:docMk/>
            <pc:sldMk cId="3454415773" sldId="258"/>
            <ac:spMk id="167" creationId="{9215B7D1-08D9-3409-FF87-315CE4F7B8FF}"/>
          </ac:spMkLst>
        </pc:spChg>
        <pc:spChg chg="mod">
          <ac:chgData name="Stuart Dixon" userId="e3a47620-e8b4-4a2a-9db7-bf76bf10e514" providerId="ADAL" clId="{BF9C6FFA-4CA1-4FB5-AA79-C652EC3E3EC1}" dt="2025-12-22T11:13:37.813" v="293" actId="2085"/>
          <ac:spMkLst>
            <pc:docMk/>
            <pc:sldMk cId="3454415773" sldId="258"/>
            <ac:spMk id="171" creationId="{FD1FFED0-6D14-66FF-D247-354F5A0667F5}"/>
          </ac:spMkLst>
        </pc:spChg>
        <pc:spChg chg="mod">
          <ac:chgData name="Stuart Dixon" userId="e3a47620-e8b4-4a2a-9db7-bf76bf10e514" providerId="ADAL" clId="{BF9C6FFA-4CA1-4FB5-AA79-C652EC3E3EC1}" dt="2025-12-22T11:10:56.631" v="284" actId="2085"/>
          <ac:spMkLst>
            <pc:docMk/>
            <pc:sldMk cId="3454415773" sldId="258"/>
            <ac:spMk id="174" creationId="{B31D26A9-D835-AF1A-7D64-4105F2EE2669}"/>
          </ac:spMkLst>
        </pc:spChg>
        <pc:spChg chg="mod">
          <ac:chgData name="Stuart Dixon" userId="e3a47620-e8b4-4a2a-9db7-bf76bf10e514" providerId="ADAL" clId="{BF9C6FFA-4CA1-4FB5-AA79-C652EC3E3EC1}" dt="2025-12-22T11:10:56.631" v="284" actId="2085"/>
          <ac:spMkLst>
            <pc:docMk/>
            <pc:sldMk cId="3454415773" sldId="258"/>
            <ac:spMk id="175" creationId="{E1DDDAB9-1FF2-F94B-0FAA-2130D5C7AA88}"/>
          </ac:spMkLst>
        </pc:spChg>
        <pc:spChg chg="mod">
          <ac:chgData name="Stuart Dixon" userId="e3a47620-e8b4-4a2a-9db7-bf76bf10e514" providerId="ADAL" clId="{BF9C6FFA-4CA1-4FB5-AA79-C652EC3E3EC1}" dt="2025-12-22T11:13:37.813" v="293" actId="2085"/>
          <ac:spMkLst>
            <pc:docMk/>
            <pc:sldMk cId="3454415773" sldId="258"/>
            <ac:spMk id="177" creationId="{6301B033-FFD7-156B-7527-8E16CEC339F9}"/>
          </ac:spMkLst>
        </pc:spChg>
        <pc:spChg chg="mod">
          <ac:chgData name="Stuart Dixon" userId="e3a47620-e8b4-4a2a-9db7-bf76bf10e514" providerId="ADAL" clId="{BF9C6FFA-4CA1-4FB5-AA79-C652EC3E3EC1}" dt="2025-12-22T11:13:37.813" v="293" actId="2085"/>
          <ac:spMkLst>
            <pc:docMk/>
            <pc:sldMk cId="3454415773" sldId="258"/>
            <ac:spMk id="181" creationId="{C585D941-0AC5-9591-E807-B984F4326838}"/>
          </ac:spMkLst>
        </pc:spChg>
        <pc:spChg chg="mod">
          <ac:chgData name="Stuart Dixon" userId="e3a47620-e8b4-4a2a-9db7-bf76bf10e514" providerId="ADAL" clId="{BF9C6FFA-4CA1-4FB5-AA79-C652EC3E3EC1}" dt="2025-12-22T11:13:37.813" v="293" actId="2085"/>
          <ac:spMkLst>
            <pc:docMk/>
            <pc:sldMk cId="3454415773" sldId="258"/>
            <ac:spMk id="182" creationId="{4E78055C-0A8F-35B3-356F-848FAADD8B66}"/>
          </ac:spMkLst>
        </pc:spChg>
        <pc:spChg chg="mod">
          <ac:chgData name="Stuart Dixon" userId="e3a47620-e8b4-4a2a-9db7-bf76bf10e514" providerId="ADAL" clId="{BF9C6FFA-4CA1-4FB5-AA79-C652EC3E3EC1}" dt="2025-12-22T11:13:44.720" v="294" actId="2085"/>
          <ac:spMkLst>
            <pc:docMk/>
            <pc:sldMk cId="3454415773" sldId="258"/>
            <ac:spMk id="186" creationId="{8C7B4E33-8179-D955-7301-AFA5BB7CFEAA}"/>
          </ac:spMkLst>
        </pc:spChg>
        <pc:spChg chg="mod">
          <ac:chgData name="Stuart Dixon" userId="e3a47620-e8b4-4a2a-9db7-bf76bf10e514" providerId="ADAL" clId="{BF9C6FFA-4CA1-4FB5-AA79-C652EC3E3EC1}" dt="2025-12-22T11:13:44.720" v="294" actId="2085"/>
          <ac:spMkLst>
            <pc:docMk/>
            <pc:sldMk cId="3454415773" sldId="258"/>
            <ac:spMk id="187" creationId="{DBEFB726-5AE2-A8AB-507C-BC06406DDADC}"/>
          </ac:spMkLst>
        </pc:spChg>
        <pc:spChg chg="mod">
          <ac:chgData name="Stuart Dixon" userId="e3a47620-e8b4-4a2a-9db7-bf76bf10e514" providerId="ADAL" clId="{BF9C6FFA-4CA1-4FB5-AA79-C652EC3E3EC1}" dt="2025-12-22T11:13:44.720" v="294" actId="2085"/>
          <ac:spMkLst>
            <pc:docMk/>
            <pc:sldMk cId="3454415773" sldId="258"/>
            <ac:spMk id="191" creationId="{E78BC2E1-5D03-3FCC-F1A6-5369A22E1A87}"/>
          </ac:spMkLst>
        </pc:spChg>
        <pc:spChg chg="mod">
          <ac:chgData name="Stuart Dixon" userId="e3a47620-e8b4-4a2a-9db7-bf76bf10e514" providerId="ADAL" clId="{BF9C6FFA-4CA1-4FB5-AA79-C652EC3E3EC1}" dt="2025-12-22T11:13:44.720" v="294" actId="2085"/>
          <ac:spMkLst>
            <pc:docMk/>
            <pc:sldMk cId="3454415773" sldId="258"/>
            <ac:spMk id="192" creationId="{F0E20FE0-8732-7AE4-9412-D492F732CFA3}"/>
          </ac:spMkLst>
        </pc:spChg>
        <pc:spChg chg="mod">
          <ac:chgData name="Stuart Dixon" userId="e3a47620-e8b4-4a2a-9db7-bf76bf10e514" providerId="ADAL" clId="{BF9C6FFA-4CA1-4FB5-AA79-C652EC3E3EC1}" dt="2025-12-22T11:13:44.720" v="294" actId="2085"/>
          <ac:spMkLst>
            <pc:docMk/>
            <pc:sldMk cId="3454415773" sldId="258"/>
            <ac:spMk id="196" creationId="{807887B4-E564-B679-9E42-BD0C8C8442B8}"/>
          </ac:spMkLst>
        </pc:spChg>
        <pc:spChg chg="mod">
          <ac:chgData name="Stuart Dixon" userId="e3a47620-e8b4-4a2a-9db7-bf76bf10e514" providerId="ADAL" clId="{BF9C6FFA-4CA1-4FB5-AA79-C652EC3E3EC1}" dt="2025-12-22T11:13:44.720" v="294" actId="2085"/>
          <ac:spMkLst>
            <pc:docMk/>
            <pc:sldMk cId="3454415773" sldId="258"/>
            <ac:spMk id="197" creationId="{A6B972AD-989A-250D-E635-891FB8FC4F4B}"/>
          </ac:spMkLst>
        </pc:spChg>
        <pc:spChg chg="mod">
          <ac:chgData name="Stuart Dixon" userId="e3a47620-e8b4-4a2a-9db7-bf76bf10e514" providerId="ADAL" clId="{BF9C6FFA-4CA1-4FB5-AA79-C652EC3E3EC1}" dt="2025-12-22T11:12:58.591" v="289" actId="2085"/>
          <ac:spMkLst>
            <pc:docMk/>
            <pc:sldMk cId="3454415773" sldId="258"/>
            <ac:spMk id="211" creationId="{7D17B0DA-6AAC-F26D-C388-4256222FF358}"/>
          </ac:spMkLst>
        </pc:spChg>
        <pc:spChg chg="mod">
          <ac:chgData name="Stuart Dixon" userId="e3a47620-e8b4-4a2a-9db7-bf76bf10e514" providerId="ADAL" clId="{BF9C6FFA-4CA1-4FB5-AA79-C652EC3E3EC1}" dt="2025-12-22T11:12:58.591" v="289" actId="2085"/>
          <ac:spMkLst>
            <pc:docMk/>
            <pc:sldMk cId="3454415773" sldId="258"/>
            <ac:spMk id="212" creationId="{04D7B2EF-1977-DC6F-125D-822BE9C2FE24}"/>
          </ac:spMkLst>
        </pc:spChg>
        <pc:spChg chg="mod">
          <ac:chgData name="Stuart Dixon" userId="e3a47620-e8b4-4a2a-9db7-bf76bf10e514" providerId="ADAL" clId="{BF9C6FFA-4CA1-4FB5-AA79-C652EC3E3EC1}" dt="2025-12-22T11:12:58.591" v="289" actId="2085"/>
          <ac:spMkLst>
            <pc:docMk/>
            <pc:sldMk cId="3454415773" sldId="258"/>
            <ac:spMk id="216" creationId="{2C0FF7D2-82DC-32CC-1393-DAC188C84653}"/>
          </ac:spMkLst>
        </pc:spChg>
        <pc:spChg chg="mod">
          <ac:chgData name="Stuart Dixon" userId="e3a47620-e8b4-4a2a-9db7-bf76bf10e514" providerId="ADAL" clId="{BF9C6FFA-4CA1-4FB5-AA79-C652EC3E3EC1}" dt="2025-12-22T11:12:58.591" v="289" actId="2085"/>
          <ac:spMkLst>
            <pc:docMk/>
            <pc:sldMk cId="3454415773" sldId="258"/>
            <ac:spMk id="217" creationId="{65D6C71E-6A9A-EE7A-9E58-87A0CA45EA75}"/>
          </ac:spMkLst>
        </pc:spChg>
        <pc:spChg chg="mod">
          <ac:chgData name="Stuart Dixon" userId="e3a47620-e8b4-4a2a-9db7-bf76bf10e514" providerId="ADAL" clId="{BF9C6FFA-4CA1-4FB5-AA79-C652EC3E3EC1}" dt="2025-12-22T11:12:58.591" v="289" actId="2085"/>
          <ac:spMkLst>
            <pc:docMk/>
            <pc:sldMk cId="3454415773" sldId="258"/>
            <ac:spMk id="221" creationId="{58E7D570-C850-9517-6493-3B444E7C07DA}"/>
          </ac:spMkLst>
        </pc:spChg>
        <pc:spChg chg="mod">
          <ac:chgData name="Stuart Dixon" userId="e3a47620-e8b4-4a2a-9db7-bf76bf10e514" providerId="ADAL" clId="{BF9C6FFA-4CA1-4FB5-AA79-C652EC3E3EC1}" dt="2025-12-22T11:12:58.591" v="289" actId="2085"/>
          <ac:spMkLst>
            <pc:docMk/>
            <pc:sldMk cId="3454415773" sldId="258"/>
            <ac:spMk id="222" creationId="{4F8EE1E6-5E75-6506-87E9-68831BE7251B}"/>
          </ac:spMkLst>
        </pc:spChg>
        <pc:spChg chg="mod">
          <ac:chgData name="Stuart Dixon" userId="e3a47620-e8b4-4a2a-9db7-bf76bf10e514" providerId="ADAL" clId="{BF9C6FFA-4CA1-4FB5-AA79-C652EC3E3EC1}" dt="2025-12-22T11:13:05.097" v="290" actId="2085"/>
          <ac:spMkLst>
            <pc:docMk/>
            <pc:sldMk cId="3454415773" sldId="258"/>
            <ac:spMk id="226" creationId="{08DF9B12-2CC8-C090-8D23-3D041CD7A920}"/>
          </ac:spMkLst>
        </pc:spChg>
        <pc:spChg chg="mod">
          <ac:chgData name="Stuart Dixon" userId="e3a47620-e8b4-4a2a-9db7-bf76bf10e514" providerId="ADAL" clId="{BF9C6FFA-4CA1-4FB5-AA79-C652EC3E3EC1}" dt="2025-12-22T11:13:05.097" v="290" actId="2085"/>
          <ac:spMkLst>
            <pc:docMk/>
            <pc:sldMk cId="3454415773" sldId="258"/>
            <ac:spMk id="227" creationId="{ED2F815F-3173-1696-C44D-A6F9B02B3D74}"/>
          </ac:spMkLst>
        </pc:spChg>
        <pc:spChg chg="mod">
          <ac:chgData name="Stuart Dixon" userId="e3a47620-e8b4-4a2a-9db7-bf76bf10e514" providerId="ADAL" clId="{BF9C6FFA-4CA1-4FB5-AA79-C652EC3E3EC1}" dt="2025-12-22T11:13:05.097" v="290" actId="2085"/>
          <ac:spMkLst>
            <pc:docMk/>
            <pc:sldMk cId="3454415773" sldId="258"/>
            <ac:spMk id="231" creationId="{492EB516-F5DD-212E-CBA6-852E6BCCF2C8}"/>
          </ac:spMkLst>
        </pc:spChg>
        <pc:spChg chg="mod">
          <ac:chgData name="Stuart Dixon" userId="e3a47620-e8b4-4a2a-9db7-bf76bf10e514" providerId="ADAL" clId="{BF9C6FFA-4CA1-4FB5-AA79-C652EC3E3EC1}" dt="2025-12-22T11:13:05.097" v="290" actId="2085"/>
          <ac:spMkLst>
            <pc:docMk/>
            <pc:sldMk cId="3454415773" sldId="258"/>
            <ac:spMk id="232" creationId="{FF7F9E24-8CEE-3C05-3FAD-83B4E181C297}"/>
          </ac:spMkLst>
        </pc:spChg>
        <pc:spChg chg="mod">
          <ac:chgData name="Stuart Dixon" userId="e3a47620-e8b4-4a2a-9db7-bf76bf10e514" providerId="ADAL" clId="{BF9C6FFA-4CA1-4FB5-AA79-C652EC3E3EC1}" dt="2025-12-22T11:12:58.591" v="289" actId="2085"/>
          <ac:spMkLst>
            <pc:docMk/>
            <pc:sldMk cId="3454415773" sldId="258"/>
            <ac:spMk id="236" creationId="{66902DF7-6565-B11F-B96D-FA2863D4ACFC}"/>
          </ac:spMkLst>
        </pc:spChg>
        <pc:spChg chg="mod">
          <ac:chgData name="Stuart Dixon" userId="e3a47620-e8b4-4a2a-9db7-bf76bf10e514" providerId="ADAL" clId="{BF9C6FFA-4CA1-4FB5-AA79-C652EC3E3EC1}" dt="2025-12-22T11:12:58.591" v="289" actId="2085"/>
          <ac:spMkLst>
            <pc:docMk/>
            <pc:sldMk cId="3454415773" sldId="258"/>
            <ac:spMk id="237" creationId="{0A2949A8-C576-52B4-B653-086F3CF636BE}"/>
          </ac:spMkLst>
        </pc:spChg>
        <pc:spChg chg="mod">
          <ac:chgData name="Stuart Dixon" userId="e3a47620-e8b4-4a2a-9db7-bf76bf10e514" providerId="ADAL" clId="{BF9C6FFA-4CA1-4FB5-AA79-C652EC3E3EC1}" dt="2025-12-22T11:13:05.097" v="290" actId="2085"/>
          <ac:spMkLst>
            <pc:docMk/>
            <pc:sldMk cId="3454415773" sldId="258"/>
            <ac:spMk id="244" creationId="{A7014BF4-8C92-5351-236D-8AA20C88F39D}"/>
          </ac:spMkLst>
        </pc:spChg>
        <pc:spChg chg="mod">
          <ac:chgData name="Stuart Dixon" userId="e3a47620-e8b4-4a2a-9db7-bf76bf10e514" providerId="ADAL" clId="{BF9C6FFA-4CA1-4FB5-AA79-C652EC3E3EC1}" dt="2025-12-22T11:13:05.097" v="290" actId="2085"/>
          <ac:spMkLst>
            <pc:docMk/>
            <pc:sldMk cId="3454415773" sldId="258"/>
            <ac:spMk id="245" creationId="{F358EB5B-B7E7-85B0-1138-0D7B99E3CA22}"/>
          </ac:spMkLst>
        </pc:spChg>
        <pc:spChg chg="mod">
          <ac:chgData name="Stuart Dixon" userId="e3a47620-e8b4-4a2a-9db7-bf76bf10e514" providerId="ADAL" clId="{BF9C6FFA-4CA1-4FB5-AA79-C652EC3E3EC1}" dt="2025-12-22T11:13:49.467" v="295" actId="2085"/>
          <ac:spMkLst>
            <pc:docMk/>
            <pc:sldMk cId="3454415773" sldId="258"/>
            <ac:spMk id="261" creationId="{8D442EBB-84E9-F81C-6F92-44144CB73E54}"/>
          </ac:spMkLst>
        </pc:spChg>
        <pc:spChg chg="mod">
          <ac:chgData name="Stuart Dixon" userId="e3a47620-e8b4-4a2a-9db7-bf76bf10e514" providerId="ADAL" clId="{BF9C6FFA-4CA1-4FB5-AA79-C652EC3E3EC1}" dt="2025-12-22T11:13:49.467" v="295" actId="2085"/>
          <ac:spMkLst>
            <pc:docMk/>
            <pc:sldMk cId="3454415773" sldId="258"/>
            <ac:spMk id="262" creationId="{715BAE7B-72EB-7DFB-2CC8-5435064C0A01}"/>
          </ac:spMkLst>
        </pc:spChg>
        <pc:spChg chg="mod">
          <ac:chgData name="Stuart Dixon" userId="e3a47620-e8b4-4a2a-9db7-bf76bf10e514" providerId="ADAL" clId="{BF9C6FFA-4CA1-4FB5-AA79-C652EC3E3EC1}" dt="2025-12-22T11:13:49.467" v="295" actId="2085"/>
          <ac:spMkLst>
            <pc:docMk/>
            <pc:sldMk cId="3454415773" sldId="258"/>
            <ac:spMk id="265" creationId="{79CEB45B-6291-735D-E1AB-638283174394}"/>
          </ac:spMkLst>
        </pc:spChg>
        <pc:spChg chg="mod">
          <ac:chgData name="Stuart Dixon" userId="e3a47620-e8b4-4a2a-9db7-bf76bf10e514" providerId="ADAL" clId="{BF9C6FFA-4CA1-4FB5-AA79-C652EC3E3EC1}" dt="2025-12-22T11:13:49.467" v="295" actId="2085"/>
          <ac:spMkLst>
            <pc:docMk/>
            <pc:sldMk cId="3454415773" sldId="258"/>
            <ac:spMk id="266" creationId="{F53C3192-D15D-E8F8-7A27-EECC27DDAC63}"/>
          </ac:spMkLst>
        </pc:spChg>
        <pc:spChg chg="mod">
          <ac:chgData name="Stuart Dixon" userId="e3a47620-e8b4-4a2a-9db7-bf76bf10e514" providerId="ADAL" clId="{BF9C6FFA-4CA1-4FB5-AA79-C652EC3E3EC1}" dt="2025-12-22T11:13:53.629" v="296" actId="2085"/>
          <ac:spMkLst>
            <pc:docMk/>
            <pc:sldMk cId="3454415773" sldId="258"/>
            <ac:spMk id="272" creationId="{1C66714C-E473-5F7A-9987-D92F842521FC}"/>
          </ac:spMkLst>
        </pc:spChg>
        <pc:spChg chg="mod">
          <ac:chgData name="Stuart Dixon" userId="e3a47620-e8b4-4a2a-9db7-bf76bf10e514" providerId="ADAL" clId="{BF9C6FFA-4CA1-4FB5-AA79-C652EC3E3EC1}" dt="2025-12-22T11:13:53.629" v="296" actId="2085"/>
          <ac:spMkLst>
            <pc:docMk/>
            <pc:sldMk cId="3454415773" sldId="258"/>
            <ac:spMk id="273" creationId="{FB462E09-D5EE-7908-1123-B747CE229B8A}"/>
          </ac:spMkLst>
        </pc:spChg>
        <pc:spChg chg="mod">
          <ac:chgData name="Stuart Dixon" userId="e3a47620-e8b4-4a2a-9db7-bf76bf10e514" providerId="ADAL" clId="{BF9C6FFA-4CA1-4FB5-AA79-C652EC3E3EC1}" dt="2025-12-22T11:13:53.629" v="296" actId="2085"/>
          <ac:spMkLst>
            <pc:docMk/>
            <pc:sldMk cId="3454415773" sldId="258"/>
            <ac:spMk id="274" creationId="{E94BD3C9-5BFA-0739-ACC5-593F13FCE9DB}"/>
          </ac:spMkLst>
        </pc:spChg>
        <pc:spChg chg="mod">
          <ac:chgData name="Stuart Dixon" userId="e3a47620-e8b4-4a2a-9db7-bf76bf10e514" providerId="ADAL" clId="{BF9C6FFA-4CA1-4FB5-AA79-C652EC3E3EC1}" dt="2025-12-22T11:13:53.629" v="296" actId="2085"/>
          <ac:spMkLst>
            <pc:docMk/>
            <pc:sldMk cId="3454415773" sldId="258"/>
            <ac:spMk id="275" creationId="{6A7711C2-0555-B3D3-10ED-77F0678E7D63}"/>
          </ac:spMkLst>
        </pc:spChg>
        <pc:spChg chg="mod">
          <ac:chgData name="Stuart Dixon" userId="e3a47620-e8b4-4a2a-9db7-bf76bf10e514" providerId="ADAL" clId="{BF9C6FFA-4CA1-4FB5-AA79-C652EC3E3EC1}" dt="2025-12-22T11:13:58.220" v="297" actId="2085"/>
          <ac:spMkLst>
            <pc:docMk/>
            <pc:sldMk cId="3454415773" sldId="258"/>
            <ac:spMk id="296" creationId="{8D829010-CF3B-491C-BD40-0A7397C3AFA9}"/>
          </ac:spMkLst>
        </pc:spChg>
        <pc:spChg chg="mod">
          <ac:chgData name="Stuart Dixon" userId="e3a47620-e8b4-4a2a-9db7-bf76bf10e514" providerId="ADAL" clId="{BF9C6FFA-4CA1-4FB5-AA79-C652EC3E3EC1}" dt="2025-12-22T11:13:58.220" v="297" actId="2085"/>
          <ac:spMkLst>
            <pc:docMk/>
            <pc:sldMk cId="3454415773" sldId="258"/>
            <ac:spMk id="297" creationId="{A5A26065-DDB5-0671-1F19-CA0E1F0E36F5}"/>
          </ac:spMkLst>
        </pc:spChg>
        <pc:spChg chg="mod">
          <ac:chgData name="Stuart Dixon" userId="e3a47620-e8b4-4a2a-9db7-bf76bf10e514" providerId="ADAL" clId="{BF9C6FFA-4CA1-4FB5-AA79-C652EC3E3EC1}" dt="2025-12-22T11:13:58.220" v="297" actId="2085"/>
          <ac:spMkLst>
            <pc:docMk/>
            <pc:sldMk cId="3454415773" sldId="258"/>
            <ac:spMk id="298" creationId="{B0E34BD0-7F6D-CF97-F7DD-343C10C394A8}"/>
          </ac:spMkLst>
        </pc:spChg>
        <pc:spChg chg="mod">
          <ac:chgData name="Stuart Dixon" userId="e3a47620-e8b4-4a2a-9db7-bf76bf10e514" providerId="ADAL" clId="{BF9C6FFA-4CA1-4FB5-AA79-C652EC3E3EC1}" dt="2025-12-22T11:13:58.220" v="297" actId="2085"/>
          <ac:spMkLst>
            <pc:docMk/>
            <pc:sldMk cId="3454415773" sldId="258"/>
            <ac:spMk id="302" creationId="{EF10E762-5639-AE3A-F841-F1EBF006C240}"/>
          </ac:spMkLst>
        </pc:spChg>
        <pc:spChg chg="mod">
          <ac:chgData name="Stuart Dixon" userId="e3a47620-e8b4-4a2a-9db7-bf76bf10e514" providerId="ADAL" clId="{BF9C6FFA-4CA1-4FB5-AA79-C652EC3E3EC1}" dt="2025-12-22T11:14:04.426" v="298" actId="2085"/>
          <ac:spMkLst>
            <pc:docMk/>
            <pc:sldMk cId="3454415773" sldId="258"/>
            <ac:spMk id="306" creationId="{6C4BC62F-C309-3D5B-286B-6785A2DEA386}"/>
          </ac:spMkLst>
        </pc:spChg>
        <pc:spChg chg="mod">
          <ac:chgData name="Stuart Dixon" userId="e3a47620-e8b4-4a2a-9db7-bf76bf10e514" providerId="ADAL" clId="{BF9C6FFA-4CA1-4FB5-AA79-C652EC3E3EC1}" dt="2025-12-22T11:14:04.426" v="298" actId="2085"/>
          <ac:spMkLst>
            <pc:docMk/>
            <pc:sldMk cId="3454415773" sldId="258"/>
            <ac:spMk id="307" creationId="{7D8C7E74-4FA0-0ED4-8479-0356831B3502}"/>
          </ac:spMkLst>
        </pc:spChg>
        <pc:spChg chg="mod">
          <ac:chgData name="Stuart Dixon" userId="e3a47620-e8b4-4a2a-9db7-bf76bf10e514" providerId="ADAL" clId="{BF9C6FFA-4CA1-4FB5-AA79-C652EC3E3EC1}" dt="2025-12-22T11:14:04.426" v="298" actId="2085"/>
          <ac:spMkLst>
            <pc:docMk/>
            <pc:sldMk cId="3454415773" sldId="258"/>
            <ac:spMk id="311" creationId="{735F9471-80EC-9C72-4200-A9FD5D104A67}"/>
          </ac:spMkLst>
        </pc:spChg>
        <pc:spChg chg="mod">
          <ac:chgData name="Stuart Dixon" userId="e3a47620-e8b4-4a2a-9db7-bf76bf10e514" providerId="ADAL" clId="{BF9C6FFA-4CA1-4FB5-AA79-C652EC3E3EC1}" dt="2025-12-22T11:14:04.426" v="298" actId="2085"/>
          <ac:spMkLst>
            <pc:docMk/>
            <pc:sldMk cId="3454415773" sldId="258"/>
            <ac:spMk id="312" creationId="{9D326262-7813-EF94-3DF4-7D444DA37BA1}"/>
          </ac:spMkLst>
        </pc:spChg>
        <pc:spChg chg="mod">
          <ac:chgData name="Stuart Dixon" userId="e3a47620-e8b4-4a2a-9db7-bf76bf10e514" providerId="ADAL" clId="{BF9C6FFA-4CA1-4FB5-AA79-C652EC3E3EC1}" dt="2025-12-22T11:14:04.426" v="298" actId="2085"/>
          <ac:spMkLst>
            <pc:docMk/>
            <pc:sldMk cId="3454415773" sldId="258"/>
            <ac:spMk id="315" creationId="{4AECD2E4-1537-FDE4-CAFB-A0838596EB4A}"/>
          </ac:spMkLst>
        </pc:spChg>
        <pc:spChg chg="mod">
          <ac:chgData name="Stuart Dixon" userId="e3a47620-e8b4-4a2a-9db7-bf76bf10e514" providerId="ADAL" clId="{BF9C6FFA-4CA1-4FB5-AA79-C652EC3E3EC1}" dt="2025-12-22T11:14:04.426" v="298" actId="2085"/>
          <ac:spMkLst>
            <pc:docMk/>
            <pc:sldMk cId="3454415773" sldId="258"/>
            <ac:spMk id="316" creationId="{1289551C-5154-A59E-6C20-6D93C384E21F}"/>
          </ac:spMkLst>
        </pc:spChg>
        <pc:spChg chg="mod">
          <ac:chgData name="Stuart Dixon" userId="e3a47620-e8b4-4a2a-9db7-bf76bf10e514" providerId="ADAL" clId="{BF9C6FFA-4CA1-4FB5-AA79-C652EC3E3EC1}" dt="2025-12-22T11:14:10.184" v="299" actId="2085"/>
          <ac:spMkLst>
            <pc:docMk/>
            <pc:sldMk cId="3454415773" sldId="258"/>
            <ac:spMk id="325" creationId="{5EC68252-4872-AAEF-574B-5D6F016C202D}"/>
          </ac:spMkLst>
        </pc:spChg>
        <pc:spChg chg="mod">
          <ac:chgData name="Stuart Dixon" userId="e3a47620-e8b4-4a2a-9db7-bf76bf10e514" providerId="ADAL" clId="{BF9C6FFA-4CA1-4FB5-AA79-C652EC3E3EC1}" dt="2025-12-22T11:14:10.184" v="299" actId="2085"/>
          <ac:spMkLst>
            <pc:docMk/>
            <pc:sldMk cId="3454415773" sldId="258"/>
            <ac:spMk id="326" creationId="{BD3EBE84-021C-F7C7-2033-C58042F85013}"/>
          </ac:spMkLst>
        </pc:spChg>
        <pc:spChg chg="mod">
          <ac:chgData name="Stuart Dixon" userId="e3a47620-e8b4-4a2a-9db7-bf76bf10e514" providerId="ADAL" clId="{BF9C6FFA-4CA1-4FB5-AA79-C652EC3E3EC1}" dt="2025-12-22T11:14:10.184" v="299" actId="2085"/>
          <ac:spMkLst>
            <pc:docMk/>
            <pc:sldMk cId="3454415773" sldId="258"/>
            <ac:spMk id="330" creationId="{46B10809-6F6B-0884-5D4F-1260F3BD9934}"/>
          </ac:spMkLst>
        </pc:spChg>
        <pc:spChg chg="mod">
          <ac:chgData name="Stuart Dixon" userId="e3a47620-e8b4-4a2a-9db7-bf76bf10e514" providerId="ADAL" clId="{BF9C6FFA-4CA1-4FB5-AA79-C652EC3E3EC1}" dt="2025-12-22T11:14:10.184" v="299" actId="2085"/>
          <ac:spMkLst>
            <pc:docMk/>
            <pc:sldMk cId="3454415773" sldId="258"/>
            <ac:spMk id="331" creationId="{137EDB9A-4EFD-9EBD-8BF3-CFBF60262FAA}"/>
          </ac:spMkLst>
        </pc:spChg>
        <pc:spChg chg="mod">
          <ac:chgData name="Stuart Dixon" userId="e3a47620-e8b4-4a2a-9db7-bf76bf10e514" providerId="ADAL" clId="{BF9C6FFA-4CA1-4FB5-AA79-C652EC3E3EC1}" dt="2025-12-22T11:14:17.646" v="300" actId="2085"/>
          <ac:spMkLst>
            <pc:docMk/>
            <pc:sldMk cId="3454415773" sldId="258"/>
            <ac:spMk id="335" creationId="{7629AB70-D679-A8A4-0516-0A34FB4C1744}"/>
          </ac:spMkLst>
        </pc:spChg>
        <pc:spChg chg="mod">
          <ac:chgData name="Stuart Dixon" userId="e3a47620-e8b4-4a2a-9db7-bf76bf10e514" providerId="ADAL" clId="{BF9C6FFA-4CA1-4FB5-AA79-C652EC3E3EC1}" dt="2025-12-22T11:14:17.646" v="300" actId="2085"/>
          <ac:spMkLst>
            <pc:docMk/>
            <pc:sldMk cId="3454415773" sldId="258"/>
            <ac:spMk id="336" creationId="{CDBA22FF-42E8-59E6-1B00-590D3D0F9F2E}"/>
          </ac:spMkLst>
        </pc:spChg>
        <pc:spChg chg="mod">
          <ac:chgData name="Stuart Dixon" userId="e3a47620-e8b4-4a2a-9db7-bf76bf10e514" providerId="ADAL" clId="{BF9C6FFA-4CA1-4FB5-AA79-C652EC3E3EC1}" dt="2025-12-22T11:14:17.646" v="300" actId="2085"/>
          <ac:spMkLst>
            <pc:docMk/>
            <pc:sldMk cId="3454415773" sldId="258"/>
            <ac:spMk id="340" creationId="{7AC1B00E-7D5A-724A-1360-5225A171C00A}"/>
          </ac:spMkLst>
        </pc:spChg>
        <pc:spChg chg="mod">
          <ac:chgData name="Stuart Dixon" userId="e3a47620-e8b4-4a2a-9db7-bf76bf10e514" providerId="ADAL" clId="{BF9C6FFA-4CA1-4FB5-AA79-C652EC3E3EC1}" dt="2025-12-22T11:14:17.646" v="300" actId="2085"/>
          <ac:spMkLst>
            <pc:docMk/>
            <pc:sldMk cId="3454415773" sldId="258"/>
            <ac:spMk id="341" creationId="{19E991A6-6D8A-8708-07FE-6FEBF0F63015}"/>
          </ac:spMkLst>
        </pc:spChg>
        <pc:spChg chg="mod">
          <ac:chgData name="Stuart Dixon" userId="e3a47620-e8b4-4a2a-9db7-bf76bf10e514" providerId="ADAL" clId="{BF9C6FFA-4CA1-4FB5-AA79-C652EC3E3EC1}" dt="2025-12-22T11:14:17.646" v="300" actId="2085"/>
          <ac:spMkLst>
            <pc:docMk/>
            <pc:sldMk cId="3454415773" sldId="258"/>
            <ac:spMk id="345" creationId="{3505A6C8-DF34-AE5C-1126-ABF38CEAAEE2}"/>
          </ac:spMkLst>
        </pc:spChg>
        <pc:spChg chg="mod">
          <ac:chgData name="Stuart Dixon" userId="e3a47620-e8b4-4a2a-9db7-bf76bf10e514" providerId="ADAL" clId="{BF9C6FFA-4CA1-4FB5-AA79-C652EC3E3EC1}" dt="2025-12-22T11:14:17.646" v="300" actId="2085"/>
          <ac:spMkLst>
            <pc:docMk/>
            <pc:sldMk cId="3454415773" sldId="258"/>
            <ac:spMk id="346" creationId="{FC600535-3ABF-1495-07C1-C30B89F32CAF}"/>
          </ac:spMkLst>
        </pc:spChg>
        <pc:spChg chg="mod">
          <ac:chgData name="Stuart Dixon" userId="e3a47620-e8b4-4a2a-9db7-bf76bf10e514" providerId="ADAL" clId="{BF9C6FFA-4CA1-4FB5-AA79-C652EC3E3EC1}" dt="2025-12-22T11:14:10.184" v="299" actId="2085"/>
          <ac:spMkLst>
            <pc:docMk/>
            <pc:sldMk cId="3454415773" sldId="258"/>
            <ac:spMk id="350" creationId="{A573E178-3C4B-4730-55F0-D1E4468823F1}"/>
          </ac:spMkLst>
        </pc:spChg>
        <pc:spChg chg="mod">
          <ac:chgData name="Stuart Dixon" userId="e3a47620-e8b4-4a2a-9db7-bf76bf10e514" providerId="ADAL" clId="{BF9C6FFA-4CA1-4FB5-AA79-C652EC3E3EC1}" dt="2025-12-22T11:14:10.184" v="299" actId="2085"/>
          <ac:spMkLst>
            <pc:docMk/>
            <pc:sldMk cId="3454415773" sldId="258"/>
            <ac:spMk id="351" creationId="{99AE611E-E7DF-0321-961B-6FAA9DC96858}"/>
          </ac:spMkLst>
        </pc:spChg>
        <pc:spChg chg="mod">
          <ac:chgData name="Stuart Dixon" userId="e3a47620-e8b4-4a2a-9db7-bf76bf10e514" providerId="ADAL" clId="{BF9C6FFA-4CA1-4FB5-AA79-C652EC3E3EC1}" dt="2025-12-22T11:14:17.646" v="300" actId="2085"/>
          <ac:spMkLst>
            <pc:docMk/>
            <pc:sldMk cId="3454415773" sldId="258"/>
            <ac:spMk id="357" creationId="{F2E201BA-10F8-2ACC-19D7-6F64D74E1DB1}"/>
          </ac:spMkLst>
        </pc:spChg>
        <pc:spChg chg="mod">
          <ac:chgData name="Stuart Dixon" userId="e3a47620-e8b4-4a2a-9db7-bf76bf10e514" providerId="ADAL" clId="{BF9C6FFA-4CA1-4FB5-AA79-C652EC3E3EC1}" dt="2025-12-22T11:14:17.646" v="300" actId="2085"/>
          <ac:spMkLst>
            <pc:docMk/>
            <pc:sldMk cId="3454415773" sldId="258"/>
            <ac:spMk id="358" creationId="{80567121-569C-6037-F211-43A9005279D6}"/>
          </ac:spMkLst>
        </pc:spChg>
        <pc:spChg chg="mod">
          <ac:chgData name="Stuart Dixon" userId="e3a47620-e8b4-4a2a-9db7-bf76bf10e514" providerId="ADAL" clId="{BF9C6FFA-4CA1-4FB5-AA79-C652EC3E3EC1}" dt="2025-12-22T11:14:24.187" v="301" actId="2085"/>
          <ac:spMkLst>
            <pc:docMk/>
            <pc:sldMk cId="3454415773" sldId="258"/>
            <ac:spMk id="362" creationId="{E50E7A06-CE88-6556-CBED-B37B6BB3117B}"/>
          </ac:spMkLst>
        </pc:spChg>
        <pc:spChg chg="mod">
          <ac:chgData name="Stuart Dixon" userId="e3a47620-e8b4-4a2a-9db7-bf76bf10e514" providerId="ADAL" clId="{BF9C6FFA-4CA1-4FB5-AA79-C652EC3E3EC1}" dt="2025-12-22T11:14:24.187" v="301" actId="2085"/>
          <ac:spMkLst>
            <pc:docMk/>
            <pc:sldMk cId="3454415773" sldId="258"/>
            <ac:spMk id="363" creationId="{A44D5D2F-23DE-8486-8F71-D7AC04AD36A0}"/>
          </ac:spMkLst>
        </pc:spChg>
        <pc:spChg chg="mod">
          <ac:chgData name="Stuart Dixon" userId="e3a47620-e8b4-4a2a-9db7-bf76bf10e514" providerId="ADAL" clId="{BF9C6FFA-4CA1-4FB5-AA79-C652EC3E3EC1}" dt="2025-12-22T11:14:24.187" v="301" actId="2085"/>
          <ac:spMkLst>
            <pc:docMk/>
            <pc:sldMk cId="3454415773" sldId="258"/>
            <ac:spMk id="367" creationId="{C1D4A7D8-FC06-D280-3CE2-FB087DE73814}"/>
          </ac:spMkLst>
        </pc:spChg>
        <pc:spChg chg="mod">
          <ac:chgData name="Stuart Dixon" userId="e3a47620-e8b4-4a2a-9db7-bf76bf10e514" providerId="ADAL" clId="{BF9C6FFA-4CA1-4FB5-AA79-C652EC3E3EC1}" dt="2025-12-22T11:14:24.187" v="301" actId="2085"/>
          <ac:spMkLst>
            <pc:docMk/>
            <pc:sldMk cId="3454415773" sldId="258"/>
            <ac:spMk id="368" creationId="{1303C509-BC45-A5C7-ED84-435920ECACCF}"/>
          </ac:spMkLst>
        </pc:spChg>
        <pc:spChg chg="mod">
          <ac:chgData name="Stuart Dixon" userId="e3a47620-e8b4-4a2a-9db7-bf76bf10e514" providerId="ADAL" clId="{BF9C6FFA-4CA1-4FB5-AA79-C652EC3E3EC1}" dt="2025-12-22T11:14:24.187" v="301" actId="2085"/>
          <ac:spMkLst>
            <pc:docMk/>
            <pc:sldMk cId="3454415773" sldId="258"/>
            <ac:spMk id="372" creationId="{6D271147-0B17-9838-40CD-4F2AAA63E945}"/>
          </ac:spMkLst>
        </pc:spChg>
        <pc:spChg chg="mod">
          <ac:chgData name="Stuart Dixon" userId="e3a47620-e8b4-4a2a-9db7-bf76bf10e514" providerId="ADAL" clId="{BF9C6FFA-4CA1-4FB5-AA79-C652EC3E3EC1}" dt="2025-12-22T11:14:24.187" v="301" actId="2085"/>
          <ac:spMkLst>
            <pc:docMk/>
            <pc:sldMk cId="3454415773" sldId="258"/>
            <ac:spMk id="373" creationId="{67CCD91E-2E04-316B-1414-F4E0FD3FEAAC}"/>
          </ac:spMkLst>
        </pc:spChg>
        <pc:spChg chg="mod">
          <ac:chgData name="Stuart Dixon" userId="e3a47620-e8b4-4a2a-9db7-bf76bf10e514" providerId="ADAL" clId="{BF9C6FFA-4CA1-4FB5-AA79-C652EC3E3EC1}" dt="2025-12-22T11:14:24.187" v="301" actId="2085"/>
          <ac:spMkLst>
            <pc:docMk/>
            <pc:sldMk cId="3454415773" sldId="258"/>
            <ac:spMk id="377" creationId="{AF65F4EA-C3AE-2E5A-220D-8BB3B1A9879B}"/>
          </ac:spMkLst>
        </pc:spChg>
        <pc:spChg chg="mod">
          <ac:chgData name="Stuart Dixon" userId="e3a47620-e8b4-4a2a-9db7-bf76bf10e514" providerId="ADAL" clId="{BF9C6FFA-4CA1-4FB5-AA79-C652EC3E3EC1}" dt="2025-12-22T11:14:24.187" v="301" actId="2085"/>
          <ac:spMkLst>
            <pc:docMk/>
            <pc:sldMk cId="3454415773" sldId="258"/>
            <ac:spMk id="378" creationId="{7460DC83-1888-BD37-991C-C65C3E8A2977}"/>
          </ac:spMkLst>
        </pc:spChg>
        <pc:spChg chg="mod">
          <ac:chgData name="Stuart Dixon" userId="e3a47620-e8b4-4a2a-9db7-bf76bf10e514" providerId="ADAL" clId="{BF9C6FFA-4CA1-4FB5-AA79-C652EC3E3EC1}" dt="2025-12-22T11:14:31.273" v="304" actId="2085"/>
          <ac:spMkLst>
            <pc:docMk/>
            <pc:sldMk cId="3454415773" sldId="258"/>
            <ac:spMk id="381" creationId="{EE55CBC6-5A28-55F3-33A1-1E27FE1EBB36}"/>
          </ac:spMkLst>
        </pc:spChg>
        <pc:spChg chg="mod">
          <ac:chgData name="Stuart Dixon" userId="e3a47620-e8b4-4a2a-9db7-bf76bf10e514" providerId="ADAL" clId="{BF9C6FFA-4CA1-4FB5-AA79-C652EC3E3EC1}" dt="2025-12-22T11:14:31.273" v="304" actId="2085"/>
          <ac:spMkLst>
            <pc:docMk/>
            <pc:sldMk cId="3454415773" sldId="258"/>
            <ac:spMk id="382" creationId="{FF44210C-FF78-978E-495D-6BB61C5E3314}"/>
          </ac:spMkLst>
        </pc:spChg>
        <pc:spChg chg="mod">
          <ac:chgData name="Stuart Dixon" userId="e3a47620-e8b4-4a2a-9db7-bf76bf10e514" providerId="ADAL" clId="{BF9C6FFA-4CA1-4FB5-AA79-C652EC3E3EC1}" dt="2025-12-22T11:14:31.273" v="304" actId="2085"/>
          <ac:spMkLst>
            <pc:docMk/>
            <pc:sldMk cId="3454415773" sldId="258"/>
            <ac:spMk id="383" creationId="{5248AD08-6033-A95E-42A1-80FA54B360DF}"/>
          </ac:spMkLst>
        </pc:spChg>
        <pc:spChg chg="mod">
          <ac:chgData name="Stuart Dixon" userId="e3a47620-e8b4-4a2a-9db7-bf76bf10e514" providerId="ADAL" clId="{BF9C6FFA-4CA1-4FB5-AA79-C652EC3E3EC1}" dt="2025-12-22T11:14:31.273" v="304" actId="2085"/>
          <ac:spMkLst>
            <pc:docMk/>
            <pc:sldMk cId="3454415773" sldId="258"/>
            <ac:spMk id="386" creationId="{60EBA60D-AE6B-B459-4C8D-BCF6E48B3939}"/>
          </ac:spMkLst>
        </pc:spChg>
        <pc:spChg chg="mod">
          <ac:chgData name="Stuart Dixon" userId="e3a47620-e8b4-4a2a-9db7-bf76bf10e514" providerId="ADAL" clId="{BF9C6FFA-4CA1-4FB5-AA79-C652EC3E3EC1}" dt="2025-12-22T11:14:36.045" v="305" actId="2085"/>
          <ac:spMkLst>
            <pc:docMk/>
            <pc:sldMk cId="3454415773" sldId="258"/>
            <ac:spMk id="389" creationId="{78605BD1-2FF9-E3F1-59DD-CD39538309A7}"/>
          </ac:spMkLst>
        </pc:spChg>
        <pc:spChg chg="mod">
          <ac:chgData name="Stuart Dixon" userId="e3a47620-e8b4-4a2a-9db7-bf76bf10e514" providerId="ADAL" clId="{BF9C6FFA-4CA1-4FB5-AA79-C652EC3E3EC1}" dt="2025-12-22T11:14:36.045" v="305" actId="2085"/>
          <ac:spMkLst>
            <pc:docMk/>
            <pc:sldMk cId="3454415773" sldId="258"/>
            <ac:spMk id="390" creationId="{7015D2A5-407D-6B31-9117-E7C202852DAC}"/>
          </ac:spMkLst>
        </pc:spChg>
        <pc:spChg chg="mod">
          <ac:chgData name="Stuart Dixon" userId="e3a47620-e8b4-4a2a-9db7-bf76bf10e514" providerId="ADAL" clId="{BF9C6FFA-4CA1-4FB5-AA79-C652EC3E3EC1}" dt="2025-12-22T11:14:36.045" v="305" actId="2085"/>
          <ac:spMkLst>
            <pc:docMk/>
            <pc:sldMk cId="3454415773" sldId="258"/>
            <ac:spMk id="391" creationId="{053BC5E6-E85C-6745-9198-D1983381B614}"/>
          </ac:spMkLst>
        </pc:spChg>
        <pc:spChg chg="mod">
          <ac:chgData name="Stuart Dixon" userId="e3a47620-e8b4-4a2a-9db7-bf76bf10e514" providerId="ADAL" clId="{BF9C6FFA-4CA1-4FB5-AA79-C652EC3E3EC1}" dt="2025-12-22T11:14:31.273" v="304" actId="2085"/>
          <ac:spMkLst>
            <pc:docMk/>
            <pc:sldMk cId="3454415773" sldId="258"/>
            <ac:spMk id="394" creationId="{CA084223-7DFD-D27C-C9E5-7399957EC73C}"/>
          </ac:spMkLst>
        </pc:spChg>
        <pc:spChg chg="mod">
          <ac:chgData name="Stuart Dixon" userId="e3a47620-e8b4-4a2a-9db7-bf76bf10e514" providerId="ADAL" clId="{BF9C6FFA-4CA1-4FB5-AA79-C652EC3E3EC1}" dt="2025-12-22T11:14:41.034" v="306" actId="2085"/>
          <ac:spMkLst>
            <pc:docMk/>
            <pc:sldMk cId="3454415773" sldId="258"/>
            <ac:spMk id="398" creationId="{AAD49888-D62B-3BC0-59CB-65464CD098C6}"/>
          </ac:spMkLst>
        </pc:spChg>
        <pc:spChg chg="mod">
          <ac:chgData name="Stuart Dixon" userId="e3a47620-e8b4-4a2a-9db7-bf76bf10e514" providerId="ADAL" clId="{BF9C6FFA-4CA1-4FB5-AA79-C652EC3E3EC1}" dt="2025-12-22T11:14:41.034" v="306" actId="2085"/>
          <ac:spMkLst>
            <pc:docMk/>
            <pc:sldMk cId="3454415773" sldId="258"/>
            <ac:spMk id="399" creationId="{229FBCF8-EADC-8815-863D-17E9C59205F6}"/>
          </ac:spMkLst>
        </pc:spChg>
        <pc:spChg chg="mod">
          <ac:chgData name="Stuart Dixon" userId="e3a47620-e8b4-4a2a-9db7-bf76bf10e514" providerId="ADAL" clId="{BF9C6FFA-4CA1-4FB5-AA79-C652EC3E3EC1}" dt="2025-12-22T11:14:41.034" v="306" actId="2085"/>
          <ac:spMkLst>
            <pc:docMk/>
            <pc:sldMk cId="3454415773" sldId="258"/>
            <ac:spMk id="407" creationId="{B0656429-2229-A27C-6950-35989C782D1E}"/>
          </ac:spMkLst>
        </pc:spChg>
        <pc:spChg chg="mod">
          <ac:chgData name="Stuart Dixon" userId="e3a47620-e8b4-4a2a-9db7-bf76bf10e514" providerId="ADAL" clId="{BF9C6FFA-4CA1-4FB5-AA79-C652EC3E3EC1}" dt="2025-12-22T11:14:41.034" v="306" actId="2085"/>
          <ac:spMkLst>
            <pc:docMk/>
            <pc:sldMk cId="3454415773" sldId="258"/>
            <ac:spMk id="408" creationId="{15EDA4D9-42AD-4EED-868B-711167412BA2}"/>
          </ac:spMkLst>
        </pc:spChg>
        <pc:spChg chg="mod">
          <ac:chgData name="Stuart Dixon" userId="e3a47620-e8b4-4a2a-9db7-bf76bf10e514" providerId="ADAL" clId="{BF9C6FFA-4CA1-4FB5-AA79-C652EC3E3EC1}" dt="2025-12-22T11:10:51.324" v="283" actId="2085"/>
          <ac:spMkLst>
            <pc:docMk/>
            <pc:sldMk cId="3454415773" sldId="258"/>
            <ac:spMk id="430" creationId="{8172DC91-FD17-3096-0F97-D383A9D9819D}"/>
          </ac:spMkLst>
        </pc:spChg>
        <pc:picChg chg="add del">
          <ac:chgData name="Stuart Dixon" userId="e3a47620-e8b4-4a2a-9db7-bf76bf10e514" providerId="ADAL" clId="{BF9C6FFA-4CA1-4FB5-AA79-C652EC3E3EC1}" dt="2025-12-22T11:05:49.600" v="168" actId="478"/>
          <ac:picMkLst>
            <pc:docMk/>
            <pc:sldMk cId="3454415773" sldId="258"/>
            <ac:picMk id="3" creationId="{D6E61124-97FF-57D4-2283-1A3C966ED8B9}"/>
          </ac:picMkLst>
        </pc:picChg>
        <pc:picChg chg="add mod">
          <ac:chgData name="Stuart Dixon" userId="e3a47620-e8b4-4a2a-9db7-bf76bf10e514" providerId="ADAL" clId="{BF9C6FFA-4CA1-4FB5-AA79-C652EC3E3EC1}" dt="2025-12-22T11:15:49.598" v="316" actId="1076"/>
          <ac:picMkLst>
            <pc:docMk/>
            <pc:sldMk cId="3454415773" sldId="258"/>
            <ac:picMk id="198" creationId="{B204E38D-6F18-2BE7-94C2-75A0808FD53C}"/>
          </ac:picMkLst>
        </pc:picChg>
        <pc:cxnChg chg="add del mod">
          <ac:chgData name="Stuart Dixon" userId="e3a47620-e8b4-4a2a-9db7-bf76bf10e514" providerId="ADAL" clId="{BF9C6FFA-4CA1-4FB5-AA79-C652EC3E3EC1}" dt="2025-12-22T11:12:29.402" v="288" actId="478"/>
          <ac:cxnSpMkLst>
            <pc:docMk/>
            <pc:sldMk cId="3454415773" sldId="258"/>
            <ac:cxnSpMk id="428" creationId="{DC77D1A3-35D5-8F14-0E96-7778AE585962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8380311"/>
            <a:ext cx="8161020" cy="17827413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26895217"/>
            <a:ext cx="7200900" cy="12363023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F45AE-F81E-47BD-8563-F57EDF8D3580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61A56-507E-4470-804C-1C5C022FBE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325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F45AE-F81E-47BD-8563-F57EDF8D3580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61A56-507E-4470-804C-1C5C022FBE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0209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2726267"/>
            <a:ext cx="2070259" cy="433950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2726267"/>
            <a:ext cx="6090761" cy="433950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F45AE-F81E-47BD-8563-F57EDF8D3580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61A56-507E-4470-804C-1C5C022FBE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8047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F45AE-F81E-47BD-8563-F57EDF8D3580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61A56-507E-4470-804C-1C5C022FBE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1758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12766055"/>
            <a:ext cx="8281035" cy="21300436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34268002"/>
            <a:ext cx="8281035" cy="11201396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>
                    <a:tint val="82000"/>
                  </a:schemeClr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82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F45AE-F81E-47BD-8563-F57EDF8D3580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61A56-507E-4470-804C-1C5C022FBE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3560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13631334"/>
            <a:ext cx="4080510" cy="324899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13631334"/>
            <a:ext cx="4080510" cy="324899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F45AE-F81E-47BD-8563-F57EDF8D3580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61A56-507E-4470-804C-1C5C022FBE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320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2726278"/>
            <a:ext cx="8281035" cy="98975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12552684"/>
            <a:ext cx="4061757" cy="6151876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18704560"/>
            <a:ext cx="4061757" cy="275115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12552684"/>
            <a:ext cx="4081761" cy="6151876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18704560"/>
            <a:ext cx="4081761" cy="275115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F45AE-F81E-47BD-8563-F57EDF8D3580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61A56-507E-4470-804C-1C5C022FBE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5179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F45AE-F81E-47BD-8563-F57EDF8D3580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61A56-507E-4470-804C-1C5C022FBE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892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F45AE-F81E-47BD-8563-F57EDF8D3580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61A56-507E-4470-804C-1C5C022FBE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1544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413760"/>
            <a:ext cx="3096637" cy="1194816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7372785"/>
            <a:ext cx="4860608" cy="36389733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5361920"/>
            <a:ext cx="3096637" cy="28459857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F45AE-F81E-47BD-8563-F57EDF8D3580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61A56-507E-4470-804C-1C5C022FBE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5158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413760"/>
            <a:ext cx="3096637" cy="1194816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7372785"/>
            <a:ext cx="4860608" cy="36389733"/>
          </a:xfr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5361920"/>
            <a:ext cx="3096637" cy="28459857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F45AE-F81E-47BD-8563-F57EDF8D3580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61A56-507E-4470-804C-1C5C022FBE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2741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2726278"/>
            <a:ext cx="8281035" cy="9897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13631334"/>
            <a:ext cx="8281035" cy="324899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47460758"/>
            <a:ext cx="2160270" cy="27262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C4F45AE-F81E-47BD-8563-F57EDF8D3580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47460758"/>
            <a:ext cx="3240405" cy="27262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47460758"/>
            <a:ext cx="2160270" cy="27262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061A56-507E-4470-804C-1C5C022FBE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7029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D0A2EE-8F05-2498-78D9-661C9A76B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Box 134">
            <a:extLst>
              <a:ext uri="{FF2B5EF4-FFF2-40B4-BE49-F238E27FC236}">
                <a16:creationId xmlns:a16="http://schemas.microsoft.com/office/drawing/2014/main" id="{7273A2D7-E98A-2625-9263-781B89EDC109}"/>
              </a:ext>
            </a:extLst>
          </p:cNvPr>
          <p:cNvSpPr txBox="1"/>
          <p:nvPr/>
        </p:nvSpPr>
        <p:spPr>
          <a:xfrm>
            <a:off x="480600" y="0"/>
            <a:ext cx="8640000" cy="338554"/>
          </a:xfrm>
          <a:prstGeom prst="rect">
            <a:avLst/>
          </a:prstGeom>
          <a:solidFill>
            <a:srgbClr val="004256"/>
          </a:solidFill>
          <a:ln>
            <a:solidFill>
              <a:srgbClr val="00425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METERING TREE – SCHOOL EXAMPLE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2F96DC-ABE5-4DDE-C92A-C2A626A75622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1263773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02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0C4851F7-80B8-E244-DC6E-7F13D35A819F}"/>
              </a:ext>
            </a:extLst>
          </p:cNvPr>
          <p:cNvCxnSpPr>
            <a:cxnSpLocks/>
            <a:endCxn id="15" idx="2"/>
          </p:cNvCxnSpPr>
          <p:nvPr/>
        </p:nvCxnSpPr>
        <p:spPr>
          <a:xfrm>
            <a:off x="6101211" y="1529261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200920F-7764-C37D-011E-B5CFAC8F39F8}"/>
              </a:ext>
            </a:extLst>
          </p:cNvPr>
          <p:cNvCxnSpPr>
            <a:cxnSpLocks/>
            <a:stCxn id="15" idx="6"/>
            <a:endCxn id="2" idx="1"/>
          </p:cNvCxnSpPr>
          <p:nvPr/>
        </p:nvCxnSpPr>
        <p:spPr>
          <a:xfrm flipV="1">
            <a:off x="7181213" y="1529261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C8BCEF9-D3E6-11A0-D73E-C683422EFBBC}"/>
              </a:ext>
            </a:extLst>
          </p:cNvPr>
          <p:cNvSpPr txBox="1"/>
          <p:nvPr/>
        </p:nvSpPr>
        <p:spPr>
          <a:xfrm>
            <a:off x="7721207" y="1349269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ASHP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D2A0BD-2F81-A6CF-A428-9629E7B8CACC}"/>
              </a:ext>
            </a:extLst>
          </p:cNvPr>
          <p:cNvSpPr txBox="1"/>
          <p:nvPr/>
        </p:nvSpPr>
        <p:spPr>
          <a:xfrm>
            <a:off x="6371223" y="1805419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13.127 MWh/yr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C949301E-7CD8-CBED-CC55-CD31E15FBFED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2067613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03</a:t>
            </a:r>
          </a:p>
        </p:txBody>
      </p: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3D5C4C6C-E19E-D720-B02C-FFBC50B9E1DE}"/>
              </a:ext>
            </a:extLst>
          </p:cNvPr>
          <p:cNvCxnSpPr>
            <a:cxnSpLocks/>
            <a:endCxn id="148" idx="2"/>
          </p:cNvCxnSpPr>
          <p:nvPr/>
        </p:nvCxnSpPr>
        <p:spPr>
          <a:xfrm>
            <a:off x="6101211" y="2333095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22C73180-FA5D-D89F-4F6F-0F8BF4E10E5B}"/>
              </a:ext>
            </a:extLst>
          </p:cNvPr>
          <p:cNvCxnSpPr>
            <a:cxnSpLocks/>
            <a:stCxn id="148" idx="6"/>
            <a:endCxn id="151" idx="1"/>
          </p:cNvCxnSpPr>
          <p:nvPr/>
        </p:nvCxnSpPr>
        <p:spPr>
          <a:xfrm flipV="1">
            <a:off x="7181213" y="2333095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8EA567D8-39B1-518D-7B20-4454A2C3BD79}"/>
              </a:ext>
            </a:extLst>
          </p:cNvPr>
          <p:cNvSpPr txBox="1"/>
          <p:nvPr/>
        </p:nvSpPr>
        <p:spPr>
          <a:xfrm>
            <a:off x="7721207" y="2153103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ASHP 2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9E021BD3-F70A-A320-8D68-C8999D69E014}"/>
              </a:ext>
            </a:extLst>
          </p:cNvPr>
          <p:cNvSpPr txBox="1"/>
          <p:nvPr/>
        </p:nvSpPr>
        <p:spPr>
          <a:xfrm>
            <a:off x="6371223" y="2609259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13.127 MWh/yr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7CBAC98B-94D4-6AE4-B75C-C8A77E5FC4D1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2866194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04</a:t>
            </a:r>
          </a:p>
        </p:txBody>
      </p:sp>
      <p:cxnSp>
        <p:nvCxnSpPr>
          <p:cNvPr id="154" name="Straight Arrow Connector 153">
            <a:extLst>
              <a:ext uri="{FF2B5EF4-FFF2-40B4-BE49-F238E27FC236}">
                <a16:creationId xmlns:a16="http://schemas.microsoft.com/office/drawing/2014/main" id="{88391935-79A1-6FD9-46FE-6B9FCEF46329}"/>
              </a:ext>
            </a:extLst>
          </p:cNvPr>
          <p:cNvCxnSpPr>
            <a:cxnSpLocks/>
            <a:endCxn id="153" idx="2"/>
          </p:cNvCxnSpPr>
          <p:nvPr/>
        </p:nvCxnSpPr>
        <p:spPr>
          <a:xfrm>
            <a:off x="6101211" y="3131676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>
            <a:extLst>
              <a:ext uri="{FF2B5EF4-FFF2-40B4-BE49-F238E27FC236}">
                <a16:creationId xmlns:a16="http://schemas.microsoft.com/office/drawing/2014/main" id="{451EEE48-961C-576D-E697-3CA61F9BFFC2}"/>
              </a:ext>
            </a:extLst>
          </p:cNvPr>
          <p:cNvCxnSpPr>
            <a:cxnSpLocks/>
            <a:stCxn id="153" idx="6"/>
            <a:endCxn id="156" idx="1"/>
          </p:cNvCxnSpPr>
          <p:nvPr/>
        </p:nvCxnSpPr>
        <p:spPr>
          <a:xfrm flipV="1">
            <a:off x="7181213" y="3131676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1AE7C715-6CD9-3211-6162-E664A85A9114}"/>
              </a:ext>
            </a:extLst>
          </p:cNvPr>
          <p:cNvSpPr txBox="1"/>
          <p:nvPr/>
        </p:nvSpPr>
        <p:spPr>
          <a:xfrm>
            <a:off x="7721207" y="2951691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OVERDOOR HEATERS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F2C6E7B0-07B4-4547-290A-023A66327A80}"/>
              </a:ext>
            </a:extLst>
          </p:cNvPr>
          <p:cNvSpPr txBox="1"/>
          <p:nvPr/>
        </p:nvSpPr>
        <p:spPr>
          <a:xfrm>
            <a:off x="6371223" y="3407840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1.928 MWh/yr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0046A40A-58E6-9DB9-1CB8-33600CB952A6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3654103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05</a:t>
            </a:r>
          </a:p>
        </p:txBody>
      </p:sp>
      <p:cxnSp>
        <p:nvCxnSpPr>
          <p:cNvPr id="159" name="Straight Arrow Connector 158">
            <a:extLst>
              <a:ext uri="{FF2B5EF4-FFF2-40B4-BE49-F238E27FC236}">
                <a16:creationId xmlns:a16="http://schemas.microsoft.com/office/drawing/2014/main" id="{3B0D8A5B-3375-4510-DD59-DDFE47770C8A}"/>
              </a:ext>
            </a:extLst>
          </p:cNvPr>
          <p:cNvCxnSpPr>
            <a:cxnSpLocks/>
            <a:endCxn id="158" idx="2"/>
          </p:cNvCxnSpPr>
          <p:nvPr/>
        </p:nvCxnSpPr>
        <p:spPr>
          <a:xfrm>
            <a:off x="6101211" y="3919585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Arrow Connector 159">
            <a:extLst>
              <a:ext uri="{FF2B5EF4-FFF2-40B4-BE49-F238E27FC236}">
                <a16:creationId xmlns:a16="http://schemas.microsoft.com/office/drawing/2014/main" id="{334AF0F0-DB68-153A-E294-C7641D84AE2F}"/>
              </a:ext>
            </a:extLst>
          </p:cNvPr>
          <p:cNvCxnSpPr>
            <a:cxnSpLocks/>
            <a:stCxn id="158" idx="6"/>
            <a:endCxn id="161" idx="1"/>
          </p:cNvCxnSpPr>
          <p:nvPr/>
        </p:nvCxnSpPr>
        <p:spPr>
          <a:xfrm flipV="1">
            <a:off x="7181213" y="3919585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1" name="TextBox 160">
            <a:extLst>
              <a:ext uri="{FF2B5EF4-FFF2-40B4-BE49-F238E27FC236}">
                <a16:creationId xmlns:a16="http://schemas.microsoft.com/office/drawing/2014/main" id="{79F37D2A-1845-16F2-791E-13C35A8292E6}"/>
              </a:ext>
            </a:extLst>
          </p:cNvPr>
          <p:cNvSpPr txBox="1"/>
          <p:nvPr/>
        </p:nvSpPr>
        <p:spPr>
          <a:xfrm>
            <a:off x="7721207" y="3739600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FANCOIL UNITS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6B1AE71E-3E39-8912-A01C-53DEC216988C}"/>
              </a:ext>
            </a:extLst>
          </p:cNvPr>
          <p:cNvSpPr txBox="1"/>
          <p:nvPr/>
        </p:nvSpPr>
        <p:spPr>
          <a:xfrm>
            <a:off x="6371223" y="4195749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0.136 MWh/yr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8F16F33D-DE72-64B6-9F01-3333D7C67D38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4439066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06</a:t>
            </a:r>
          </a:p>
        </p:txBody>
      </p:sp>
      <p:cxnSp>
        <p:nvCxnSpPr>
          <p:cNvPr id="164" name="Straight Arrow Connector 163">
            <a:extLst>
              <a:ext uri="{FF2B5EF4-FFF2-40B4-BE49-F238E27FC236}">
                <a16:creationId xmlns:a16="http://schemas.microsoft.com/office/drawing/2014/main" id="{5CEAAB75-84E7-B9EA-CE72-08E2367F97D4}"/>
              </a:ext>
            </a:extLst>
          </p:cNvPr>
          <p:cNvCxnSpPr>
            <a:cxnSpLocks/>
            <a:endCxn id="163" idx="2"/>
          </p:cNvCxnSpPr>
          <p:nvPr/>
        </p:nvCxnSpPr>
        <p:spPr>
          <a:xfrm>
            <a:off x="6101211" y="4704555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Arrow Connector 164">
            <a:extLst>
              <a:ext uri="{FF2B5EF4-FFF2-40B4-BE49-F238E27FC236}">
                <a16:creationId xmlns:a16="http://schemas.microsoft.com/office/drawing/2014/main" id="{B8F3BC50-407A-775E-BCAC-640CA0594C30}"/>
              </a:ext>
            </a:extLst>
          </p:cNvPr>
          <p:cNvCxnSpPr>
            <a:cxnSpLocks/>
            <a:stCxn id="163" idx="6"/>
            <a:endCxn id="166" idx="1"/>
          </p:cNvCxnSpPr>
          <p:nvPr/>
        </p:nvCxnSpPr>
        <p:spPr>
          <a:xfrm flipV="1">
            <a:off x="7181213" y="4704555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6" name="TextBox 165">
            <a:extLst>
              <a:ext uri="{FF2B5EF4-FFF2-40B4-BE49-F238E27FC236}">
                <a16:creationId xmlns:a16="http://schemas.microsoft.com/office/drawing/2014/main" id="{C838423F-601C-FA10-8BFB-B770F9D7C76D}"/>
              </a:ext>
            </a:extLst>
          </p:cNvPr>
          <p:cNvSpPr txBox="1"/>
          <p:nvPr/>
        </p:nvSpPr>
        <p:spPr>
          <a:xfrm>
            <a:off x="7721207" y="4524569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FAN CONVECTOR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9215B7D1-08D9-3409-FF87-315CE4F7B8FF}"/>
              </a:ext>
            </a:extLst>
          </p:cNvPr>
          <p:cNvSpPr txBox="1"/>
          <p:nvPr/>
        </p:nvSpPr>
        <p:spPr>
          <a:xfrm>
            <a:off x="6371223" y="4980719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0.530 MWh/yr</a:t>
            </a:r>
          </a:p>
        </p:txBody>
      </p:sp>
      <p:cxnSp>
        <p:nvCxnSpPr>
          <p:cNvPr id="168" name="Straight Arrow Connector 167">
            <a:extLst>
              <a:ext uri="{FF2B5EF4-FFF2-40B4-BE49-F238E27FC236}">
                <a16:creationId xmlns:a16="http://schemas.microsoft.com/office/drawing/2014/main" id="{1F7B0E1E-B39D-B00C-1E7F-37932B06CE08}"/>
              </a:ext>
            </a:extLst>
          </p:cNvPr>
          <p:cNvCxnSpPr>
            <a:cxnSpLocks/>
          </p:cNvCxnSpPr>
          <p:nvPr/>
        </p:nvCxnSpPr>
        <p:spPr>
          <a:xfrm flipV="1">
            <a:off x="6101208" y="1529261"/>
            <a:ext cx="0" cy="317530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Arrow Connector 171">
            <a:extLst>
              <a:ext uri="{FF2B5EF4-FFF2-40B4-BE49-F238E27FC236}">
                <a16:creationId xmlns:a16="http://schemas.microsoft.com/office/drawing/2014/main" id="{27232152-8BB6-FF0C-0880-092F6FF82E39}"/>
              </a:ext>
            </a:extLst>
          </p:cNvPr>
          <p:cNvCxnSpPr>
            <a:cxnSpLocks/>
          </p:cNvCxnSpPr>
          <p:nvPr/>
        </p:nvCxnSpPr>
        <p:spPr>
          <a:xfrm>
            <a:off x="5561209" y="1529261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3" name="TextBox 172">
            <a:extLst>
              <a:ext uri="{FF2B5EF4-FFF2-40B4-BE49-F238E27FC236}">
                <a16:creationId xmlns:a16="http://schemas.microsoft.com/office/drawing/2014/main" id="{0905A18E-DA45-C678-3F23-A30ACA6FF8E4}"/>
              </a:ext>
            </a:extLst>
          </p:cNvPr>
          <p:cNvSpPr txBox="1">
            <a:spLocks/>
          </p:cNvSpPr>
          <p:nvPr/>
        </p:nvSpPr>
        <p:spPr>
          <a:xfrm>
            <a:off x="5021207" y="1263773"/>
            <a:ext cx="540002" cy="540002"/>
          </a:xfrm>
          <a:prstGeom prst="rect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VM</a:t>
            </a:r>
          </a:p>
          <a:p>
            <a:r>
              <a:rPr lang="en-GB" dirty="0"/>
              <a:t>01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B31D26A9-D835-AF1A-7D64-4105F2EE2669}"/>
              </a:ext>
            </a:extLst>
          </p:cNvPr>
          <p:cNvSpPr txBox="1"/>
          <p:nvPr/>
        </p:nvSpPr>
        <p:spPr>
          <a:xfrm>
            <a:off x="4841209" y="1805419"/>
            <a:ext cx="900001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28.847 MWh/yr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E1DDDAB9-1FF2-F94B-0FAA-2130D5C7AA88}"/>
              </a:ext>
            </a:extLst>
          </p:cNvPr>
          <p:cNvSpPr txBox="1"/>
          <p:nvPr/>
        </p:nvSpPr>
        <p:spPr>
          <a:xfrm>
            <a:off x="4841209" y="1082115"/>
            <a:ext cx="900001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b="1" dirty="0"/>
              <a:t>HEATING</a:t>
            </a:r>
          </a:p>
        </p:txBody>
      </p:sp>
      <p:cxnSp>
        <p:nvCxnSpPr>
          <p:cNvPr id="176" name="Straight Arrow Connector 175">
            <a:extLst>
              <a:ext uri="{FF2B5EF4-FFF2-40B4-BE49-F238E27FC236}">
                <a16:creationId xmlns:a16="http://schemas.microsoft.com/office/drawing/2014/main" id="{4890DC0C-D6C9-9418-D452-43CCDDF6B134}"/>
              </a:ext>
            </a:extLst>
          </p:cNvPr>
          <p:cNvCxnSpPr>
            <a:cxnSpLocks/>
          </p:cNvCxnSpPr>
          <p:nvPr/>
        </p:nvCxnSpPr>
        <p:spPr>
          <a:xfrm>
            <a:off x="4481212" y="1529261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8" name="TextBox 207">
            <a:extLst>
              <a:ext uri="{FF2B5EF4-FFF2-40B4-BE49-F238E27FC236}">
                <a16:creationId xmlns:a16="http://schemas.microsoft.com/office/drawing/2014/main" id="{8936FB61-C277-FF12-7D11-4B70ECAF4E33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6011958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07</a:t>
            </a:r>
          </a:p>
        </p:txBody>
      </p:sp>
      <p:cxnSp>
        <p:nvCxnSpPr>
          <p:cNvPr id="209" name="Straight Arrow Connector 208">
            <a:extLst>
              <a:ext uri="{FF2B5EF4-FFF2-40B4-BE49-F238E27FC236}">
                <a16:creationId xmlns:a16="http://schemas.microsoft.com/office/drawing/2014/main" id="{DAE59A0F-D6F7-31B0-94DA-725AD33481BD}"/>
              </a:ext>
            </a:extLst>
          </p:cNvPr>
          <p:cNvCxnSpPr>
            <a:cxnSpLocks/>
            <a:endCxn id="208" idx="2"/>
          </p:cNvCxnSpPr>
          <p:nvPr/>
        </p:nvCxnSpPr>
        <p:spPr>
          <a:xfrm>
            <a:off x="6101211" y="6277433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Arrow Connector 209">
            <a:extLst>
              <a:ext uri="{FF2B5EF4-FFF2-40B4-BE49-F238E27FC236}">
                <a16:creationId xmlns:a16="http://schemas.microsoft.com/office/drawing/2014/main" id="{531D6B78-1092-74B7-48C1-3A366EC7AF10}"/>
              </a:ext>
            </a:extLst>
          </p:cNvPr>
          <p:cNvCxnSpPr>
            <a:cxnSpLocks/>
            <a:stCxn id="208" idx="6"/>
            <a:endCxn id="211" idx="1"/>
          </p:cNvCxnSpPr>
          <p:nvPr/>
        </p:nvCxnSpPr>
        <p:spPr>
          <a:xfrm flipV="1">
            <a:off x="7181213" y="6277433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1" name="TextBox 210">
            <a:extLst>
              <a:ext uri="{FF2B5EF4-FFF2-40B4-BE49-F238E27FC236}">
                <a16:creationId xmlns:a16="http://schemas.microsoft.com/office/drawing/2014/main" id="{7D17B0DA-6AAC-F26D-C388-4256222FF358}"/>
              </a:ext>
            </a:extLst>
          </p:cNvPr>
          <p:cNvSpPr txBox="1"/>
          <p:nvPr/>
        </p:nvSpPr>
        <p:spPr>
          <a:xfrm>
            <a:off x="7721207" y="6097448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GROUND FLOOR </a:t>
            </a:r>
          </a:p>
          <a:p>
            <a:r>
              <a:rPr lang="en-GB" sz="800" dirty="0"/>
              <a:t>STAFF ROOM BOILER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04D7B2EF-1977-DC6F-125D-822BE9C2FE24}"/>
              </a:ext>
            </a:extLst>
          </p:cNvPr>
          <p:cNvSpPr txBox="1"/>
          <p:nvPr/>
        </p:nvSpPr>
        <p:spPr>
          <a:xfrm>
            <a:off x="6371223" y="6553598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0.293 MWh/yr</a:t>
            </a: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ED93F30D-C21B-7D3A-F238-01B1A9AF3465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6815785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08</a:t>
            </a:r>
          </a:p>
        </p:txBody>
      </p:sp>
      <p:cxnSp>
        <p:nvCxnSpPr>
          <p:cNvPr id="214" name="Straight Arrow Connector 213">
            <a:extLst>
              <a:ext uri="{FF2B5EF4-FFF2-40B4-BE49-F238E27FC236}">
                <a16:creationId xmlns:a16="http://schemas.microsoft.com/office/drawing/2014/main" id="{A2A5CED8-BA48-5973-7BB4-173F732463DB}"/>
              </a:ext>
            </a:extLst>
          </p:cNvPr>
          <p:cNvCxnSpPr>
            <a:cxnSpLocks/>
            <a:endCxn id="213" idx="2"/>
          </p:cNvCxnSpPr>
          <p:nvPr/>
        </p:nvCxnSpPr>
        <p:spPr>
          <a:xfrm>
            <a:off x="6101211" y="7081273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5" name="Straight Arrow Connector 214">
            <a:extLst>
              <a:ext uri="{FF2B5EF4-FFF2-40B4-BE49-F238E27FC236}">
                <a16:creationId xmlns:a16="http://schemas.microsoft.com/office/drawing/2014/main" id="{360E06CC-25EB-2AC9-8537-BB4D15BCEC39}"/>
              </a:ext>
            </a:extLst>
          </p:cNvPr>
          <p:cNvCxnSpPr>
            <a:cxnSpLocks/>
            <a:stCxn id="213" idx="6"/>
            <a:endCxn id="216" idx="1"/>
          </p:cNvCxnSpPr>
          <p:nvPr/>
        </p:nvCxnSpPr>
        <p:spPr>
          <a:xfrm flipV="1">
            <a:off x="7181213" y="7081273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6" name="TextBox 215">
            <a:extLst>
              <a:ext uri="{FF2B5EF4-FFF2-40B4-BE49-F238E27FC236}">
                <a16:creationId xmlns:a16="http://schemas.microsoft.com/office/drawing/2014/main" id="{2C0FF7D2-82DC-32CC-1393-DAC188C84653}"/>
              </a:ext>
            </a:extLst>
          </p:cNvPr>
          <p:cNvSpPr txBox="1"/>
          <p:nvPr/>
        </p:nvSpPr>
        <p:spPr>
          <a:xfrm>
            <a:off x="7721207" y="6901282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FIRST FLOOR </a:t>
            </a:r>
          </a:p>
          <a:p>
            <a:r>
              <a:rPr lang="en-GB" sz="800" dirty="0"/>
              <a:t>STAFF ROOM BOILER</a:t>
            </a: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65D6C71E-6A9A-EE7A-9E58-87A0CA45EA75}"/>
              </a:ext>
            </a:extLst>
          </p:cNvPr>
          <p:cNvSpPr txBox="1"/>
          <p:nvPr/>
        </p:nvSpPr>
        <p:spPr>
          <a:xfrm>
            <a:off x="6371223" y="7357431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0.609 MWh/yr</a:t>
            </a: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B4FB8B55-73C6-1339-CA55-6EB9D689C36D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7614366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09</a:t>
            </a:r>
          </a:p>
        </p:txBody>
      </p:sp>
      <p:cxnSp>
        <p:nvCxnSpPr>
          <p:cNvPr id="219" name="Straight Arrow Connector 218">
            <a:extLst>
              <a:ext uri="{FF2B5EF4-FFF2-40B4-BE49-F238E27FC236}">
                <a16:creationId xmlns:a16="http://schemas.microsoft.com/office/drawing/2014/main" id="{2DBEA5E4-8029-E1AC-17C6-E480C5A4238C}"/>
              </a:ext>
            </a:extLst>
          </p:cNvPr>
          <p:cNvCxnSpPr>
            <a:cxnSpLocks/>
            <a:endCxn id="218" idx="2"/>
          </p:cNvCxnSpPr>
          <p:nvPr/>
        </p:nvCxnSpPr>
        <p:spPr>
          <a:xfrm>
            <a:off x="6101211" y="7879854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0" name="Straight Arrow Connector 219">
            <a:extLst>
              <a:ext uri="{FF2B5EF4-FFF2-40B4-BE49-F238E27FC236}">
                <a16:creationId xmlns:a16="http://schemas.microsoft.com/office/drawing/2014/main" id="{F539DF81-9B17-FCC1-A90B-EF2DFC5C7371}"/>
              </a:ext>
            </a:extLst>
          </p:cNvPr>
          <p:cNvCxnSpPr>
            <a:cxnSpLocks/>
            <a:stCxn id="218" idx="6"/>
            <a:endCxn id="221" idx="1"/>
          </p:cNvCxnSpPr>
          <p:nvPr/>
        </p:nvCxnSpPr>
        <p:spPr>
          <a:xfrm flipV="1">
            <a:off x="7181213" y="7879854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1" name="TextBox 220">
            <a:extLst>
              <a:ext uri="{FF2B5EF4-FFF2-40B4-BE49-F238E27FC236}">
                <a16:creationId xmlns:a16="http://schemas.microsoft.com/office/drawing/2014/main" id="{58E7D570-C850-9517-6493-3B444E7C07DA}"/>
              </a:ext>
            </a:extLst>
          </p:cNvPr>
          <p:cNvSpPr txBox="1"/>
          <p:nvPr/>
        </p:nvSpPr>
        <p:spPr>
          <a:xfrm>
            <a:off x="7721207" y="7699869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SECOND FLOOR </a:t>
            </a:r>
          </a:p>
          <a:p>
            <a:r>
              <a:rPr lang="en-GB" sz="800" dirty="0"/>
              <a:t>STAFF ROOM BOILER</a:t>
            </a:r>
          </a:p>
        </p:txBody>
      </p:sp>
      <p:sp>
        <p:nvSpPr>
          <p:cNvPr id="222" name="TextBox 221">
            <a:extLst>
              <a:ext uri="{FF2B5EF4-FFF2-40B4-BE49-F238E27FC236}">
                <a16:creationId xmlns:a16="http://schemas.microsoft.com/office/drawing/2014/main" id="{4F8EE1E6-5E75-6506-87E9-68831BE7251B}"/>
              </a:ext>
            </a:extLst>
          </p:cNvPr>
          <p:cNvSpPr txBox="1"/>
          <p:nvPr/>
        </p:nvSpPr>
        <p:spPr>
          <a:xfrm>
            <a:off x="6371223" y="8156019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0.068 MWh/yr</a:t>
            </a:r>
          </a:p>
        </p:txBody>
      </p:sp>
      <p:sp>
        <p:nvSpPr>
          <p:cNvPr id="223" name="TextBox 222">
            <a:extLst>
              <a:ext uri="{FF2B5EF4-FFF2-40B4-BE49-F238E27FC236}">
                <a16:creationId xmlns:a16="http://schemas.microsoft.com/office/drawing/2014/main" id="{37F4A663-D883-00C9-431E-3FB733A22517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8402275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10</a:t>
            </a:r>
          </a:p>
        </p:txBody>
      </p:sp>
      <p:cxnSp>
        <p:nvCxnSpPr>
          <p:cNvPr id="224" name="Straight Arrow Connector 223">
            <a:extLst>
              <a:ext uri="{FF2B5EF4-FFF2-40B4-BE49-F238E27FC236}">
                <a16:creationId xmlns:a16="http://schemas.microsoft.com/office/drawing/2014/main" id="{8F44348C-AD7C-9589-F888-5917D5AD247E}"/>
              </a:ext>
            </a:extLst>
          </p:cNvPr>
          <p:cNvCxnSpPr>
            <a:cxnSpLocks/>
            <a:endCxn id="223" idx="2"/>
          </p:cNvCxnSpPr>
          <p:nvPr/>
        </p:nvCxnSpPr>
        <p:spPr>
          <a:xfrm>
            <a:off x="6101211" y="8667764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5" name="Straight Arrow Connector 224">
            <a:extLst>
              <a:ext uri="{FF2B5EF4-FFF2-40B4-BE49-F238E27FC236}">
                <a16:creationId xmlns:a16="http://schemas.microsoft.com/office/drawing/2014/main" id="{F3494F16-2B7D-60EF-F25C-A84B5397B8E3}"/>
              </a:ext>
            </a:extLst>
          </p:cNvPr>
          <p:cNvCxnSpPr>
            <a:cxnSpLocks/>
            <a:stCxn id="223" idx="6"/>
            <a:endCxn id="226" idx="1"/>
          </p:cNvCxnSpPr>
          <p:nvPr/>
        </p:nvCxnSpPr>
        <p:spPr>
          <a:xfrm flipV="1">
            <a:off x="7181213" y="8667764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6" name="TextBox 225">
            <a:extLst>
              <a:ext uri="{FF2B5EF4-FFF2-40B4-BE49-F238E27FC236}">
                <a16:creationId xmlns:a16="http://schemas.microsoft.com/office/drawing/2014/main" id="{08DF9B12-2CC8-C090-8D23-3D041CD7A920}"/>
              </a:ext>
            </a:extLst>
          </p:cNvPr>
          <p:cNvSpPr txBox="1"/>
          <p:nvPr/>
        </p:nvSpPr>
        <p:spPr>
          <a:xfrm>
            <a:off x="7721207" y="8487778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SCIENCE WATER HEATERS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ED2F815F-3173-1696-C44D-A6F9B02B3D74}"/>
              </a:ext>
            </a:extLst>
          </p:cNvPr>
          <p:cNvSpPr txBox="1"/>
          <p:nvPr/>
        </p:nvSpPr>
        <p:spPr>
          <a:xfrm>
            <a:off x="6371223" y="8943928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9.987 MWh/yr</a:t>
            </a:r>
          </a:p>
        </p:txBody>
      </p:sp>
      <p:sp>
        <p:nvSpPr>
          <p:cNvPr id="228" name="TextBox 227">
            <a:extLst>
              <a:ext uri="{FF2B5EF4-FFF2-40B4-BE49-F238E27FC236}">
                <a16:creationId xmlns:a16="http://schemas.microsoft.com/office/drawing/2014/main" id="{90490BEE-CBC2-80D1-BDF7-1BFAC58E67B2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9187251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11</a:t>
            </a:r>
          </a:p>
        </p:txBody>
      </p:sp>
      <p:cxnSp>
        <p:nvCxnSpPr>
          <p:cNvPr id="229" name="Straight Arrow Connector 228">
            <a:extLst>
              <a:ext uri="{FF2B5EF4-FFF2-40B4-BE49-F238E27FC236}">
                <a16:creationId xmlns:a16="http://schemas.microsoft.com/office/drawing/2014/main" id="{468D22A2-5AEF-2B50-1EE0-3813EAE91F93}"/>
              </a:ext>
            </a:extLst>
          </p:cNvPr>
          <p:cNvCxnSpPr>
            <a:cxnSpLocks/>
            <a:endCxn id="228" idx="2"/>
          </p:cNvCxnSpPr>
          <p:nvPr/>
        </p:nvCxnSpPr>
        <p:spPr>
          <a:xfrm>
            <a:off x="6101211" y="9452733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0" name="Straight Arrow Connector 229">
            <a:extLst>
              <a:ext uri="{FF2B5EF4-FFF2-40B4-BE49-F238E27FC236}">
                <a16:creationId xmlns:a16="http://schemas.microsoft.com/office/drawing/2014/main" id="{8858F4E1-AB12-E7C5-E768-051D556568C0}"/>
              </a:ext>
            </a:extLst>
          </p:cNvPr>
          <p:cNvCxnSpPr>
            <a:cxnSpLocks/>
            <a:stCxn id="228" idx="6"/>
            <a:endCxn id="231" idx="1"/>
          </p:cNvCxnSpPr>
          <p:nvPr/>
        </p:nvCxnSpPr>
        <p:spPr>
          <a:xfrm flipV="1">
            <a:off x="7181213" y="9452733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1" name="TextBox 230">
            <a:extLst>
              <a:ext uri="{FF2B5EF4-FFF2-40B4-BE49-F238E27FC236}">
                <a16:creationId xmlns:a16="http://schemas.microsoft.com/office/drawing/2014/main" id="{492EB516-F5DD-212E-CBA6-852E6BCCF2C8}"/>
              </a:ext>
            </a:extLst>
          </p:cNvPr>
          <p:cNvSpPr txBox="1"/>
          <p:nvPr/>
        </p:nvSpPr>
        <p:spPr>
          <a:xfrm>
            <a:off x="7721207" y="9272748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TRACE HEATING</a:t>
            </a: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FF7F9E24-8CEE-3C05-3FAD-83B4E181C297}"/>
              </a:ext>
            </a:extLst>
          </p:cNvPr>
          <p:cNvSpPr txBox="1"/>
          <p:nvPr/>
        </p:nvSpPr>
        <p:spPr>
          <a:xfrm>
            <a:off x="6371223" y="9728897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0.717 MWh/yr</a:t>
            </a:r>
          </a:p>
        </p:txBody>
      </p:sp>
      <p:cxnSp>
        <p:nvCxnSpPr>
          <p:cNvPr id="233" name="Straight Arrow Connector 232">
            <a:extLst>
              <a:ext uri="{FF2B5EF4-FFF2-40B4-BE49-F238E27FC236}">
                <a16:creationId xmlns:a16="http://schemas.microsoft.com/office/drawing/2014/main" id="{5919956C-65B8-9314-E91D-54BA9943F35C}"/>
              </a:ext>
            </a:extLst>
          </p:cNvPr>
          <p:cNvCxnSpPr>
            <a:cxnSpLocks/>
          </p:cNvCxnSpPr>
          <p:nvPr/>
        </p:nvCxnSpPr>
        <p:spPr>
          <a:xfrm flipV="1">
            <a:off x="6101208" y="6277436"/>
            <a:ext cx="0" cy="3953004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4" name="Straight Arrow Connector 233">
            <a:extLst>
              <a:ext uri="{FF2B5EF4-FFF2-40B4-BE49-F238E27FC236}">
                <a16:creationId xmlns:a16="http://schemas.microsoft.com/office/drawing/2014/main" id="{5EDAF6E2-B7A1-8D7C-E6C5-92E61AC9078E}"/>
              </a:ext>
            </a:extLst>
          </p:cNvPr>
          <p:cNvCxnSpPr>
            <a:cxnSpLocks/>
          </p:cNvCxnSpPr>
          <p:nvPr/>
        </p:nvCxnSpPr>
        <p:spPr>
          <a:xfrm>
            <a:off x="5561209" y="6277433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5" name="TextBox 234">
            <a:extLst>
              <a:ext uri="{FF2B5EF4-FFF2-40B4-BE49-F238E27FC236}">
                <a16:creationId xmlns:a16="http://schemas.microsoft.com/office/drawing/2014/main" id="{A075CDFF-4B74-130D-A3D4-2B8C64B4A516}"/>
              </a:ext>
            </a:extLst>
          </p:cNvPr>
          <p:cNvSpPr txBox="1">
            <a:spLocks/>
          </p:cNvSpPr>
          <p:nvPr/>
        </p:nvSpPr>
        <p:spPr>
          <a:xfrm>
            <a:off x="5021207" y="6011958"/>
            <a:ext cx="540002" cy="540002"/>
          </a:xfrm>
          <a:prstGeom prst="rect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VM</a:t>
            </a:r>
          </a:p>
          <a:p>
            <a:r>
              <a:rPr lang="en-GB" dirty="0"/>
              <a:t>02</a:t>
            </a:r>
          </a:p>
        </p:txBody>
      </p:sp>
      <p:sp>
        <p:nvSpPr>
          <p:cNvPr id="236" name="TextBox 235">
            <a:extLst>
              <a:ext uri="{FF2B5EF4-FFF2-40B4-BE49-F238E27FC236}">
                <a16:creationId xmlns:a16="http://schemas.microsoft.com/office/drawing/2014/main" id="{66902DF7-6565-B11F-B96D-FA2863D4ACFC}"/>
              </a:ext>
            </a:extLst>
          </p:cNvPr>
          <p:cNvSpPr txBox="1"/>
          <p:nvPr/>
        </p:nvSpPr>
        <p:spPr>
          <a:xfrm>
            <a:off x="4841209" y="6553598"/>
            <a:ext cx="900001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30.505 MWh/yr</a:t>
            </a:r>
          </a:p>
        </p:txBody>
      </p:sp>
      <p:sp>
        <p:nvSpPr>
          <p:cNvPr id="237" name="TextBox 236">
            <a:extLst>
              <a:ext uri="{FF2B5EF4-FFF2-40B4-BE49-F238E27FC236}">
                <a16:creationId xmlns:a16="http://schemas.microsoft.com/office/drawing/2014/main" id="{0A2949A8-C576-52B4-B653-086F3CF636BE}"/>
              </a:ext>
            </a:extLst>
          </p:cNvPr>
          <p:cNvSpPr txBox="1"/>
          <p:nvPr/>
        </p:nvSpPr>
        <p:spPr>
          <a:xfrm>
            <a:off x="4841209" y="5830293"/>
            <a:ext cx="900001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b="1" dirty="0"/>
              <a:t>HOT WATER</a:t>
            </a:r>
          </a:p>
        </p:txBody>
      </p:sp>
      <p:cxnSp>
        <p:nvCxnSpPr>
          <p:cNvPr id="238" name="Straight Arrow Connector 237">
            <a:extLst>
              <a:ext uri="{FF2B5EF4-FFF2-40B4-BE49-F238E27FC236}">
                <a16:creationId xmlns:a16="http://schemas.microsoft.com/office/drawing/2014/main" id="{4A777BBB-BAD7-24D7-6EDE-6B9F4B00672F}"/>
              </a:ext>
            </a:extLst>
          </p:cNvPr>
          <p:cNvCxnSpPr>
            <a:cxnSpLocks/>
          </p:cNvCxnSpPr>
          <p:nvPr/>
        </p:nvCxnSpPr>
        <p:spPr>
          <a:xfrm>
            <a:off x="4481212" y="6277433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1" name="TextBox 240">
            <a:extLst>
              <a:ext uri="{FF2B5EF4-FFF2-40B4-BE49-F238E27FC236}">
                <a16:creationId xmlns:a16="http://schemas.microsoft.com/office/drawing/2014/main" id="{0D3EE8AF-23D8-9DD7-396F-4D8841F97658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9964955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12</a:t>
            </a:r>
          </a:p>
        </p:txBody>
      </p:sp>
      <p:cxnSp>
        <p:nvCxnSpPr>
          <p:cNvPr id="242" name="Straight Arrow Connector 241">
            <a:extLst>
              <a:ext uri="{FF2B5EF4-FFF2-40B4-BE49-F238E27FC236}">
                <a16:creationId xmlns:a16="http://schemas.microsoft.com/office/drawing/2014/main" id="{D6A222C1-F288-93AC-96B6-F0DB099493F5}"/>
              </a:ext>
            </a:extLst>
          </p:cNvPr>
          <p:cNvCxnSpPr>
            <a:cxnSpLocks/>
            <a:endCxn id="241" idx="2"/>
          </p:cNvCxnSpPr>
          <p:nvPr/>
        </p:nvCxnSpPr>
        <p:spPr>
          <a:xfrm>
            <a:off x="6101211" y="10230437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3" name="Straight Arrow Connector 242">
            <a:extLst>
              <a:ext uri="{FF2B5EF4-FFF2-40B4-BE49-F238E27FC236}">
                <a16:creationId xmlns:a16="http://schemas.microsoft.com/office/drawing/2014/main" id="{F25A3549-09F4-6713-C81E-73DDE3AE2EFC}"/>
              </a:ext>
            </a:extLst>
          </p:cNvPr>
          <p:cNvCxnSpPr>
            <a:cxnSpLocks/>
            <a:stCxn id="241" idx="6"/>
            <a:endCxn id="244" idx="1"/>
          </p:cNvCxnSpPr>
          <p:nvPr/>
        </p:nvCxnSpPr>
        <p:spPr>
          <a:xfrm flipV="1">
            <a:off x="7181213" y="10230437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4" name="TextBox 243">
            <a:extLst>
              <a:ext uri="{FF2B5EF4-FFF2-40B4-BE49-F238E27FC236}">
                <a16:creationId xmlns:a16="http://schemas.microsoft.com/office/drawing/2014/main" id="{A7014BF4-8C92-5351-236D-8AA20C88F39D}"/>
              </a:ext>
            </a:extLst>
          </p:cNvPr>
          <p:cNvSpPr txBox="1"/>
          <p:nvPr/>
        </p:nvSpPr>
        <p:spPr>
          <a:xfrm>
            <a:off x="7721207" y="10050452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CONDENSORS</a:t>
            </a:r>
          </a:p>
        </p:txBody>
      </p:sp>
      <p:sp>
        <p:nvSpPr>
          <p:cNvPr id="245" name="TextBox 244">
            <a:extLst>
              <a:ext uri="{FF2B5EF4-FFF2-40B4-BE49-F238E27FC236}">
                <a16:creationId xmlns:a16="http://schemas.microsoft.com/office/drawing/2014/main" id="{F358EB5B-B7E7-85B0-1138-0D7B99E3CA22}"/>
              </a:ext>
            </a:extLst>
          </p:cNvPr>
          <p:cNvSpPr txBox="1"/>
          <p:nvPr/>
        </p:nvSpPr>
        <p:spPr>
          <a:xfrm>
            <a:off x="6371223" y="10506601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18.832 MWh/yr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06E5CE-BA51-2FE9-4DE3-9FC78DA2716D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11520090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13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7619BF1-45C6-042E-647C-93C3A2D37ED7}"/>
              </a:ext>
            </a:extLst>
          </p:cNvPr>
          <p:cNvCxnSpPr>
            <a:cxnSpLocks/>
            <a:endCxn id="6" idx="2"/>
          </p:cNvCxnSpPr>
          <p:nvPr/>
        </p:nvCxnSpPr>
        <p:spPr>
          <a:xfrm>
            <a:off x="6101211" y="11785571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84DD7F2-7E3D-EBEB-F304-AD68D1D37702}"/>
              </a:ext>
            </a:extLst>
          </p:cNvPr>
          <p:cNvCxnSpPr>
            <a:cxnSpLocks/>
            <a:stCxn id="6" idx="6"/>
            <a:endCxn id="9" idx="1"/>
          </p:cNvCxnSpPr>
          <p:nvPr/>
        </p:nvCxnSpPr>
        <p:spPr>
          <a:xfrm flipV="1">
            <a:off x="7181213" y="11785571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3EFBB85C-08F5-B484-1CBC-9E135D857116}"/>
              </a:ext>
            </a:extLst>
          </p:cNvPr>
          <p:cNvSpPr txBox="1"/>
          <p:nvPr/>
        </p:nvSpPr>
        <p:spPr>
          <a:xfrm>
            <a:off x="7721207" y="11605579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GROUND FLOOR </a:t>
            </a:r>
          </a:p>
          <a:p>
            <a:r>
              <a:rPr lang="en-GB" sz="800" dirty="0"/>
              <a:t>GENERAL LIGHTING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E81E1E-86A7-A388-78D6-505DC66A502A}"/>
              </a:ext>
            </a:extLst>
          </p:cNvPr>
          <p:cNvSpPr txBox="1"/>
          <p:nvPr/>
        </p:nvSpPr>
        <p:spPr>
          <a:xfrm>
            <a:off x="6371223" y="12061735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10.692 MWh/yr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F6B0916-8915-3B1A-8844-5D0F5E0E388D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12323923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14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C995846-D82E-1A9D-77B6-048B15DE0C03}"/>
              </a:ext>
            </a:extLst>
          </p:cNvPr>
          <p:cNvCxnSpPr>
            <a:cxnSpLocks/>
            <a:endCxn id="12" idx="2"/>
          </p:cNvCxnSpPr>
          <p:nvPr/>
        </p:nvCxnSpPr>
        <p:spPr>
          <a:xfrm>
            <a:off x="6101211" y="12589405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42B30CE-54D4-4CE2-60AB-B9A883C685D3}"/>
              </a:ext>
            </a:extLst>
          </p:cNvPr>
          <p:cNvCxnSpPr>
            <a:cxnSpLocks/>
            <a:stCxn id="12" idx="6"/>
            <a:endCxn id="16" idx="1"/>
          </p:cNvCxnSpPr>
          <p:nvPr/>
        </p:nvCxnSpPr>
        <p:spPr>
          <a:xfrm flipV="1">
            <a:off x="7181213" y="12589405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6D59A8FB-FC46-5E88-A4B7-87BDF8411379}"/>
              </a:ext>
            </a:extLst>
          </p:cNvPr>
          <p:cNvSpPr txBox="1"/>
          <p:nvPr/>
        </p:nvSpPr>
        <p:spPr>
          <a:xfrm>
            <a:off x="7721207" y="12409420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DRAMA GENERAL LIGHTING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366A552-274B-8657-8467-3BC367200AF3}"/>
              </a:ext>
            </a:extLst>
          </p:cNvPr>
          <p:cNvSpPr txBox="1"/>
          <p:nvPr/>
        </p:nvSpPr>
        <p:spPr>
          <a:xfrm>
            <a:off x="6371223" y="12865569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1.862 MWh/yr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271827-1F4C-2F06-DCDE-63AC7DDA66D7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13122504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15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9306340-C270-C6BB-17F3-6812CAD8D5D9}"/>
              </a:ext>
            </a:extLst>
          </p:cNvPr>
          <p:cNvCxnSpPr>
            <a:cxnSpLocks/>
            <a:endCxn id="18" idx="2"/>
          </p:cNvCxnSpPr>
          <p:nvPr/>
        </p:nvCxnSpPr>
        <p:spPr>
          <a:xfrm>
            <a:off x="6101211" y="13387992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644224E-F43A-48B0-56A1-8D0B86E0F76D}"/>
              </a:ext>
            </a:extLst>
          </p:cNvPr>
          <p:cNvCxnSpPr>
            <a:cxnSpLocks/>
            <a:stCxn id="18" idx="6"/>
            <a:endCxn id="21" idx="1"/>
          </p:cNvCxnSpPr>
          <p:nvPr/>
        </p:nvCxnSpPr>
        <p:spPr>
          <a:xfrm flipV="1">
            <a:off x="7181213" y="13387992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9C3DAD05-3525-4BB3-D9A0-0E4042D1DC79}"/>
              </a:ext>
            </a:extLst>
          </p:cNvPr>
          <p:cNvSpPr txBox="1"/>
          <p:nvPr/>
        </p:nvSpPr>
        <p:spPr>
          <a:xfrm>
            <a:off x="7721207" y="13208001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FIRST FLOOR </a:t>
            </a:r>
          </a:p>
          <a:p>
            <a:r>
              <a:rPr lang="en-GB" sz="800" dirty="0"/>
              <a:t>GENERAL LIGHTING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4613656-7750-8835-00B5-58DD72EFA1BF}"/>
              </a:ext>
            </a:extLst>
          </p:cNvPr>
          <p:cNvSpPr txBox="1"/>
          <p:nvPr/>
        </p:nvSpPr>
        <p:spPr>
          <a:xfrm>
            <a:off x="6371223" y="13664150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5.804 MWh/yr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BE730AD-E460-3F6F-59BC-9F6D37B23C10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13910413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16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137C648-4AA5-7976-453D-FC99C63D9077}"/>
              </a:ext>
            </a:extLst>
          </p:cNvPr>
          <p:cNvCxnSpPr>
            <a:cxnSpLocks/>
            <a:endCxn id="23" idx="2"/>
          </p:cNvCxnSpPr>
          <p:nvPr/>
        </p:nvCxnSpPr>
        <p:spPr>
          <a:xfrm>
            <a:off x="6101211" y="14175902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A5500A0-1038-D6C3-F6FF-9C1CC56C1852}"/>
              </a:ext>
            </a:extLst>
          </p:cNvPr>
          <p:cNvCxnSpPr>
            <a:cxnSpLocks/>
            <a:stCxn id="23" idx="6"/>
            <a:endCxn id="26" idx="1"/>
          </p:cNvCxnSpPr>
          <p:nvPr/>
        </p:nvCxnSpPr>
        <p:spPr>
          <a:xfrm flipV="1">
            <a:off x="7181213" y="14175902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7BD288AF-5F2C-81E5-F13D-048215EC5189}"/>
              </a:ext>
            </a:extLst>
          </p:cNvPr>
          <p:cNvSpPr txBox="1"/>
          <p:nvPr/>
        </p:nvSpPr>
        <p:spPr>
          <a:xfrm>
            <a:off x="7721207" y="13995910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SECOND FLOOR </a:t>
            </a:r>
          </a:p>
          <a:p>
            <a:r>
              <a:rPr lang="en-GB" sz="800" dirty="0"/>
              <a:t>GENERAL LIGHTING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4A61EFB-49EF-DBB4-C079-5A2C88230A8C}"/>
              </a:ext>
            </a:extLst>
          </p:cNvPr>
          <p:cNvSpPr txBox="1"/>
          <p:nvPr/>
        </p:nvSpPr>
        <p:spPr>
          <a:xfrm>
            <a:off x="6371223" y="14452066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4.013 MWh/yr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B9696E9-BDB6-27DD-B1A6-12FE16A9B167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14695389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17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2C5D94A5-96F5-B702-5994-3CB8E7978D37}"/>
              </a:ext>
            </a:extLst>
          </p:cNvPr>
          <p:cNvCxnSpPr>
            <a:cxnSpLocks/>
            <a:endCxn id="28" idx="2"/>
          </p:cNvCxnSpPr>
          <p:nvPr/>
        </p:nvCxnSpPr>
        <p:spPr>
          <a:xfrm>
            <a:off x="6101211" y="14960871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D319D4-B43A-ADE6-BC16-387CD3BE67FF}"/>
              </a:ext>
            </a:extLst>
          </p:cNvPr>
          <p:cNvCxnSpPr>
            <a:cxnSpLocks/>
            <a:stCxn id="28" idx="6"/>
            <a:endCxn id="31" idx="1"/>
          </p:cNvCxnSpPr>
          <p:nvPr/>
        </p:nvCxnSpPr>
        <p:spPr>
          <a:xfrm flipV="1">
            <a:off x="7181213" y="14960871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874399D0-F165-0D45-873E-6D31A532AD69}"/>
              </a:ext>
            </a:extLst>
          </p:cNvPr>
          <p:cNvSpPr txBox="1"/>
          <p:nvPr/>
        </p:nvSpPr>
        <p:spPr>
          <a:xfrm>
            <a:off x="7721207" y="14780879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SCIENCE GENERAL LIGHTING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65D3518-0662-682F-0E67-48CED81AD300}"/>
              </a:ext>
            </a:extLst>
          </p:cNvPr>
          <p:cNvSpPr txBox="1"/>
          <p:nvPr/>
        </p:nvSpPr>
        <p:spPr>
          <a:xfrm>
            <a:off x="6371223" y="15237035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2.319 MWh/yr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9C9CD6EE-1E8C-09F0-EB53-75DCF7CF7B96}"/>
              </a:ext>
            </a:extLst>
          </p:cNvPr>
          <p:cNvCxnSpPr>
            <a:cxnSpLocks/>
          </p:cNvCxnSpPr>
          <p:nvPr/>
        </p:nvCxnSpPr>
        <p:spPr>
          <a:xfrm flipV="1">
            <a:off x="6101208" y="11785582"/>
            <a:ext cx="0" cy="3175027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2B8225EC-577E-FDC4-7327-565FB88EC0E6}"/>
              </a:ext>
            </a:extLst>
          </p:cNvPr>
          <p:cNvCxnSpPr>
            <a:cxnSpLocks/>
          </p:cNvCxnSpPr>
          <p:nvPr/>
        </p:nvCxnSpPr>
        <p:spPr>
          <a:xfrm>
            <a:off x="5561209" y="11785571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7924D769-351B-1EEB-C67C-0CCEEB147C67}"/>
              </a:ext>
            </a:extLst>
          </p:cNvPr>
          <p:cNvSpPr txBox="1">
            <a:spLocks/>
          </p:cNvSpPr>
          <p:nvPr/>
        </p:nvSpPr>
        <p:spPr>
          <a:xfrm>
            <a:off x="5021207" y="11520090"/>
            <a:ext cx="540002" cy="540002"/>
          </a:xfrm>
          <a:prstGeom prst="rect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VM</a:t>
            </a:r>
          </a:p>
          <a:p>
            <a:r>
              <a:rPr lang="en-GB" dirty="0"/>
              <a:t>03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665472D-5DDC-0F55-E640-58E8904D2E23}"/>
              </a:ext>
            </a:extLst>
          </p:cNvPr>
          <p:cNvSpPr txBox="1"/>
          <p:nvPr/>
        </p:nvSpPr>
        <p:spPr>
          <a:xfrm>
            <a:off x="4841209" y="12061735"/>
            <a:ext cx="900001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24.690 MWh/yr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073A7F7-8D89-5FB2-18B6-D7BA4F343733}"/>
              </a:ext>
            </a:extLst>
          </p:cNvPr>
          <p:cNvSpPr txBox="1"/>
          <p:nvPr/>
        </p:nvSpPr>
        <p:spPr>
          <a:xfrm>
            <a:off x="4571215" y="11340078"/>
            <a:ext cx="1440003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b="1" dirty="0"/>
              <a:t>INTERNAL LIGHTING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F7B1DE10-A4A1-44E8-2C0C-B30E2C0FE74D}"/>
              </a:ext>
            </a:extLst>
          </p:cNvPr>
          <p:cNvCxnSpPr>
            <a:cxnSpLocks/>
          </p:cNvCxnSpPr>
          <p:nvPr/>
        </p:nvCxnSpPr>
        <p:spPr>
          <a:xfrm>
            <a:off x="4481212" y="11785571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4F2549A-7235-5FD8-117C-F209F0BA1AED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16257189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18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F8E22181-B88E-B3BC-8022-8707B612B339}"/>
              </a:ext>
            </a:extLst>
          </p:cNvPr>
          <p:cNvCxnSpPr>
            <a:cxnSpLocks/>
            <a:endCxn id="50" idx="2"/>
          </p:cNvCxnSpPr>
          <p:nvPr/>
        </p:nvCxnSpPr>
        <p:spPr>
          <a:xfrm>
            <a:off x="6101211" y="16522671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4389F48E-1706-1770-7A2F-BB31AAD9DF02}"/>
              </a:ext>
            </a:extLst>
          </p:cNvPr>
          <p:cNvCxnSpPr>
            <a:cxnSpLocks/>
            <a:stCxn id="50" idx="6"/>
            <a:endCxn id="53" idx="1"/>
          </p:cNvCxnSpPr>
          <p:nvPr/>
        </p:nvCxnSpPr>
        <p:spPr>
          <a:xfrm flipV="1">
            <a:off x="7181213" y="16522671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42BB9765-F7F7-74FF-B862-130447D45D92}"/>
              </a:ext>
            </a:extLst>
          </p:cNvPr>
          <p:cNvSpPr txBox="1"/>
          <p:nvPr/>
        </p:nvSpPr>
        <p:spPr>
          <a:xfrm>
            <a:off x="7721207" y="16342679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GROUND FLOOR</a:t>
            </a:r>
          </a:p>
          <a:p>
            <a:r>
              <a:rPr lang="en-GB" sz="800" dirty="0"/>
              <a:t>MVHRS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6C3CEA1-A7CE-84B1-44C7-1C4883241650}"/>
              </a:ext>
            </a:extLst>
          </p:cNvPr>
          <p:cNvSpPr txBox="1"/>
          <p:nvPr/>
        </p:nvSpPr>
        <p:spPr>
          <a:xfrm>
            <a:off x="6371223" y="16798835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4.334 MWh/yr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8D1F5F7-8B64-84BC-25A5-F7883527138F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17061016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19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D13C8723-8EC2-32A1-272E-E4C14ECD635B}"/>
              </a:ext>
            </a:extLst>
          </p:cNvPr>
          <p:cNvCxnSpPr>
            <a:cxnSpLocks/>
            <a:endCxn id="55" idx="2"/>
          </p:cNvCxnSpPr>
          <p:nvPr/>
        </p:nvCxnSpPr>
        <p:spPr>
          <a:xfrm>
            <a:off x="6101211" y="17326505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E37351F5-E34E-DD7F-6523-CDC4F6672B69}"/>
              </a:ext>
            </a:extLst>
          </p:cNvPr>
          <p:cNvCxnSpPr>
            <a:cxnSpLocks/>
            <a:stCxn id="55" idx="6"/>
            <a:endCxn id="58" idx="1"/>
          </p:cNvCxnSpPr>
          <p:nvPr/>
        </p:nvCxnSpPr>
        <p:spPr>
          <a:xfrm flipV="1">
            <a:off x="7181213" y="17326505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2BB4A673-1E4E-9942-1EB9-8CF9AC35EA77}"/>
              </a:ext>
            </a:extLst>
          </p:cNvPr>
          <p:cNvSpPr txBox="1"/>
          <p:nvPr/>
        </p:nvSpPr>
        <p:spPr>
          <a:xfrm>
            <a:off x="7721207" y="17146520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GROUND FLOOR</a:t>
            </a:r>
          </a:p>
          <a:p>
            <a:r>
              <a:rPr lang="en-GB" sz="800" dirty="0"/>
              <a:t>EXTRACT/SUPPLY FANS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E68A206-7BF2-DD41-EFF6-AA99C7D48197}"/>
              </a:ext>
            </a:extLst>
          </p:cNvPr>
          <p:cNvSpPr txBox="1"/>
          <p:nvPr/>
        </p:nvSpPr>
        <p:spPr>
          <a:xfrm>
            <a:off x="6371223" y="17602669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1.450 MWh/yr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94E4750-63BB-1BCD-C914-74B3058D4243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17859604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20</a:t>
            </a: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BB8051EB-E24F-4F0E-CE71-958654B986B4}"/>
              </a:ext>
            </a:extLst>
          </p:cNvPr>
          <p:cNvCxnSpPr>
            <a:cxnSpLocks/>
            <a:endCxn id="60" idx="2"/>
          </p:cNvCxnSpPr>
          <p:nvPr/>
        </p:nvCxnSpPr>
        <p:spPr>
          <a:xfrm>
            <a:off x="6101211" y="18125092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94CA6EC6-D093-C38A-6EFB-648DBEF2923B}"/>
              </a:ext>
            </a:extLst>
          </p:cNvPr>
          <p:cNvCxnSpPr>
            <a:cxnSpLocks/>
            <a:stCxn id="60" idx="6"/>
            <a:endCxn id="63" idx="1"/>
          </p:cNvCxnSpPr>
          <p:nvPr/>
        </p:nvCxnSpPr>
        <p:spPr>
          <a:xfrm flipV="1">
            <a:off x="7181213" y="18125092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866FFFFB-D65F-160F-4070-D4D40E0685E5}"/>
              </a:ext>
            </a:extLst>
          </p:cNvPr>
          <p:cNvSpPr txBox="1"/>
          <p:nvPr/>
        </p:nvSpPr>
        <p:spPr>
          <a:xfrm>
            <a:off x="7721207" y="17945101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FIRST FLOOR </a:t>
            </a:r>
          </a:p>
          <a:p>
            <a:r>
              <a:rPr lang="en-GB" sz="800" dirty="0"/>
              <a:t>MVHRS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EA610BAF-2B9C-DD04-CEF6-39E12B9F9AB7}"/>
              </a:ext>
            </a:extLst>
          </p:cNvPr>
          <p:cNvSpPr txBox="1"/>
          <p:nvPr/>
        </p:nvSpPr>
        <p:spPr>
          <a:xfrm>
            <a:off x="6371223" y="18401257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7.986 MWh/yr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4680C73C-57A7-95E5-6A15-69E5EC3D9150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18647513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21</a:t>
            </a:r>
          </a:p>
        </p:txBody>
      </p: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2CCEF13B-C809-6083-9C61-1EC0A064E1B0}"/>
              </a:ext>
            </a:extLst>
          </p:cNvPr>
          <p:cNvCxnSpPr>
            <a:cxnSpLocks/>
            <a:endCxn id="129" idx="2"/>
          </p:cNvCxnSpPr>
          <p:nvPr/>
        </p:nvCxnSpPr>
        <p:spPr>
          <a:xfrm>
            <a:off x="6101211" y="18913002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991E5F58-E5D5-780D-A2BF-32A02645BC63}"/>
              </a:ext>
            </a:extLst>
          </p:cNvPr>
          <p:cNvCxnSpPr>
            <a:cxnSpLocks/>
            <a:stCxn id="129" idx="6"/>
            <a:endCxn id="132" idx="1"/>
          </p:cNvCxnSpPr>
          <p:nvPr/>
        </p:nvCxnSpPr>
        <p:spPr>
          <a:xfrm flipV="1">
            <a:off x="7181213" y="18913002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2" name="TextBox 131">
            <a:extLst>
              <a:ext uri="{FF2B5EF4-FFF2-40B4-BE49-F238E27FC236}">
                <a16:creationId xmlns:a16="http://schemas.microsoft.com/office/drawing/2014/main" id="{45F35C40-0F0F-5E10-129F-1174CA8319BC}"/>
              </a:ext>
            </a:extLst>
          </p:cNvPr>
          <p:cNvSpPr txBox="1"/>
          <p:nvPr/>
        </p:nvSpPr>
        <p:spPr>
          <a:xfrm>
            <a:off x="7721207" y="18733010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FIRST FLOOR </a:t>
            </a:r>
          </a:p>
          <a:p>
            <a:r>
              <a:rPr lang="en-GB" sz="800" dirty="0"/>
              <a:t>EXTRACT/SUPPLY FANS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B491CF49-0771-A35B-EF23-856D9E87164E}"/>
              </a:ext>
            </a:extLst>
          </p:cNvPr>
          <p:cNvSpPr txBox="1"/>
          <p:nvPr/>
        </p:nvSpPr>
        <p:spPr>
          <a:xfrm>
            <a:off x="6371223" y="19189166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0.158 MWh/yr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78F79338-596E-578A-05E8-F5844F36BAE8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19432489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22</a:t>
            </a:r>
          </a:p>
        </p:txBody>
      </p: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5BDC02BC-42F3-B8FA-519C-54B8668D91AF}"/>
              </a:ext>
            </a:extLst>
          </p:cNvPr>
          <p:cNvCxnSpPr>
            <a:cxnSpLocks/>
            <a:endCxn id="134" idx="2"/>
          </p:cNvCxnSpPr>
          <p:nvPr/>
        </p:nvCxnSpPr>
        <p:spPr>
          <a:xfrm>
            <a:off x="6101211" y="19697971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4F5746E4-E6B5-A047-3C00-06A0DC6EC3B6}"/>
              </a:ext>
            </a:extLst>
          </p:cNvPr>
          <p:cNvCxnSpPr>
            <a:cxnSpLocks/>
            <a:stCxn id="134" idx="6"/>
            <a:endCxn id="138" idx="1"/>
          </p:cNvCxnSpPr>
          <p:nvPr/>
        </p:nvCxnSpPr>
        <p:spPr>
          <a:xfrm flipV="1">
            <a:off x="7181213" y="19697971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" name="TextBox 137">
            <a:extLst>
              <a:ext uri="{FF2B5EF4-FFF2-40B4-BE49-F238E27FC236}">
                <a16:creationId xmlns:a16="http://schemas.microsoft.com/office/drawing/2014/main" id="{FBC58276-029E-1763-83E1-070EC38F3103}"/>
              </a:ext>
            </a:extLst>
          </p:cNvPr>
          <p:cNvSpPr txBox="1"/>
          <p:nvPr/>
        </p:nvSpPr>
        <p:spPr>
          <a:xfrm>
            <a:off x="7721207" y="19517979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SECOND FLOOR </a:t>
            </a:r>
          </a:p>
          <a:p>
            <a:r>
              <a:rPr lang="en-GB" sz="800" dirty="0"/>
              <a:t>MVHRS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DC7C3A19-6E59-FAA7-1B3B-B103B05768AA}"/>
              </a:ext>
            </a:extLst>
          </p:cNvPr>
          <p:cNvSpPr txBox="1"/>
          <p:nvPr/>
        </p:nvSpPr>
        <p:spPr>
          <a:xfrm>
            <a:off x="6371223" y="19974135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4.022 MWh/yr</a:t>
            </a:r>
          </a:p>
        </p:txBody>
      </p: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439331EC-2F57-AC37-6987-551A11AAFC9F}"/>
              </a:ext>
            </a:extLst>
          </p:cNvPr>
          <p:cNvCxnSpPr>
            <a:cxnSpLocks/>
          </p:cNvCxnSpPr>
          <p:nvPr/>
        </p:nvCxnSpPr>
        <p:spPr>
          <a:xfrm flipV="1">
            <a:off x="6101208" y="16522672"/>
            <a:ext cx="0" cy="7137429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E1DF9853-78E8-61A7-65A7-8CDC51B93A55}"/>
              </a:ext>
            </a:extLst>
          </p:cNvPr>
          <p:cNvCxnSpPr>
            <a:cxnSpLocks/>
          </p:cNvCxnSpPr>
          <p:nvPr/>
        </p:nvCxnSpPr>
        <p:spPr>
          <a:xfrm>
            <a:off x="5561209" y="16522671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2" name="TextBox 141">
            <a:extLst>
              <a:ext uri="{FF2B5EF4-FFF2-40B4-BE49-F238E27FC236}">
                <a16:creationId xmlns:a16="http://schemas.microsoft.com/office/drawing/2014/main" id="{B6C6C46F-B6E2-0984-2B72-0A6DDA29B3E6}"/>
              </a:ext>
            </a:extLst>
          </p:cNvPr>
          <p:cNvSpPr txBox="1">
            <a:spLocks/>
          </p:cNvSpPr>
          <p:nvPr/>
        </p:nvSpPr>
        <p:spPr>
          <a:xfrm>
            <a:off x="5021214" y="16257189"/>
            <a:ext cx="540002" cy="540002"/>
          </a:xfrm>
          <a:prstGeom prst="rect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VM</a:t>
            </a:r>
          </a:p>
          <a:p>
            <a:r>
              <a:rPr lang="en-GB" dirty="0"/>
              <a:t>04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5BA5C683-02BC-8147-12DF-0DE39B717293}"/>
              </a:ext>
            </a:extLst>
          </p:cNvPr>
          <p:cNvSpPr txBox="1"/>
          <p:nvPr/>
        </p:nvSpPr>
        <p:spPr>
          <a:xfrm>
            <a:off x="4841209" y="16798835"/>
            <a:ext cx="900001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28.253 MWh/yr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3DFBEDB4-9877-5500-CCF7-D9C5A0D92BEA}"/>
              </a:ext>
            </a:extLst>
          </p:cNvPr>
          <p:cNvSpPr txBox="1"/>
          <p:nvPr/>
        </p:nvSpPr>
        <p:spPr>
          <a:xfrm>
            <a:off x="4571221" y="16077178"/>
            <a:ext cx="1440003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b="1" dirty="0"/>
              <a:t>FANS &amp; PUMPS</a:t>
            </a:r>
          </a:p>
        </p:txBody>
      </p:sp>
      <p:cxnSp>
        <p:nvCxnSpPr>
          <p:cNvPr id="145" name="Straight Arrow Connector 144">
            <a:extLst>
              <a:ext uri="{FF2B5EF4-FFF2-40B4-BE49-F238E27FC236}">
                <a16:creationId xmlns:a16="http://schemas.microsoft.com/office/drawing/2014/main" id="{FD74915D-E4B3-E537-3526-4FC2E022E334}"/>
              </a:ext>
            </a:extLst>
          </p:cNvPr>
          <p:cNvCxnSpPr>
            <a:cxnSpLocks/>
          </p:cNvCxnSpPr>
          <p:nvPr/>
        </p:nvCxnSpPr>
        <p:spPr>
          <a:xfrm>
            <a:off x="4481212" y="16522671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7" name="TextBox 146">
            <a:extLst>
              <a:ext uri="{FF2B5EF4-FFF2-40B4-BE49-F238E27FC236}">
                <a16:creationId xmlns:a16="http://schemas.microsoft.com/office/drawing/2014/main" id="{A813CA8E-527C-0B55-1042-5B12646D3061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20219585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23</a:t>
            </a:r>
          </a:p>
        </p:txBody>
      </p:sp>
      <p:cxnSp>
        <p:nvCxnSpPr>
          <p:cNvPr id="169" name="Straight Arrow Connector 168">
            <a:extLst>
              <a:ext uri="{FF2B5EF4-FFF2-40B4-BE49-F238E27FC236}">
                <a16:creationId xmlns:a16="http://schemas.microsoft.com/office/drawing/2014/main" id="{B0295FF7-CE99-3ADC-C9E0-AB961EBDB9E8}"/>
              </a:ext>
            </a:extLst>
          </p:cNvPr>
          <p:cNvCxnSpPr>
            <a:cxnSpLocks/>
            <a:endCxn id="147" idx="2"/>
          </p:cNvCxnSpPr>
          <p:nvPr/>
        </p:nvCxnSpPr>
        <p:spPr>
          <a:xfrm>
            <a:off x="6101211" y="20485074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Arrow Connector 169">
            <a:extLst>
              <a:ext uri="{FF2B5EF4-FFF2-40B4-BE49-F238E27FC236}">
                <a16:creationId xmlns:a16="http://schemas.microsoft.com/office/drawing/2014/main" id="{9276BC13-3D57-D061-34BD-F33C283A1F39}"/>
              </a:ext>
            </a:extLst>
          </p:cNvPr>
          <p:cNvCxnSpPr>
            <a:cxnSpLocks/>
            <a:stCxn id="147" idx="6"/>
            <a:endCxn id="171" idx="1"/>
          </p:cNvCxnSpPr>
          <p:nvPr/>
        </p:nvCxnSpPr>
        <p:spPr>
          <a:xfrm flipV="1">
            <a:off x="7181213" y="20485074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1" name="TextBox 170">
            <a:extLst>
              <a:ext uri="{FF2B5EF4-FFF2-40B4-BE49-F238E27FC236}">
                <a16:creationId xmlns:a16="http://schemas.microsoft.com/office/drawing/2014/main" id="{FD1FFED0-6D14-66FF-D247-354F5A0667F5}"/>
              </a:ext>
            </a:extLst>
          </p:cNvPr>
          <p:cNvSpPr txBox="1"/>
          <p:nvPr/>
        </p:nvSpPr>
        <p:spPr>
          <a:xfrm>
            <a:off x="7721207" y="20305082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SECOND FLOOR </a:t>
            </a:r>
          </a:p>
          <a:p>
            <a:r>
              <a:rPr lang="en-GB" sz="800" dirty="0"/>
              <a:t>EXTRACT/SUPPLY FANS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6301B033-FFD7-156B-7527-8E16CEC339F9}"/>
              </a:ext>
            </a:extLst>
          </p:cNvPr>
          <p:cNvSpPr txBox="1"/>
          <p:nvPr/>
        </p:nvSpPr>
        <p:spPr>
          <a:xfrm>
            <a:off x="6371223" y="20761231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0.009 MWh/yr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F656905D-DAA5-2327-8699-148A528661E2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21023426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24</a:t>
            </a:r>
          </a:p>
        </p:txBody>
      </p:sp>
      <p:cxnSp>
        <p:nvCxnSpPr>
          <p:cNvPr id="179" name="Straight Arrow Connector 178">
            <a:extLst>
              <a:ext uri="{FF2B5EF4-FFF2-40B4-BE49-F238E27FC236}">
                <a16:creationId xmlns:a16="http://schemas.microsoft.com/office/drawing/2014/main" id="{E34D2433-0AB9-09B0-9FC4-130BDFBDA76B}"/>
              </a:ext>
            </a:extLst>
          </p:cNvPr>
          <p:cNvCxnSpPr>
            <a:cxnSpLocks/>
            <a:endCxn id="178" idx="2"/>
          </p:cNvCxnSpPr>
          <p:nvPr/>
        </p:nvCxnSpPr>
        <p:spPr>
          <a:xfrm>
            <a:off x="6101211" y="21288907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0" name="Straight Arrow Connector 179">
            <a:extLst>
              <a:ext uri="{FF2B5EF4-FFF2-40B4-BE49-F238E27FC236}">
                <a16:creationId xmlns:a16="http://schemas.microsoft.com/office/drawing/2014/main" id="{3F464A5E-6070-569F-0A07-41ABD7F61035}"/>
              </a:ext>
            </a:extLst>
          </p:cNvPr>
          <p:cNvCxnSpPr>
            <a:cxnSpLocks/>
            <a:stCxn id="178" idx="6"/>
            <a:endCxn id="181" idx="1"/>
          </p:cNvCxnSpPr>
          <p:nvPr/>
        </p:nvCxnSpPr>
        <p:spPr>
          <a:xfrm flipV="1">
            <a:off x="7181213" y="21288907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1" name="TextBox 180">
            <a:extLst>
              <a:ext uri="{FF2B5EF4-FFF2-40B4-BE49-F238E27FC236}">
                <a16:creationId xmlns:a16="http://schemas.microsoft.com/office/drawing/2014/main" id="{C585D941-0AC5-9591-E807-B984F4326838}"/>
              </a:ext>
            </a:extLst>
          </p:cNvPr>
          <p:cNvSpPr txBox="1"/>
          <p:nvPr/>
        </p:nvSpPr>
        <p:spPr>
          <a:xfrm>
            <a:off x="7721207" y="21108915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SCIENCE MVHRS &amp; FUME CUPBOARD FANS</a:t>
            </a: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4E78055C-0A8F-35B3-356F-848FAADD8B66}"/>
              </a:ext>
            </a:extLst>
          </p:cNvPr>
          <p:cNvSpPr txBox="1"/>
          <p:nvPr/>
        </p:nvSpPr>
        <p:spPr>
          <a:xfrm>
            <a:off x="6371223" y="21565072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4.072 MWh/yr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1835278D-BFD5-8073-A715-25853E394331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21822007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25</a:t>
            </a:r>
          </a:p>
        </p:txBody>
      </p:sp>
      <p:cxnSp>
        <p:nvCxnSpPr>
          <p:cNvPr id="184" name="Straight Arrow Connector 183">
            <a:extLst>
              <a:ext uri="{FF2B5EF4-FFF2-40B4-BE49-F238E27FC236}">
                <a16:creationId xmlns:a16="http://schemas.microsoft.com/office/drawing/2014/main" id="{E5E2C8D6-6F28-575C-2B0D-5C9F6EEB09A8}"/>
              </a:ext>
            </a:extLst>
          </p:cNvPr>
          <p:cNvCxnSpPr>
            <a:cxnSpLocks/>
            <a:endCxn id="183" idx="2"/>
          </p:cNvCxnSpPr>
          <p:nvPr/>
        </p:nvCxnSpPr>
        <p:spPr>
          <a:xfrm>
            <a:off x="6101211" y="22087488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Arrow Connector 184">
            <a:extLst>
              <a:ext uri="{FF2B5EF4-FFF2-40B4-BE49-F238E27FC236}">
                <a16:creationId xmlns:a16="http://schemas.microsoft.com/office/drawing/2014/main" id="{743353C8-5675-E1BA-7195-822868405488}"/>
              </a:ext>
            </a:extLst>
          </p:cNvPr>
          <p:cNvCxnSpPr>
            <a:cxnSpLocks/>
            <a:stCxn id="183" idx="6"/>
            <a:endCxn id="186" idx="1"/>
          </p:cNvCxnSpPr>
          <p:nvPr/>
        </p:nvCxnSpPr>
        <p:spPr>
          <a:xfrm flipV="1">
            <a:off x="7181213" y="22087488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6" name="TextBox 185">
            <a:extLst>
              <a:ext uri="{FF2B5EF4-FFF2-40B4-BE49-F238E27FC236}">
                <a16:creationId xmlns:a16="http://schemas.microsoft.com/office/drawing/2014/main" id="{8C7B4E33-8179-D955-7301-AFA5BB7CFEAA}"/>
              </a:ext>
            </a:extLst>
          </p:cNvPr>
          <p:cNvSpPr txBox="1"/>
          <p:nvPr/>
        </p:nvSpPr>
        <p:spPr>
          <a:xfrm>
            <a:off x="7721207" y="21907503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LTHW PUMPS</a:t>
            </a: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DBEFB726-5AE2-A8AB-507C-BC06406DDADC}"/>
              </a:ext>
            </a:extLst>
          </p:cNvPr>
          <p:cNvSpPr txBox="1"/>
          <p:nvPr/>
        </p:nvSpPr>
        <p:spPr>
          <a:xfrm>
            <a:off x="6371223" y="22363653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4.752 MWh/yr</a:t>
            </a: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8924D994-9FDE-14FE-815C-21D165F2794A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22609909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26</a:t>
            </a:r>
          </a:p>
        </p:txBody>
      </p:sp>
      <p:cxnSp>
        <p:nvCxnSpPr>
          <p:cNvPr id="189" name="Straight Arrow Connector 188">
            <a:extLst>
              <a:ext uri="{FF2B5EF4-FFF2-40B4-BE49-F238E27FC236}">
                <a16:creationId xmlns:a16="http://schemas.microsoft.com/office/drawing/2014/main" id="{E049DBC9-5FBF-6D16-139C-F94F37E1D3F8}"/>
              </a:ext>
            </a:extLst>
          </p:cNvPr>
          <p:cNvCxnSpPr>
            <a:cxnSpLocks/>
            <a:endCxn id="188" idx="2"/>
          </p:cNvCxnSpPr>
          <p:nvPr/>
        </p:nvCxnSpPr>
        <p:spPr>
          <a:xfrm>
            <a:off x="6101211" y="22875397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Arrow Connector 189">
            <a:extLst>
              <a:ext uri="{FF2B5EF4-FFF2-40B4-BE49-F238E27FC236}">
                <a16:creationId xmlns:a16="http://schemas.microsoft.com/office/drawing/2014/main" id="{A4BAF756-28A4-C900-6AB7-56DDDD4CF4CD}"/>
              </a:ext>
            </a:extLst>
          </p:cNvPr>
          <p:cNvCxnSpPr>
            <a:cxnSpLocks/>
            <a:stCxn id="188" idx="6"/>
            <a:endCxn id="191" idx="1"/>
          </p:cNvCxnSpPr>
          <p:nvPr/>
        </p:nvCxnSpPr>
        <p:spPr>
          <a:xfrm flipV="1">
            <a:off x="7181213" y="22875397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1" name="TextBox 190">
            <a:extLst>
              <a:ext uri="{FF2B5EF4-FFF2-40B4-BE49-F238E27FC236}">
                <a16:creationId xmlns:a16="http://schemas.microsoft.com/office/drawing/2014/main" id="{E78BC2E1-5D03-3FCC-F1A6-5369A22E1A87}"/>
              </a:ext>
            </a:extLst>
          </p:cNvPr>
          <p:cNvSpPr txBox="1"/>
          <p:nvPr/>
        </p:nvSpPr>
        <p:spPr>
          <a:xfrm>
            <a:off x="7721207" y="22695412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DHW PUMPS</a:t>
            </a: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F0E20FE0-8732-7AE4-9412-D492F732CFA3}"/>
              </a:ext>
            </a:extLst>
          </p:cNvPr>
          <p:cNvSpPr txBox="1"/>
          <p:nvPr/>
        </p:nvSpPr>
        <p:spPr>
          <a:xfrm>
            <a:off x="6371223" y="23151562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0.461 MWh/yr</a:t>
            </a: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5AA7C77A-3AF8-F4E5-8E00-F202C0D604DF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23394885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27</a:t>
            </a:r>
          </a:p>
        </p:txBody>
      </p:sp>
      <p:cxnSp>
        <p:nvCxnSpPr>
          <p:cNvPr id="194" name="Straight Arrow Connector 193">
            <a:extLst>
              <a:ext uri="{FF2B5EF4-FFF2-40B4-BE49-F238E27FC236}">
                <a16:creationId xmlns:a16="http://schemas.microsoft.com/office/drawing/2014/main" id="{D0A7B232-AF01-4B78-8F7C-79E62E5E38DD}"/>
              </a:ext>
            </a:extLst>
          </p:cNvPr>
          <p:cNvCxnSpPr>
            <a:cxnSpLocks/>
            <a:endCxn id="193" idx="2"/>
          </p:cNvCxnSpPr>
          <p:nvPr/>
        </p:nvCxnSpPr>
        <p:spPr>
          <a:xfrm>
            <a:off x="6101211" y="23660367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Arrow Connector 194">
            <a:extLst>
              <a:ext uri="{FF2B5EF4-FFF2-40B4-BE49-F238E27FC236}">
                <a16:creationId xmlns:a16="http://schemas.microsoft.com/office/drawing/2014/main" id="{F9524B7E-0AA5-7F6C-0F2B-521AD34BA88B}"/>
              </a:ext>
            </a:extLst>
          </p:cNvPr>
          <p:cNvCxnSpPr>
            <a:cxnSpLocks/>
            <a:stCxn id="193" idx="6"/>
            <a:endCxn id="196" idx="1"/>
          </p:cNvCxnSpPr>
          <p:nvPr/>
        </p:nvCxnSpPr>
        <p:spPr>
          <a:xfrm flipV="1">
            <a:off x="7181213" y="23660367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6" name="TextBox 195">
            <a:extLst>
              <a:ext uri="{FF2B5EF4-FFF2-40B4-BE49-F238E27FC236}">
                <a16:creationId xmlns:a16="http://schemas.microsoft.com/office/drawing/2014/main" id="{807887B4-E564-B679-9E42-BD0C8C8442B8}"/>
              </a:ext>
            </a:extLst>
          </p:cNvPr>
          <p:cNvSpPr txBox="1"/>
          <p:nvPr/>
        </p:nvSpPr>
        <p:spPr>
          <a:xfrm>
            <a:off x="7721207" y="23480382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KITCHEN EXTRACT FANS</a:t>
            </a: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A6B972AD-989A-250D-E635-891FB8FC4F4B}"/>
              </a:ext>
            </a:extLst>
          </p:cNvPr>
          <p:cNvSpPr txBox="1"/>
          <p:nvPr/>
        </p:nvSpPr>
        <p:spPr>
          <a:xfrm>
            <a:off x="6371223" y="23936531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1.009 MWh/yr</a:t>
            </a:r>
          </a:p>
        </p:txBody>
      </p:sp>
      <p:sp>
        <p:nvSpPr>
          <p:cNvPr id="207" name="TextBox 206">
            <a:extLst>
              <a:ext uri="{FF2B5EF4-FFF2-40B4-BE49-F238E27FC236}">
                <a16:creationId xmlns:a16="http://schemas.microsoft.com/office/drawing/2014/main" id="{A161A7C9-ABF6-2DEE-462C-4D2F60A52470}"/>
              </a:ext>
            </a:extLst>
          </p:cNvPr>
          <p:cNvSpPr txBox="1">
            <a:spLocks noChangeAspect="1"/>
          </p:cNvSpPr>
          <p:nvPr/>
        </p:nvSpPr>
        <p:spPr>
          <a:xfrm>
            <a:off x="6641206" y="24960358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28</a:t>
            </a:r>
          </a:p>
        </p:txBody>
      </p:sp>
      <p:cxnSp>
        <p:nvCxnSpPr>
          <p:cNvPr id="240" name="Straight Arrow Connector 239">
            <a:extLst>
              <a:ext uri="{FF2B5EF4-FFF2-40B4-BE49-F238E27FC236}">
                <a16:creationId xmlns:a16="http://schemas.microsoft.com/office/drawing/2014/main" id="{E0837399-6D57-C61B-79E9-697CCB51202F}"/>
              </a:ext>
            </a:extLst>
          </p:cNvPr>
          <p:cNvCxnSpPr>
            <a:cxnSpLocks/>
            <a:stCxn id="207" idx="6"/>
            <a:endCxn id="261" idx="1"/>
          </p:cNvCxnSpPr>
          <p:nvPr/>
        </p:nvCxnSpPr>
        <p:spPr>
          <a:xfrm flipV="1">
            <a:off x="7181200" y="25225840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1" name="TextBox 260">
            <a:extLst>
              <a:ext uri="{FF2B5EF4-FFF2-40B4-BE49-F238E27FC236}">
                <a16:creationId xmlns:a16="http://schemas.microsoft.com/office/drawing/2014/main" id="{8D442EBB-84E9-F81C-6F92-44144CB73E54}"/>
              </a:ext>
            </a:extLst>
          </p:cNvPr>
          <p:cNvSpPr txBox="1"/>
          <p:nvPr/>
        </p:nvSpPr>
        <p:spPr>
          <a:xfrm>
            <a:off x="7721194" y="25045855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CONDENSORS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715BAE7B-72EB-7DFB-2CC8-5435064C0A01}"/>
              </a:ext>
            </a:extLst>
          </p:cNvPr>
          <p:cNvSpPr txBox="1"/>
          <p:nvPr/>
        </p:nvSpPr>
        <p:spPr>
          <a:xfrm>
            <a:off x="6371210" y="25502004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4.994 MWh/yr</a:t>
            </a:r>
          </a:p>
        </p:txBody>
      </p:sp>
      <p:sp>
        <p:nvSpPr>
          <p:cNvPr id="265" name="TextBox 264">
            <a:extLst>
              <a:ext uri="{FF2B5EF4-FFF2-40B4-BE49-F238E27FC236}">
                <a16:creationId xmlns:a16="http://schemas.microsoft.com/office/drawing/2014/main" id="{79CEB45B-6291-735D-E1AB-638283174394}"/>
              </a:ext>
            </a:extLst>
          </p:cNvPr>
          <p:cNvSpPr txBox="1"/>
          <p:nvPr/>
        </p:nvSpPr>
        <p:spPr>
          <a:xfrm>
            <a:off x="4841196" y="25502004"/>
            <a:ext cx="900001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4.994 MWh/yr</a:t>
            </a:r>
          </a:p>
        </p:txBody>
      </p:sp>
      <p:sp>
        <p:nvSpPr>
          <p:cNvPr id="266" name="TextBox 265">
            <a:extLst>
              <a:ext uri="{FF2B5EF4-FFF2-40B4-BE49-F238E27FC236}">
                <a16:creationId xmlns:a16="http://schemas.microsoft.com/office/drawing/2014/main" id="{F53C3192-D15D-E8F8-7A27-EECC27DDAC63}"/>
              </a:ext>
            </a:extLst>
          </p:cNvPr>
          <p:cNvSpPr txBox="1"/>
          <p:nvPr/>
        </p:nvSpPr>
        <p:spPr>
          <a:xfrm>
            <a:off x="4571208" y="24780353"/>
            <a:ext cx="1440003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b="1" dirty="0"/>
              <a:t>COOLING</a:t>
            </a:r>
          </a:p>
        </p:txBody>
      </p:sp>
      <p:cxnSp>
        <p:nvCxnSpPr>
          <p:cNvPr id="267" name="Straight Arrow Connector 266">
            <a:extLst>
              <a:ext uri="{FF2B5EF4-FFF2-40B4-BE49-F238E27FC236}">
                <a16:creationId xmlns:a16="http://schemas.microsoft.com/office/drawing/2014/main" id="{ECB54438-A199-B6C2-FD99-2D66F845105B}"/>
              </a:ext>
            </a:extLst>
          </p:cNvPr>
          <p:cNvCxnSpPr>
            <a:cxnSpLocks/>
            <a:endCxn id="207" idx="2"/>
          </p:cNvCxnSpPr>
          <p:nvPr/>
        </p:nvCxnSpPr>
        <p:spPr>
          <a:xfrm>
            <a:off x="4481207" y="25225851"/>
            <a:ext cx="2160001" cy="4513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0" name="TextBox 269">
            <a:extLst>
              <a:ext uri="{FF2B5EF4-FFF2-40B4-BE49-F238E27FC236}">
                <a16:creationId xmlns:a16="http://schemas.microsoft.com/office/drawing/2014/main" id="{C3B4750C-C643-FA03-1D64-A544BAF6F8AB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26517925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29</a:t>
            </a:r>
          </a:p>
        </p:txBody>
      </p:sp>
      <p:cxnSp>
        <p:nvCxnSpPr>
          <p:cNvPr id="271" name="Straight Arrow Connector 270">
            <a:extLst>
              <a:ext uri="{FF2B5EF4-FFF2-40B4-BE49-F238E27FC236}">
                <a16:creationId xmlns:a16="http://schemas.microsoft.com/office/drawing/2014/main" id="{C73F9D18-0AF9-86F3-222C-FC63CEFE3C3F}"/>
              </a:ext>
            </a:extLst>
          </p:cNvPr>
          <p:cNvCxnSpPr>
            <a:cxnSpLocks/>
            <a:stCxn id="270" idx="6"/>
            <a:endCxn id="272" idx="1"/>
          </p:cNvCxnSpPr>
          <p:nvPr/>
        </p:nvCxnSpPr>
        <p:spPr>
          <a:xfrm flipV="1">
            <a:off x="7181213" y="26783414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2" name="TextBox 271">
            <a:extLst>
              <a:ext uri="{FF2B5EF4-FFF2-40B4-BE49-F238E27FC236}">
                <a16:creationId xmlns:a16="http://schemas.microsoft.com/office/drawing/2014/main" id="{1C66714C-E473-5F7A-9987-D92F842521FC}"/>
              </a:ext>
            </a:extLst>
          </p:cNvPr>
          <p:cNvSpPr txBox="1"/>
          <p:nvPr/>
        </p:nvSpPr>
        <p:spPr>
          <a:xfrm>
            <a:off x="7721207" y="26603422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LIFTS</a:t>
            </a:r>
          </a:p>
        </p:txBody>
      </p:sp>
      <p:sp>
        <p:nvSpPr>
          <p:cNvPr id="273" name="TextBox 272">
            <a:extLst>
              <a:ext uri="{FF2B5EF4-FFF2-40B4-BE49-F238E27FC236}">
                <a16:creationId xmlns:a16="http://schemas.microsoft.com/office/drawing/2014/main" id="{FB462E09-D5EE-7908-1123-B747CE229B8A}"/>
              </a:ext>
            </a:extLst>
          </p:cNvPr>
          <p:cNvSpPr txBox="1"/>
          <p:nvPr/>
        </p:nvSpPr>
        <p:spPr>
          <a:xfrm>
            <a:off x="6371223" y="27059578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0.819 MWh/yr</a:t>
            </a:r>
          </a:p>
        </p:txBody>
      </p:sp>
      <p:sp>
        <p:nvSpPr>
          <p:cNvPr id="274" name="TextBox 273">
            <a:extLst>
              <a:ext uri="{FF2B5EF4-FFF2-40B4-BE49-F238E27FC236}">
                <a16:creationId xmlns:a16="http://schemas.microsoft.com/office/drawing/2014/main" id="{E94BD3C9-5BFA-0739-ACC5-593F13FCE9DB}"/>
              </a:ext>
            </a:extLst>
          </p:cNvPr>
          <p:cNvSpPr txBox="1"/>
          <p:nvPr/>
        </p:nvSpPr>
        <p:spPr>
          <a:xfrm>
            <a:off x="4841209" y="27059578"/>
            <a:ext cx="900001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0.819 MWh/yr</a:t>
            </a:r>
          </a:p>
        </p:txBody>
      </p:sp>
      <p:sp>
        <p:nvSpPr>
          <p:cNvPr id="275" name="TextBox 274">
            <a:extLst>
              <a:ext uri="{FF2B5EF4-FFF2-40B4-BE49-F238E27FC236}">
                <a16:creationId xmlns:a16="http://schemas.microsoft.com/office/drawing/2014/main" id="{6A7711C2-0555-B3D3-10ED-77F0678E7D63}"/>
              </a:ext>
            </a:extLst>
          </p:cNvPr>
          <p:cNvSpPr txBox="1"/>
          <p:nvPr/>
        </p:nvSpPr>
        <p:spPr>
          <a:xfrm>
            <a:off x="4571221" y="26337920"/>
            <a:ext cx="1440003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b="1" dirty="0"/>
              <a:t>LIFTS</a:t>
            </a:r>
          </a:p>
        </p:txBody>
      </p:sp>
      <p:cxnSp>
        <p:nvCxnSpPr>
          <p:cNvPr id="276" name="Straight Arrow Connector 275">
            <a:extLst>
              <a:ext uri="{FF2B5EF4-FFF2-40B4-BE49-F238E27FC236}">
                <a16:creationId xmlns:a16="http://schemas.microsoft.com/office/drawing/2014/main" id="{6DB27360-B5CC-7D79-9E3D-C8EAEDEE0BC6}"/>
              </a:ext>
            </a:extLst>
          </p:cNvPr>
          <p:cNvCxnSpPr>
            <a:cxnSpLocks/>
            <a:endCxn id="270" idx="2"/>
          </p:cNvCxnSpPr>
          <p:nvPr/>
        </p:nvCxnSpPr>
        <p:spPr>
          <a:xfrm>
            <a:off x="4481220" y="26783425"/>
            <a:ext cx="2160001" cy="4513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4" name="TextBox 293">
            <a:extLst>
              <a:ext uri="{FF2B5EF4-FFF2-40B4-BE49-F238E27FC236}">
                <a16:creationId xmlns:a16="http://schemas.microsoft.com/office/drawing/2014/main" id="{14FEB8B3-F227-873F-D92C-29AC7E95FF50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28082758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30</a:t>
            </a:r>
          </a:p>
        </p:txBody>
      </p:sp>
      <p:cxnSp>
        <p:nvCxnSpPr>
          <p:cNvPr id="295" name="Straight Arrow Connector 294">
            <a:extLst>
              <a:ext uri="{FF2B5EF4-FFF2-40B4-BE49-F238E27FC236}">
                <a16:creationId xmlns:a16="http://schemas.microsoft.com/office/drawing/2014/main" id="{85E42F04-7122-3C3D-5A70-F4A335AC2C99}"/>
              </a:ext>
            </a:extLst>
          </p:cNvPr>
          <p:cNvCxnSpPr>
            <a:cxnSpLocks/>
            <a:stCxn id="294" idx="6"/>
            <a:endCxn id="296" idx="1"/>
          </p:cNvCxnSpPr>
          <p:nvPr/>
        </p:nvCxnSpPr>
        <p:spPr>
          <a:xfrm flipV="1">
            <a:off x="7181213" y="28348247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6" name="TextBox 295">
            <a:extLst>
              <a:ext uri="{FF2B5EF4-FFF2-40B4-BE49-F238E27FC236}">
                <a16:creationId xmlns:a16="http://schemas.microsoft.com/office/drawing/2014/main" id="{8D829010-CF3B-491C-BD40-0A7397C3AFA9}"/>
              </a:ext>
            </a:extLst>
          </p:cNvPr>
          <p:cNvSpPr txBox="1"/>
          <p:nvPr/>
        </p:nvSpPr>
        <p:spPr>
          <a:xfrm>
            <a:off x="7721207" y="28168261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GENERAL BUILDING</a:t>
            </a:r>
          </a:p>
          <a:p>
            <a:r>
              <a:rPr lang="en-GB" sz="800" dirty="0"/>
              <a:t>RELATED SERVICES</a:t>
            </a:r>
          </a:p>
        </p:txBody>
      </p:sp>
      <p:sp>
        <p:nvSpPr>
          <p:cNvPr id="297" name="TextBox 296">
            <a:extLst>
              <a:ext uri="{FF2B5EF4-FFF2-40B4-BE49-F238E27FC236}">
                <a16:creationId xmlns:a16="http://schemas.microsoft.com/office/drawing/2014/main" id="{A5A26065-DDB5-0671-1F19-CA0E1F0E36F5}"/>
              </a:ext>
            </a:extLst>
          </p:cNvPr>
          <p:cNvSpPr txBox="1"/>
          <p:nvPr/>
        </p:nvSpPr>
        <p:spPr>
          <a:xfrm>
            <a:off x="6371223" y="28624411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27.307 MWh/yr</a:t>
            </a:r>
          </a:p>
        </p:txBody>
      </p:sp>
      <p:sp>
        <p:nvSpPr>
          <p:cNvPr id="298" name="TextBox 297">
            <a:extLst>
              <a:ext uri="{FF2B5EF4-FFF2-40B4-BE49-F238E27FC236}">
                <a16:creationId xmlns:a16="http://schemas.microsoft.com/office/drawing/2014/main" id="{B0E34BD0-7F6D-CF97-F7DD-343C10C394A8}"/>
              </a:ext>
            </a:extLst>
          </p:cNvPr>
          <p:cNvSpPr txBox="1"/>
          <p:nvPr/>
        </p:nvSpPr>
        <p:spPr>
          <a:xfrm>
            <a:off x="4841209" y="28624411"/>
            <a:ext cx="900001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27.307 MWh/yr</a:t>
            </a:r>
          </a:p>
        </p:txBody>
      </p:sp>
      <p:cxnSp>
        <p:nvCxnSpPr>
          <p:cNvPr id="300" name="Straight Arrow Connector 299">
            <a:extLst>
              <a:ext uri="{FF2B5EF4-FFF2-40B4-BE49-F238E27FC236}">
                <a16:creationId xmlns:a16="http://schemas.microsoft.com/office/drawing/2014/main" id="{F2DB0930-A250-7610-A47A-C338FC111796}"/>
              </a:ext>
            </a:extLst>
          </p:cNvPr>
          <p:cNvCxnSpPr>
            <a:cxnSpLocks/>
            <a:endCxn id="294" idx="2"/>
          </p:cNvCxnSpPr>
          <p:nvPr/>
        </p:nvCxnSpPr>
        <p:spPr>
          <a:xfrm>
            <a:off x="4481220" y="28348258"/>
            <a:ext cx="2160001" cy="4513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2" name="TextBox 301">
            <a:extLst>
              <a:ext uri="{FF2B5EF4-FFF2-40B4-BE49-F238E27FC236}">
                <a16:creationId xmlns:a16="http://schemas.microsoft.com/office/drawing/2014/main" id="{EF10E762-5639-AE3A-F841-F1EBF006C240}"/>
              </a:ext>
            </a:extLst>
          </p:cNvPr>
          <p:cNvSpPr txBox="1"/>
          <p:nvPr/>
        </p:nvSpPr>
        <p:spPr>
          <a:xfrm>
            <a:off x="4391207" y="27901780"/>
            <a:ext cx="1800002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b="1" dirty="0"/>
              <a:t>BUILDING RELATED SERVICES</a:t>
            </a:r>
          </a:p>
        </p:txBody>
      </p:sp>
      <p:sp>
        <p:nvSpPr>
          <p:cNvPr id="303" name="TextBox 302">
            <a:extLst>
              <a:ext uri="{FF2B5EF4-FFF2-40B4-BE49-F238E27FC236}">
                <a16:creationId xmlns:a16="http://schemas.microsoft.com/office/drawing/2014/main" id="{3FF868E3-E67E-9460-31F0-E4F60BF6E862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29650664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31</a:t>
            </a:r>
          </a:p>
        </p:txBody>
      </p:sp>
      <p:cxnSp>
        <p:nvCxnSpPr>
          <p:cNvPr id="304" name="Straight Arrow Connector 303">
            <a:extLst>
              <a:ext uri="{FF2B5EF4-FFF2-40B4-BE49-F238E27FC236}">
                <a16:creationId xmlns:a16="http://schemas.microsoft.com/office/drawing/2014/main" id="{4F30D93A-EFE2-BAD3-CE4B-2CBBFD6123CF}"/>
              </a:ext>
            </a:extLst>
          </p:cNvPr>
          <p:cNvCxnSpPr>
            <a:cxnSpLocks/>
            <a:endCxn id="303" idx="2"/>
          </p:cNvCxnSpPr>
          <p:nvPr/>
        </p:nvCxnSpPr>
        <p:spPr>
          <a:xfrm>
            <a:off x="6101211" y="29916139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5" name="Straight Arrow Connector 304">
            <a:extLst>
              <a:ext uri="{FF2B5EF4-FFF2-40B4-BE49-F238E27FC236}">
                <a16:creationId xmlns:a16="http://schemas.microsoft.com/office/drawing/2014/main" id="{A041C733-C0CC-1CDA-84E3-28A2321A1C23}"/>
              </a:ext>
            </a:extLst>
          </p:cNvPr>
          <p:cNvCxnSpPr>
            <a:cxnSpLocks/>
            <a:stCxn id="303" idx="6"/>
            <a:endCxn id="306" idx="1"/>
          </p:cNvCxnSpPr>
          <p:nvPr/>
        </p:nvCxnSpPr>
        <p:spPr>
          <a:xfrm flipV="1">
            <a:off x="7181213" y="29916139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6" name="TextBox 305">
            <a:extLst>
              <a:ext uri="{FF2B5EF4-FFF2-40B4-BE49-F238E27FC236}">
                <a16:creationId xmlns:a16="http://schemas.microsoft.com/office/drawing/2014/main" id="{6C4BC62F-C309-3D5B-286B-6785A2DEA386}"/>
              </a:ext>
            </a:extLst>
          </p:cNvPr>
          <p:cNvSpPr txBox="1"/>
          <p:nvPr/>
        </p:nvSpPr>
        <p:spPr>
          <a:xfrm>
            <a:off x="7721207" y="29736154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ROOF EXTERNAL LIGHTING</a:t>
            </a:r>
          </a:p>
        </p:txBody>
      </p:sp>
      <p:sp>
        <p:nvSpPr>
          <p:cNvPr id="307" name="TextBox 306">
            <a:extLst>
              <a:ext uri="{FF2B5EF4-FFF2-40B4-BE49-F238E27FC236}">
                <a16:creationId xmlns:a16="http://schemas.microsoft.com/office/drawing/2014/main" id="{7D8C7E74-4FA0-0ED4-8479-0356831B3502}"/>
              </a:ext>
            </a:extLst>
          </p:cNvPr>
          <p:cNvSpPr txBox="1"/>
          <p:nvPr/>
        </p:nvSpPr>
        <p:spPr>
          <a:xfrm>
            <a:off x="6371223" y="30192304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0.120 MWh/yr</a:t>
            </a:r>
          </a:p>
        </p:txBody>
      </p:sp>
      <p:sp>
        <p:nvSpPr>
          <p:cNvPr id="308" name="TextBox 307">
            <a:extLst>
              <a:ext uri="{FF2B5EF4-FFF2-40B4-BE49-F238E27FC236}">
                <a16:creationId xmlns:a16="http://schemas.microsoft.com/office/drawing/2014/main" id="{2CAAC00B-3090-3250-E0BC-24E55939242F}"/>
              </a:ext>
            </a:extLst>
          </p:cNvPr>
          <p:cNvSpPr txBox="1">
            <a:spLocks noChangeAspect="1"/>
          </p:cNvSpPr>
          <p:nvPr/>
        </p:nvSpPr>
        <p:spPr>
          <a:xfrm>
            <a:off x="6641213" y="30454491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32</a:t>
            </a:r>
          </a:p>
        </p:txBody>
      </p:sp>
      <p:cxnSp>
        <p:nvCxnSpPr>
          <p:cNvPr id="309" name="Straight Arrow Connector 308">
            <a:extLst>
              <a:ext uri="{FF2B5EF4-FFF2-40B4-BE49-F238E27FC236}">
                <a16:creationId xmlns:a16="http://schemas.microsoft.com/office/drawing/2014/main" id="{0B9F1C39-43B7-58A6-88A7-211D54270478}"/>
              </a:ext>
            </a:extLst>
          </p:cNvPr>
          <p:cNvCxnSpPr>
            <a:cxnSpLocks/>
            <a:endCxn id="308" idx="2"/>
          </p:cNvCxnSpPr>
          <p:nvPr/>
        </p:nvCxnSpPr>
        <p:spPr>
          <a:xfrm>
            <a:off x="6101211" y="30719980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0" name="Straight Arrow Connector 309">
            <a:extLst>
              <a:ext uri="{FF2B5EF4-FFF2-40B4-BE49-F238E27FC236}">
                <a16:creationId xmlns:a16="http://schemas.microsoft.com/office/drawing/2014/main" id="{4725A6EA-030A-6E3F-00C6-E448E7B3FAD5}"/>
              </a:ext>
            </a:extLst>
          </p:cNvPr>
          <p:cNvCxnSpPr>
            <a:cxnSpLocks/>
            <a:stCxn id="308" idx="6"/>
            <a:endCxn id="311" idx="1"/>
          </p:cNvCxnSpPr>
          <p:nvPr/>
        </p:nvCxnSpPr>
        <p:spPr>
          <a:xfrm flipV="1">
            <a:off x="7181213" y="30719980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1" name="TextBox 310">
            <a:extLst>
              <a:ext uri="{FF2B5EF4-FFF2-40B4-BE49-F238E27FC236}">
                <a16:creationId xmlns:a16="http://schemas.microsoft.com/office/drawing/2014/main" id="{735F9471-80EC-9C72-4200-A9FD5D104A67}"/>
              </a:ext>
            </a:extLst>
          </p:cNvPr>
          <p:cNvSpPr txBox="1"/>
          <p:nvPr/>
        </p:nvSpPr>
        <p:spPr>
          <a:xfrm>
            <a:off x="7721207" y="30539988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GROUND FLOOR</a:t>
            </a:r>
          </a:p>
          <a:p>
            <a:r>
              <a:rPr lang="en-GB" sz="800" dirty="0"/>
              <a:t>EXTERNAL LIGHTING</a:t>
            </a:r>
          </a:p>
        </p:txBody>
      </p:sp>
      <p:sp>
        <p:nvSpPr>
          <p:cNvPr id="312" name="TextBox 311">
            <a:extLst>
              <a:ext uri="{FF2B5EF4-FFF2-40B4-BE49-F238E27FC236}">
                <a16:creationId xmlns:a16="http://schemas.microsoft.com/office/drawing/2014/main" id="{9D326262-7813-EF94-3DF4-7D444DA37BA1}"/>
              </a:ext>
            </a:extLst>
          </p:cNvPr>
          <p:cNvSpPr txBox="1"/>
          <p:nvPr/>
        </p:nvSpPr>
        <p:spPr>
          <a:xfrm>
            <a:off x="6371223" y="30996137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0.944 MWh/yr</a:t>
            </a:r>
          </a:p>
        </p:txBody>
      </p:sp>
      <p:cxnSp>
        <p:nvCxnSpPr>
          <p:cNvPr id="313" name="Straight Arrow Connector 312">
            <a:extLst>
              <a:ext uri="{FF2B5EF4-FFF2-40B4-BE49-F238E27FC236}">
                <a16:creationId xmlns:a16="http://schemas.microsoft.com/office/drawing/2014/main" id="{DEFC2520-D0AE-2608-5B01-BFFD2D3625F3}"/>
              </a:ext>
            </a:extLst>
          </p:cNvPr>
          <p:cNvCxnSpPr>
            <a:cxnSpLocks/>
          </p:cNvCxnSpPr>
          <p:nvPr/>
        </p:nvCxnSpPr>
        <p:spPr>
          <a:xfrm>
            <a:off x="5561209" y="29916139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4" name="TextBox 313">
            <a:extLst>
              <a:ext uri="{FF2B5EF4-FFF2-40B4-BE49-F238E27FC236}">
                <a16:creationId xmlns:a16="http://schemas.microsoft.com/office/drawing/2014/main" id="{AD74E177-03B7-B35C-1DDF-F9685D9E9CC2}"/>
              </a:ext>
            </a:extLst>
          </p:cNvPr>
          <p:cNvSpPr txBox="1">
            <a:spLocks/>
          </p:cNvSpPr>
          <p:nvPr/>
        </p:nvSpPr>
        <p:spPr>
          <a:xfrm>
            <a:off x="5021214" y="29650664"/>
            <a:ext cx="540002" cy="540002"/>
          </a:xfrm>
          <a:prstGeom prst="rect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VM</a:t>
            </a:r>
          </a:p>
          <a:p>
            <a:r>
              <a:rPr lang="en-GB" dirty="0"/>
              <a:t>05</a:t>
            </a:r>
          </a:p>
        </p:txBody>
      </p:sp>
      <p:sp>
        <p:nvSpPr>
          <p:cNvPr id="315" name="TextBox 314">
            <a:extLst>
              <a:ext uri="{FF2B5EF4-FFF2-40B4-BE49-F238E27FC236}">
                <a16:creationId xmlns:a16="http://schemas.microsoft.com/office/drawing/2014/main" id="{4AECD2E4-1537-FDE4-CAFB-A0838596EB4A}"/>
              </a:ext>
            </a:extLst>
          </p:cNvPr>
          <p:cNvSpPr txBox="1"/>
          <p:nvPr/>
        </p:nvSpPr>
        <p:spPr>
          <a:xfrm>
            <a:off x="4841209" y="30192304"/>
            <a:ext cx="900001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1.064 MWh/yr</a:t>
            </a:r>
          </a:p>
        </p:txBody>
      </p:sp>
      <p:sp>
        <p:nvSpPr>
          <p:cNvPr id="316" name="TextBox 315">
            <a:extLst>
              <a:ext uri="{FF2B5EF4-FFF2-40B4-BE49-F238E27FC236}">
                <a16:creationId xmlns:a16="http://schemas.microsoft.com/office/drawing/2014/main" id="{1289551C-5154-A59E-6C20-6D93C384E21F}"/>
              </a:ext>
            </a:extLst>
          </p:cNvPr>
          <p:cNvSpPr txBox="1"/>
          <p:nvPr/>
        </p:nvSpPr>
        <p:spPr>
          <a:xfrm>
            <a:off x="4571221" y="29470652"/>
            <a:ext cx="1440003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b="1" dirty="0"/>
              <a:t>EXTERNAL LIGHTING</a:t>
            </a:r>
          </a:p>
        </p:txBody>
      </p:sp>
      <p:cxnSp>
        <p:nvCxnSpPr>
          <p:cNvPr id="317" name="Straight Arrow Connector 316">
            <a:extLst>
              <a:ext uri="{FF2B5EF4-FFF2-40B4-BE49-F238E27FC236}">
                <a16:creationId xmlns:a16="http://schemas.microsoft.com/office/drawing/2014/main" id="{AA78EB71-139B-C83F-255E-3F01187B351A}"/>
              </a:ext>
            </a:extLst>
          </p:cNvPr>
          <p:cNvCxnSpPr>
            <a:cxnSpLocks/>
          </p:cNvCxnSpPr>
          <p:nvPr/>
        </p:nvCxnSpPr>
        <p:spPr>
          <a:xfrm>
            <a:off x="4481212" y="29916139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9" name="Straight Arrow Connector 318">
            <a:extLst>
              <a:ext uri="{FF2B5EF4-FFF2-40B4-BE49-F238E27FC236}">
                <a16:creationId xmlns:a16="http://schemas.microsoft.com/office/drawing/2014/main" id="{E621B37D-6BAB-4E07-D68F-26AD9053FFDB}"/>
              </a:ext>
            </a:extLst>
          </p:cNvPr>
          <p:cNvCxnSpPr>
            <a:cxnSpLocks/>
          </p:cNvCxnSpPr>
          <p:nvPr/>
        </p:nvCxnSpPr>
        <p:spPr>
          <a:xfrm flipV="1">
            <a:off x="6101208" y="29916130"/>
            <a:ext cx="0" cy="800101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2" name="TextBox 321">
            <a:extLst>
              <a:ext uri="{FF2B5EF4-FFF2-40B4-BE49-F238E27FC236}">
                <a16:creationId xmlns:a16="http://schemas.microsoft.com/office/drawing/2014/main" id="{1B574069-F107-9B98-4FA7-C4C0372028DE}"/>
              </a:ext>
            </a:extLst>
          </p:cNvPr>
          <p:cNvSpPr txBox="1">
            <a:spLocks noChangeAspect="1"/>
          </p:cNvSpPr>
          <p:nvPr/>
        </p:nvSpPr>
        <p:spPr>
          <a:xfrm>
            <a:off x="6641201" y="32017583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33</a:t>
            </a:r>
          </a:p>
        </p:txBody>
      </p:sp>
      <p:cxnSp>
        <p:nvCxnSpPr>
          <p:cNvPr id="323" name="Straight Arrow Connector 322">
            <a:extLst>
              <a:ext uri="{FF2B5EF4-FFF2-40B4-BE49-F238E27FC236}">
                <a16:creationId xmlns:a16="http://schemas.microsoft.com/office/drawing/2014/main" id="{1B8F33E5-5FE8-C6FD-0067-0C71F47321F9}"/>
              </a:ext>
            </a:extLst>
          </p:cNvPr>
          <p:cNvCxnSpPr>
            <a:cxnSpLocks/>
            <a:endCxn id="322" idx="2"/>
          </p:cNvCxnSpPr>
          <p:nvPr/>
        </p:nvCxnSpPr>
        <p:spPr>
          <a:xfrm>
            <a:off x="6101199" y="32283065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4" name="Straight Arrow Connector 323">
            <a:extLst>
              <a:ext uri="{FF2B5EF4-FFF2-40B4-BE49-F238E27FC236}">
                <a16:creationId xmlns:a16="http://schemas.microsoft.com/office/drawing/2014/main" id="{22B10643-6E69-AACA-FB57-6D04B96FA2FB}"/>
              </a:ext>
            </a:extLst>
          </p:cNvPr>
          <p:cNvCxnSpPr>
            <a:cxnSpLocks/>
            <a:stCxn id="322" idx="6"/>
            <a:endCxn id="325" idx="1"/>
          </p:cNvCxnSpPr>
          <p:nvPr/>
        </p:nvCxnSpPr>
        <p:spPr>
          <a:xfrm flipV="1">
            <a:off x="7181201" y="32283065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5" name="TextBox 324">
            <a:extLst>
              <a:ext uri="{FF2B5EF4-FFF2-40B4-BE49-F238E27FC236}">
                <a16:creationId xmlns:a16="http://schemas.microsoft.com/office/drawing/2014/main" id="{5EC68252-4872-AAEF-574B-5D6F016C202D}"/>
              </a:ext>
            </a:extLst>
          </p:cNvPr>
          <p:cNvSpPr txBox="1"/>
          <p:nvPr/>
        </p:nvSpPr>
        <p:spPr>
          <a:xfrm>
            <a:off x="7721195" y="32103073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GROUND FLOOR GENERAL POWER</a:t>
            </a:r>
          </a:p>
        </p:txBody>
      </p:sp>
      <p:sp>
        <p:nvSpPr>
          <p:cNvPr id="326" name="TextBox 325">
            <a:extLst>
              <a:ext uri="{FF2B5EF4-FFF2-40B4-BE49-F238E27FC236}">
                <a16:creationId xmlns:a16="http://schemas.microsoft.com/office/drawing/2014/main" id="{BD3EBE84-021C-F7C7-2033-C58042F85013}"/>
              </a:ext>
            </a:extLst>
          </p:cNvPr>
          <p:cNvSpPr txBox="1"/>
          <p:nvPr/>
        </p:nvSpPr>
        <p:spPr>
          <a:xfrm>
            <a:off x="6371211" y="32559229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3.508 MWh/yr</a:t>
            </a:r>
          </a:p>
        </p:txBody>
      </p:sp>
      <p:sp>
        <p:nvSpPr>
          <p:cNvPr id="327" name="TextBox 326">
            <a:extLst>
              <a:ext uri="{FF2B5EF4-FFF2-40B4-BE49-F238E27FC236}">
                <a16:creationId xmlns:a16="http://schemas.microsoft.com/office/drawing/2014/main" id="{7470F230-17A5-C712-489D-5C46D9F49BAD}"/>
              </a:ext>
            </a:extLst>
          </p:cNvPr>
          <p:cNvSpPr txBox="1">
            <a:spLocks noChangeAspect="1"/>
          </p:cNvSpPr>
          <p:nvPr/>
        </p:nvSpPr>
        <p:spPr>
          <a:xfrm>
            <a:off x="6641201" y="32821410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34</a:t>
            </a:r>
          </a:p>
        </p:txBody>
      </p:sp>
      <p:cxnSp>
        <p:nvCxnSpPr>
          <p:cNvPr id="328" name="Straight Arrow Connector 327">
            <a:extLst>
              <a:ext uri="{FF2B5EF4-FFF2-40B4-BE49-F238E27FC236}">
                <a16:creationId xmlns:a16="http://schemas.microsoft.com/office/drawing/2014/main" id="{0742CBEF-2BCC-35AA-3195-C4E2049B6D50}"/>
              </a:ext>
            </a:extLst>
          </p:cNvPr>
          <p:cNvCxnSpPr>
            <a:cxnSpLocks/>
            <a:endCxn id="327" idx="2"/>
          </p:cNvCxnSpPr>
          <p:nvPr/>
        </p:nvCxnSpPr>
        <p:spPr>
          <a:xfrm>
            <a:off x="6101199" y="33086899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9" name="Straight Arrow Connector 328">
            <a:extLst>
              <a:ext uri="{FF2B5EF4-FFF2-40B4-BE49-F238E27FC236}">
                <a16:creationId xmlns:a16="http://schemas.microsoft.com/office/drawing/2014/main" id="{5CE4C1F9-E4EC-6A31-6A24-828C5DE9EDF9}"/>
              </a:ext>
            </a:extLst>
          </p:cNvPr>
          <p:cNvCxnSpPr>
            <a:cxnSpLocks/>
            <a:stCxn id="327" idx="6"/>
            <a:endCxn id="330" idx="1"/>
          </p:cNvCxnSpPr>
          <p:nvPr/>
        </p:nvCxnSpPr>
        <p:spPr>
          <a:xfrm flipV="1">
            <a:off x="7181201" y="33086899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0" name="TextBox 329">
            <a:extLst>
              <a:ext uri="{FF2B5EF4-FFF2-40B4-BE49-F238E27FC236}">
                <a16:creationId xmlns:a16="http://schemas.microsoft.com/office/drawing/2014/main" id="{46B10809-6F6B-0884-5D4F-1260F3BD9934}"/>
              </a:ext>
            </a:extLst>
          </p:cNvPr>
          <p:cNvSpPr txBox="1"/>
          <p:nvPr/>
        </p:nvSpPr>
        <p:spPr>
          <a:xfrm>
            <a:off x="7721195" y="32906914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PLANT ROOM GENERAL POWER</a:t>
            </a:r>
          </a:p>
        </p:txBody>
      </p:sp>
      <p:sp>
        <p:nvSpPr>
          <p:cNvPr id="331" name="TextBox 330">
            <a:extLst>
              <a:ext uri="{FF2B5EF4-FFF2-40B4-BE49-F238E27FC236}">
                <a16:creationId xmlns:a16="http://schemas.microsoft.com/office/drawing/2014/main" id="{137EDB9A-4EFD-9EBD-8BF3-CFBF60262FAA}"/>
              </a:ext>
            </a:extLst>
          </p:cNvPr>
          <p:cNvSpPr txBox="1"/>
          <p:nvPr/>
        </p:nvSpPr>
        <p:spPr>
          <a:xfrm>
            <a:off x="6371211" y="33363063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0 MWh/yr</a:t>
            </a:r>
          </a:p>
        </p:txBody>
      </p:sp>
      <p:sp>
        <p:nvSpPr>
          <p:cNvPr id="332" name="TextBox 331">
            <a:extLst>
              <a:ext uri="{FF2B5EF4-FFF2-40B4-BE49-F238E27FC236}">
                <a16:creationId xmlns:a16="http://schemas.microsoft.com/office/drawing/2014/main" id="{D1295A65-9673-C8F8-EABF-375FB43B0051}"/>
              </a:ext>
            </a:extLst>
          </p:cNvPr>
          <p:cNvSpPr txBox="1">
            <a:spLocks noChangeAspect="1"/>
          </p:cNvSpPr>
          <p:nvPr/>
        </p:nvSpPr>
        <p:spPr>
          <a:xfrm>
            <a:off x="6641201" y="33619998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35</a:t>
            </a:r>
          </a:p>
        </p:txBody>
      </p:sp>
      <p:cxnSp>
        <p:nvCxnSpPr>
          <p:cNvPr id="333" name="Straight Arrow Connector 332">
            <a:extLst>
              <a:ext uri="{FF2B5EF4-FFF2-40B4-BE49-F238E27FC236}">
                <a16:creationId xmlns:a16="http://schemas.microsoft.com/office/drawing/2014/main" id="{9009DB8B-7FA4-F01E-FF92-F64C6938FE64}"/>
              </a:ext>
            </a:extLst>
          </p:cNvPr>
          <p:cNvCxnSpPr>
            <a:cxnSpLocks/>
            <a:endCxn id="332" idx="2"/>
          </p:cNvCxnSpPr>
          <p:nvPr/>
        </p:nvCxnSpPr>
        <p:spPr>
          <a:xfrm>
            <a:off x="6101199" y="33885486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4" name="Straight Arrow Connector 333">
            <a:extLst>
              <a:ext uri="{FF2B5EF4-FFF2-40B4-BE49-F238E27FC236}">
                <a16:creationId xmlns:a16="http://schemas.microsoft.com/office/drawing/2014/main" id="{B0D1875E-1D06-ED6B-05DB-6D8A7FD7B73A}"/>
              </a:ext>
            </a:extLst>
          </p:cNvPr>
          <p:cNvCxnSpPr>
            <a:cxnSpLocks/>
            <a:stCxn id="332" idx="6"/>
            <a:endCxn id="335" idx="1"/>
          </p:cNvCxnSpPr>
          <p:nvPr/>
        </p:nvCxnSpPr>
        <p:spPr>
          <a:xfrm flipV="1">
            <a:off x="7181201" y="33885486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5" name="TextBox 334">
            <a:extLst>
              <a:ext uri="{FF2B5EF4-FFF2-40B4-BE49-F238E27FC236}">
                <a16:creationId xmlns:a16="http://schemas.microsoft.com/office/drawing/2014/main" id="{7629AB70-D679-A8A4-0516-0A34FB4C1744}"/>
              </a:ext>
            </a:extLst>
          </p:cNvPr>
          <p:cNvSpPr txBox="1"/>
          <p:nvPr/>
        </p:nvSpPr>
        <p:spPr>
          <a:xfrm>
            <a:off x="7721195" y="33705495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RESISTANT MATERIALS POWER</a:t>
            </a:r>
          </a:p>
        </p:txBody>
      </p:sp>
      <p:sp>
        <p:nvSpPr>
          <p:cNvPr id="336" name="TextBox 335">
            <a:extLst>
              <a:ext uri="{FF2B5EF4-FFF2-40B4-BE49-F238E27FC236}">
                <a16:creationId xmlns:a16="http://schemas.microsoft.com/office/drawing/2014/main" id="{CDBA22FF-42E8-59E6-1B00-590D3D0F9F2E}"/>
              </a:ext>
            </a:extLst>
          </p:cNvPr>
          <p:cNvSpPr txBox="1"/>
          <p:nvPr/>
        </p:nvSpPr>
        <p:spPr>
          <a:xfrm>
            <a:off x="6371211" y="34161651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3.769 MWh/yr</a:t>
            </a:r>
          </a:p>
        </p:txBody>
      </p:sp>
      <p:sp>
        <p:nvSpPr>
          <p:cNvPr id="337" name="TextBox 336">
            <a:extLst>
              <a:ext uri="{FF2B5EF4-FFF2-40B4-BE49-F238E27FC236}">
                <a16:creationId xmlns:a16="http://schemas.microsoft.com/office/drawing/2014/main" id="{FA89590C-B1BB-823A-C87F-5455ED7BD564}"/>
              </a:ext>
            </a:extLst>
          </p:cNvPr>
          <p:cNvSpPr txBox="1">
            <a:spLocks noChangeAspect="1"/>
          </p:cNvSpPr>
          <p:nvPr/>
        </p:nvSpPr>
        <p:spPr>
          <a:xfrm>
            <a:off x="6641201" y="34407907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36</a:t>
            </a:r>
          </a:p>
        </p:txBody>
      </p:sp>
      <p:cxnSp>
        <p:nvCxnSpPr>
          <p:cNvPr id="338" name="Straight Arrow Connector 337">
            <a:extLst>
              <a:ext uri="{FF2B5EF4-FFF2-40B4-BE49-F238E27FC236}">
                <a16:creationId xmlns:a16="http://schemas.microsoft.com/office/drawing/2014/main" id="{91EF5B8C-2D09-A6F3-4A76-8654EC9C5B1E}"/>
              </a:ext>
            </a:extLst>
          </p:cNvPr>
          <p:cNvCxnSpPr>
            <a:cxnSpLocks/>
            <a:endCxn id="337" idx="2"/>
          </p:cNvCxnSpPr>
          <p:nvPr/>
        </p:nvCxnSpPr>
        <p:spPr>
          <a:xfrm>
            <a:off x="6101199" y="34673396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9" name="Straight Arrow Connector 338">
            <a:extLst>
              <a:ext uri="{FF2B5EF4-FFF2-40B4-BE49-F238E27FC236}">
                <a16:creationId xmlns:a16="http://schemas.microsoft.com/office/drawing/2014/main" id="{F33FCFA1-C104-E53E-0364-67AF40298DF8}"/>
              </a:ext>
            </a:extLst>
          </p:cNvPr>
          <p:cNvCxnSpPr>
            <a:cxnSpLocks/>
            <a:stCxn id="337" idx="6"/>
            <a:endCxn id="340" idx="1"/>
          </p:cNvCxnSpPr>
          <p:nvPr/>
        </p:nvCxnSpPr>
        <p:spPr>
          <a:xfrm flipV="1">
            <a:off x="7181201" y="34673396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0" name="TextBox 339">
            <a:extLst>
              <a:ext uri="{FF2B5EF4-FFF2-40B4-BE49-F238E27FC236}">
                <a16:creationId xmlns:a16="http://schemas.microsoft.com/office/drawing/2014/main" id="{7AC1B00E-7D5A-724A-1360-5225A171C00A}"/>
              </a:ext>
            </a:extLst>
          </p:cNvPr>
          <p:cNvSpPr txBox="1"/>
          <p:nvPr/>
        </p:nvSpPr>
        <p:spPr>
          <a:xfrm>
            <a:off x="7721195" y="34493404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CONSTRUCTIONTEXTILES POWER</a:t>
            </a:r>
          </a:p>
        </p:txBody>
      </p:sp>
      <p:sp>
        <p:nvSpPr>
          <p:cNvPr id="341" name="TextBox 340">
            <a:extLst>
              <a:ext uri="{FF2B5EF4-FFF2-40B4-BE49-F238E27FC236}">
                <a16:creationId xmlns:a16="http://schemas.microsoft.com/office/drawing/2014/main" id="{19E991A6-6D8A-8708-07FE-6FEBF0F63015}"/>
              </a:ext>
            </a:extLst>
          </p:cNvPr>
          <p:cNvSpPr txBox="1"/>
          <p:nvPr/>
        </p:nvSpPr>
        <p:spPr>
          <a:xfrm>
            <a:off x="6371211" y="34949560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2.817 MWh/yr</a:t>
            </a:r>
          </a:p>
        </p:txBody>
      </p:sp>
      <p:sp>
        <p:nvSpPr>
          <p:cNvPr id="342" name="TextBox 341">
            <a:extLst>
              <a:ext uri="{FF2B5EF4-FFF2-40B4-BE49-F238E27FC236}">
                <a16:creationId xmlns:a16="http://schemas.microsoft.com/office/drawing/2014/main" id="{DC1DB9AB-32C7-E7B6-6688-34478815F017}"/>
              </a:ext>
            </a:extLst>
          </p:cNvPr>
          <p:cNvSpPr txBox="1">
            <a:spLocks noChangeAspect="1"/>
          </p:cNvSpPr>
          <p:nvPr/>
        </p:nvSpPr>
        <p:spPr>
          <a:xfrm>
            <a:off x="6641201" y="35192883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37</a:t>
            </a:r>
          </a:p>
        </p:txBody>
      </p:sp>
      <p:cxnSp>
        <p:nvCxnSpPr>
          <p:cNvPr id="343" name="Straight Arrow Connector 342">
            <a:extLst>
              <a:ext uri="{FF2B5EF4-FFF2-40B4-BE49-F238E27FC236}">
                <a16:creationId xmlns:a16="http://schemas.microsoft.com/office/drawing/2014/main" id="{82A2D193-AC67-1C6D-879A-049DCC4D2595}"/>
              </a:ext>
            </a:extLst>
          </p:cNvPr>
          <p:cNvCxnSpPr>
            <a:cxnSpLocks/>
            <a:endCxn id="342" idx="2"/>
          </p:cNvCxnSpPr>
          <p:nvPr/>
        </p:nvCxnSpPr>
        <p:spPr>
          <a:xfrm>
            <a:off x="6101199" y="35458365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4" name="Straight Arrow Connector 343">
            <a:extLst>
              <a:ext uri="{FF2B5EF4-FFF2-40B4-BE49-F238E27FC236}">
                <a16:creationId xmlns:a16="http://schemas.microsoft.com/office/drawing/2014/main" id="{7E20B4F4-93E1-5F1C-6F28-60D457FDD47F}"/>
              </a:ext>
            </a:extLst>
          </p:cNvPr>
          <p:cNvCxnSpPr>
            <a:cxnSpLocks/>
            <a:stCxn id="342" idx="6"/>
            <a:endCxn id="345" idx="1"/>
          </p:cNvCxnSpPr>
          <p:nvPr/>
        </p:nvCxnSpPr>
        <p:spPr>
          <a:xfrm flipV="1">
            <a:off x="7181201" y="35458365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5" name="TextBox 344">
            <a:extLst>
              <a:ext uri="{FF2B5EF4-FFF2-40B4-BE49-F238E27FC236}">
                <a16:creationId xmlns:a16="http://schemas.microsoft.com/office/drawing/2014/main" id="{3505A6C8-DF34-AE5C-1126-ABF38CEAAEE2}"/>
              </a:ext>
            </a:extLst>
          </p:cNvPr>
          <p:cNvSpPr txBox="1"/>
          <p:nvPr/>
        </p:nvSpPr>
        <p:spPr>
          <a:xfrm>
            <a:off x="7721195" y="35278373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FOOD ROOM POWER</a:t>
            </a:r>
          </a:p>
        </p:txBody>
      </p:sp>
      <p:sp>
        <p:nvSpPr>
          <p:cNvPr id="346" name="TextBox 345">
            <a:extLst>
              <a:ext uri="{FF2B5EF4-FFF2-40B4-BE49-F238E27FC236}">
                <a16:creationId xmlns:a16="http://schemas.microsoft.com/office/drawing/2014/main" id="{FC600535-3ABF-1495-07C1-C30B89F32CAF}"/>
              </a:ext>
            </a:extLst>
          </p:cNvPr>
          <p:cNvSpPr txBox="1"/>
          <p:nvPr/>
        </p:nvSpPr>
        <p:spPr>
          <a:xfrm>
            <a:off x="6371211" y="35734529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0.854 MWh/yr</a:t>
            </a:r>
          </a:p>
        </p:txBody>
      </p:sp>
      <p:cxnSp>
        <p:nvCxnSpPr>
          <p:cNvPr id="347" name="Straight Arrow Connector 346">
            <a:extLst>
              <a:ext uri="{FF2B5EF4-FFF2-40B4-BE49-F238E27FC236}">
                <a16:creationId xmlns:a16="http://schemas.microsoft.com/office/drawing/2014/main" id="{6A1B0BEC-E081-6BEE-45A2-C4261F6D1510}"/>
              </a:ext>
            </a:extLst>
          </p:cNvPr>
          <p:cNvCxnSpPr>
            <a:cxnSpLocks/>
          </p:cNvCxnSpPr>
          <p:nvPr/>
        </p:nvCxnSpPr>
        <p:spPr>
          <a:xfrm flipV="1">
            <a:off x="6101196" y="32283066"/>
            <a:ext cx="0" cy="7137429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8" name="Straight Arrow Connector 347">
            <a:extLst>
              <a:ext uri="{FF2B5EF4-FFF2-40B4-BE49-F238E27FC236}">
                <a16:creationId xmlns:a16="http://schemas.microsoft.com/office/drawing/2014/main" id="{22206DFA-29E9-8AD4-E39F-C01F8424B4BD}"/>
              </a:ext>
            </a:extLst>
          </p:cNvPr>
          <p:cNvCxnSpPr>
            <a:cxnSpLocks/>
          </p:cNvCxnSpPr>
          <p:nvPr/>
        </p:nvCxnSpPr>
        <p:spPr>
          <a:xfrm>
            <a:off x="5561197" y="32283065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9" name="TextBox 348">
            <a:extLst>
              <a:ext uri="{FF2B5EF4-FFF2-40B4-BE49-F238E27FC236}">
                <a16:creationId xmlns:a16="http://schemas.microsoft.com/office/drawing/2014/main" id="{13BD8E5C-CD37-3FA5-97C3-06D246EA9A5F}"/>
              </a:ext>
            </a:extLst>
          </p:cNvPr>
          <p:cNvSpPr txBox="1">
            <a:spLocks/>
          </p:cNvSpPr>
          <p:nvPr/>
        </p:nvSpPr>
        <p:spPr>
          <a:xfrm>
            <a:off x="5021202" y="32017583"/>
            <a:ext cx="540002" cy="540002"/>
          </a:xfrm>
          <a:prstGeom prst="rect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VM</a:t>
            </a:r>
          </a:p>
          <a:p>
            <a:r>
              <a:rPr lang="en-GB" dirty="0"/>
              <a:t>06</a:t>
            </a:r>
          </a:p>
        </p:txBody>
      </p:sp>
      <p:sp>
        <p:nvSpPr>
          <p:cNvPr id="350" name="TextBox 349">
            <a:extLst>
              <a:ext uri="{FF2B5EF4-FFF2-40B4-BE49-F238E27FC236}">
                <a16:creationId xmlns:a16="http://schemas.microsoft.com/office/drawing/2014/main" id="{A573E178-3C4B-4730-55F0-D1E4468823F1}"/>
              </a:ext>
            </a:extLst>
          </p:cNvPr>
          <p:cNvSpPr txBox="1"/>
          <p:nvPr/>
        </p:nvSpPr>
        <p:spPr>
          <a:xfrm>
            <a:off x="4841197" y="32559229"/>
            <a:ext cx="900001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50.586 MWh/yr</a:t>
            </a:r>
          </a:p>
        </p:txBody>
      </p:sp>
      <p:sp>
        <p:nvSpPr>
          <p:cNvPr id="351" name="TextBox 350">
            <a:extLst>
              <a:ext uri="{FF2B5EF4-FFF2-40B4-BE49-F238E27FC236}">
                <a16:creationId xmlns:a16="http://schemas.microsoft.com/office/drawing/2014/main" id="{99AE611E-E7DF-0321-961B-6FAA9DC96858}"/>
              </a:ext>
            </a:extLst>
          </p:cNvPr>
          <p:cNvSpPr txBox="1"/>
          <p:nvPr/>
        </p:nvSpPr>
        <p:spPr>
          <a:xfrm>
            <a:off x="4571209" y="31837572"/>
            <a:ext cx="1440003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b="1" dirty="0"/>
              <a:t>SMALL POWER</a:t>
            </a:r>
          </a:p>
        </p:txBody>
      </p:sp>
      <p:cxnSp>
        <p:nvCxnSpPr>
          <p:cNvPr id="352" name="Straight Arrow Connector 351">
            <a:extLst>
              <a:ext uri="{FF2B5EF4-FFF2-40B4-BE49-F238E27FC236}">
                <a16:creationId xmlns:a16="http://schemas.microsoft.com/office/drawing/2014/main" id="{A656311A-5194-4BDB-A701-882F7E008514}"/>
              </a:ext>
            </a:extLst>
          </p:cNvPr>
          <p:cNvCxnSpPr>
            <a:cxnSpLocks/>
          </p:cNvCxnSpPr>
          <p:nvPr/>
        </p:nvCxnSpPr>
        <p:spPr>
          <a:xfrm>
            <a:off x="4481200" y="32283065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4" name="TextBox 353">
            <a:extLst>
              <a:ext uri="{FF2B5EF4-FFF2-40B4-BE49-F238E27FC236}">
                <a16:creationId xmlns:a16="http://schemas.microsoft.com/office/drawing/2014/main" id="{EB91E86A-7E66-8F6A-BA5C-1DB363A53D71}"/>
              </a:ext>
            </a:extLst>
          </p:cNvPr>
          <p:cNvSpPr txBox="1">
            <a:spLocks noChangeAspect="1"/>
          </p:cNvSpPr>
          <p:nvPr/>
        </p:nvSpPr>
        <p:spPr>
          <a:xfrm>
            <a:off x="6641201" y="35979979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38</a:t>
            </a:r>
          </a:p>
        </p:txBody>
      </p:sp>
      <p:cxnSp>
        <p:nvCxnSpPr>
          <p:cNvPr id="355" name="Straight Arrow Connector 354">
            <a:extLst>
              <a:ext uri="{FF2B5EF4-FFF2-40B4-BE49-F238E27FC236}">
                <a16:creationId xmlns:a16="http://schemas.microsoft.com/office/drawing/2014/main" id="{19AF60B3-23A0-9587-AAD8-54BF6407908B}"/>
              </a:ext>
            </a:extLst>
          </p:cNvPr>
          <p:cNvCxnSpPr>
            <a:cxnSpLocks/>
            <a:endCxn id="354" idx="2"/>
          </p:cNvCxnSpPr>
          <p:nvPr/>
        </p:nvCxnSpPr>
        <p:spPr>
          <a:xfrm>
            <a:off x="6101199" y="36245468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6" name="Straight Arrow Connector 355">
            <a:extLst>
              <a:ext uri="{FF2B5EF4-FFF2-40B4-BE49-F238E27FC236}">
                <a16:creationId xmlns:a16="http://schemas.microsoft.com/office/drawing/2014/main" id="{6DA0CD25-9824-4747-6C8D-8DBB73464C4D}"/>
              </a:ext>
            </a:extLst>
          </p:cNvPr>
          <p:cNvCxnSpPr>
            <a:cxnSpLocks/>
            <a:stCxn id="354" idx="6"/>
            <a:endCxn id="357" idx="1"/>
          </p:cNvCxnSpPr>
          <p:nvPr/>
        </p:nvCxnSpPr>
        <p:spPr>
          <a:xfrm flipV="1">
            <a:off x="7181201" y="36245468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7" name="TextBox 356">
            <a:extLst>
              <a:ext uri="{FF2B5EF4-FFF2-40B4-BE49-F238E27FC236}">
                <a16:creationId xmlns:a16="http://schemas.microsoft.com/office/drawing/2014/main" id="{F2E201BA-10F8-2ACC-19D7-6F64D74E1DB1}"/>
              </a:ext>
            </a:extLst>
          </p:cNvPr>
          <p:cNvSpPr txBox="1"/>
          <p:nvPr/>
        </p:nvSpPr>
        <p:spPr>
          <a:xfrm>
            <a:off x="7721195" y="36065476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DRAMA POWER</a:t>
            </a:r>
          </a:p>
        </p:txBody>
      </p:sp>
      <p:sp>
        <p:nvSpPr>
          <p:cNvPr id="358" name="TextBox 357">
            <a:extLst>
              <a:ext uri="{FF2B5EF4-FFF2-40B4-BE49-F238E27FC236}">
                <a16:creationId xmlns:a16="http://schemas.microsoft.com/office/drawing/2014/main" id="{80567121-569C-6037-F211-43A9005279D6}"/>
              </a:ext>
            </a:extLst>
          </p:cNvPr>
          <p:cNvSpPr txBox="1"/>
          <p:nvPr/>
        </p:nvSpPr>
        <p:spPr>
          <a:xfrm>
            <a:off x="6371211" y="36521625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2.756 MWh/yr</a:t>
            </a:r>
          </a:p>
        </p:txBody>
      </p:sp>
      <p:sp>
        <p:nvSpPr>
          <p:cNvPr id="359" name="TextBox 358">
            <a:extLst>
              <a:ext uri="{FF2B5EF4-FFF2-40B4-BE49-F238E27FC236}">
                <a16:creationId xmlns:a16="http://schemas.microsoft.com/office/drawing/2014/main" id="{4D685E35-2463-27C1-2067-31DD22B6397A}"/>
              </a:ext>
            </a:extLst>
          </p:cNvPr>
          <p:cNvSpPr txBox="1">
            <a:spLocks noChangeAspect="1"/>
          </p:cNvSpPr>
          <p:nvPr/>
        </p:nvSpPr>
        <p:spPr>
          <a:xfrm>
            <a:off x="6641201" y="36783820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39</a:t>
            </a:r>
          </a:p>
        </p:txBody>
      </p:sp>
      <p:cxnSp>
        <p:nvCxnSpPr>
          <p:cNvPr id="360" name="Straight Arrow Connector 359">
            <a:extLst>
              <a:ext uri="{FF2B5EF4-FFF2-40B4-BE49-F238E27FC236}">
                <a16:creationId xmlns:a16="http://schemas.microsoft.com/office/drawing/2014/main" id="{EB8AD091-95E1-117A-CE34-3BA2AB76C531}"/>
              </a:ext>
            </a:extLst>
          </p:cNvPr>
          <p:cNvCxnSpPr>
            <a:cxnSpLocks/>
            <a:endCxn id="359" idx="2"/>
          </p:cNvCxnSpPr>
          <p:nvPr/>
        </p:nvCxnSpPr>
        <p:spPr>
          <a:xfrm>
            <a:off x="6101199" y="37049301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1" name="Straight Arrow Connector 360">
            <a:extLst>
              <a:ext uri="{FF2B5EF4-FFF2-40B4-BE49-F238E27FC236}">
                <a16:creationId xmlns:a16="http://schemas.microsoft.com/office/drawing/2014/main" id="{5AA78146-C9E9-0340-189C-2798BD630F52}"/>
              </a:ext>
            </a:extLst>
          </p:cNvPr>
          <p:cNvCxnSpPr>
            <a:cxnSpLocks/>
            <a:stCxn id="359" idx="6"/>
            <a:endCxn id="362" idx="1"/>
          </p:cNvCxnSpPr>
          <p:nvPr/>
        </p:nvCxnSpPr>
        <p:spPr>
          <a:xfrm flipV="1">
            <a:off x="7181201" y="37049301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2" name="TextBox 361">
            <a:extLst>
              <a:ext uri="{FF2B5EF4-FFF2-40B4-BE49-F238E27FC236}">
                <a16:creationId xmlns:a16="http://schemas.microsoft.com/office/drawing/2014/main" id="{E50E7A06-CE88-6556-CBED-B37B6BB3117B}"/>
              </a:ext>
            </a:extLst>
          </p:cNvPr>
          <p:cNvSpPr txBox="1"/>
          <p:nvPr/>
        </p:nvSpPr>
        <p:spPr>
          <a:xfrm>
            <a:off x="7721195" y="36869309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FIRST FLOOR GENERAL POWER</a:t>
            </a:r>
          </a:p>
        </p:txBody>
      </p:sp>
      <p:sp>
        <p:nvSpPr>
          <p:cNvPr id="363" name="TextBox 362">
            <a:extLst>
              <a:ext uri="{FF2B5EF4-FFF2-40B4-BE49-F238E27FC236}">
                <a16:creationId xmlns:a16="http://schemas.microsoft.com/office/drawing/2014/main" id="{A44D5D2F-23DE-8486-8F71-D7AC04AD36A0}"/>
              </a:ext>
            </a:extLst>
          </p:cNvPr>
          <p:cNvSpPr txBox="1"/>
          <p:nvPr/>
        </p:nvSpPr>
        <p:spPr>
          <a:xfrm>
            <a:off x="6371211" y="37325466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15.646 MWh/yr</a:t>
            </a:r>
          </a:p>
        </p:txBody>
      </p:sp>
      <p:sp>
        <p:nvSpPr>
          <p:cNvPr id="364" name="TextBox 363">
            <a:extLst>
              <a:ext uri="{FF2B5EF4-FFF2-40B4-BE49-F238E27FC236}">
                <a16:creationId xmlns:a16="http://schemas.microsoft.com/office/drawing/2014/main" id="{44F57000-1850-D1F3-5125-AD18F04AAC3B}"/>
              </a:ext>
            </a:extLst>
          </p:cNvPr>
          <p:cNvSpPr txBox="1">
            <a:spLocks noChangeAspect="1"/>
          </p:cNvSpPr>
          <p:nvPr/>
        </p:nvSpPr>
        <p:spPr>
          <a:xfrm>
            <a:off x="6641201" y="37582401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40</a:t>
            </a:r>
          </a:p>
        </p:txBody>
      </p:sp>
      <p:cxnSp>
        <p:nvCxnSpPr>
          <p:cNvPr id="365" name="Straight Arrow Connector 364">
            <a:extLst>
              <a:ext uri="{FF2B5EF4-FFF2-40B4-BE49-F238E27FC236}">
                <a16:creationId xmlns:a16="http://schemas.microsoft.com/office/drawing/2014/main" id="{B5840CC3-715F-C233-77F7-319E89CCB812}"/>
              </a:ext>
            </a:extLst>
          </p:cNvPr>
          <p:cNvCxnSpPr>
            <a:cxnSpLocks/>
            <a:endCxn id="364" idx="2"/>
          </p:cNvCxnSpPr>
          <p:nvPr/>
        </p:nvCxnSpPr>
        <p:spPr>
          <a:xfrm>
            <a:off x="6101199" y="37847882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6" name="Straight Arrow Connector 365">
            <a:extLst>
              <a:ext uri="{FF2B5EF4-FFF2-40B4-BE49-F238E27FC236}">
                <a16:creationId xmlns:a16="http://schemas.microsoft.com/office/drawing/2014/main" id="{335751BC-77A9-B412-D610-7F6974D742B4}"/>
              </a:ext>
            </a:extLst>
          </p:cNvPr>
          <p:cNvCxnSpPr>
            <a:cxnSpLocks/>
            <a:stCxn id="364" idx="6"/>
            <a:endCxn id="367" idx="1"/>
          </p:cNvCxnSpPr>
          <p:nvPr/>
        </p:nvCxnSpPr>
        <p:spPr>
          <a:xfrm flipV="1">
            <a:off x="7181201" y="37847882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7" name="TextBox 366">
            <a:extLst>
              <a:ext uri="{FF2B5EF4-FFF2-40B4-BE49-F238E27FC236}">
                <a16:creationId xmlns:a16="http://schemas.microsoft.com/office/drawing/2014/main" id="{C1D4A7D8-FC06-D280-3CE2-FB087DE73814}"/>
              </a:ext>
            </a:extLst>
          </p:cNvPr>
          <p:cNvSpPr txBox="1"/>
          <p:nvPr/>
        </p:nvSpPr>
        <p:spPr>
          <a:xfrm>
            <a:off x="7721195" y="37667897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SECOND FLOOR GENERAL POWER</a:t>
            </a:r>
          </a:p>
        </p:txBody>
      </p:sp>
      <p:sp>
        <p:nvSpPr>
          <p:cNvPr id="368" name="TextBox 367">
            <a:extLst>
              <a:ext uri="{FF2B5EF4-FFF2-40B4-BE49-F238E27FC236}">
                <a16:creationId xmlns:a16="http://schemas.microsoft.com/office/drawing/2014/main" id="{1303C509-BC45-A5C7-ED84-435920ECACCF}"/>
              </a:ext>
            </a:extLst>
          </p:cNvPr>
          <p:cNvSpPr txBox="1"/>
          <p:nvPr/>
        </p:nvSpPr>
        <p:spPr>
          <a:xfrm>
            <a:off x="6371211" y="38124047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8.602 MWh/yr</a:t>
            </a:r>
          </a:p>
        </p:txBody>
      </p:sp>
      <p:sp>
        <p:nvSpPr>
          <p:cNvPr id="369" name="TextBox 368">
            <a:extLst>
              <a:ext uri="{FF2B5EF4-FFF2-40B4-BE49-F238E27FC236}">
                <a16:creationId xmlns:a16="http://schemas.microsoft.com/office/drawing/2014/main" id="{1CE27A72-3AED-82CA-E252-9A8B14167D4C}"/>
              </a:ext>
            </a:extLst>
          </p:cNvPr>
          <p:cNvSpPr txBox="1">
            <a:spLocks noChangeAspect="1"/>
          </p:cNvSpPr>
          <p:nvPr/>
        </p:nvSpPr>
        <p:spPr>
          <a:xfrm>
            <a:off x="6641201" y="38370303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41</a:t>
            </a:r>
          </a:p>
        </p:txBody>
      </p:sp>
      <p:cxnSp>
        <p:nvCxnSpPr>
          <p:cNvPr id="370" name="Straight Arrow Connector 369">
            <a:extLst>
              <a:ext uri="{FF2B5EF4-FFF2-40B4-BE49-F238E27FC236}">
                <a16:creationId xmlns:a16="http://schemas.microsoft.com/office/drawing/2014/main" id="{6598D826-A872-7C7A-9A8B-23749634EAC1}"/>
              </a:ext>
            </a:extLst>
          </p:cNvPr>
          <p:cNvCxnSpPr>
            <a:cxnSpLocks/>
            <a:endCxn id="369" idx="2"/>
          </p:cNvCxnSpPr>
          <p:nvPr/>
        </p:nvCxnSpPr>
        <p:spPr>
          <a:xfrm>
            <a:off x="6101199" y="38635791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1" name="Straight Arrow Connector 370">
            <a:extLst>
              <a:ext uri="{FF2B5EF4-FFF2-40B4-BE49-F238E27FC236}">
                <a16:creationId xmlns:a16="http://schemas.microsoft.com/office/drawing/2014/main" id="{E8C7FD42-1360-3F68-A29B-D5EC4FCE136F}"/>
              </a:ext>
            </a:extLst>
          </p:cNvPr>
          <p:cNvCxnSpPr>
            <a:cxnSpLocks/>
            <a:stCxn id="369" idx="6"/>
            <a:endCxn id="372" idx="1"/>
          </p:cNvCxnSpPr>
          <p:nvPr/>
        </p:nvCxnSpPr>
        <p:spPr>
          <a:xfrm flipV="1">
            <a:off x="7181201" y="38635791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2" name="TextBox 371">
            <a:extLst>
              <a:ext uri="{FF2B5EF4-FFF2-40B4-BE49-F238E27FC236}">
                <a16:creationId xmlns:a16="http://schemas.microsoft.com/office/drawing/2014/main" id="{6D271147-0B17-9838-40CD-4F2AAA63E945}"/>
              </a:ext>
            </a:extLst>
          </p:cNvPr>
          <p:cNvSpPr txBox="1"/>
          <p:nvPr/>
        </p:nvSpPr>
        <p:spPr>
          <a:xfrm>
            <a:off x="7721195" y="38455806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ART POWER</a:t>
            </a:r>
          </a:p>
        </p:txBody>
      </p:sp>
      <p:sp>
        <p:nvSpPr>
          <p:cNvPr id="373" name="TextBox 372">
            <a:extLst>
              <a:ext uri="{FF2B5EF4-FFF2-40B4-BE49-F238E27FC236}">
                <a16:creationId xmlns:a16="http://schemas.microsoft.com/office/drawing/2014/main" id="{67CCD91E-2E04-316B-1414-F4E0FD3FEAAC}"/>
              </a:ext>
            </a:extLst>
          </p:cNvPr>
          <p:cNvSpPr txBox="1"/>
          <p:nvPr/>
        </p:nvSpPr>
        <p:spPr>
          <a:xfrm>
            <a:off x="6371211" y="38911956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3.819 MWh/yr</a:t>
            </a:r>
          </a:p>
        </p:txBody>
      </p:sp>
      <p:sp>
        <p:nvSpPr>
          <p:cNvPr id="374" name="TextBox 373">
            <a:extLst>
              <a:ext uri="{FF2B5EF4-FFF2-40B4-BE49-F238E27FC236}">
                <a16:creationId xmlns:a16="http://schemas.microsoft.com/office/drawing/2014/main" id="{C92F557E-B18E-0A45-2669-34A3B64CB2AE}"/>
              </a:ext>
            </a:extLst>
          </p:cNvPr>
          <p:cNvSpPr txBox="1">
            <a:spLocks noChangeAspect="1"/>
          </p:cNvSpPr>
          <p:nvPr/>
        </p:nvSpPr>
        <p:spPr>
          <a:xfrm>
            <a:off x="6641201" y="39155279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42</a:t>
            </a:r>
          </a:p>
        </p:txBody>
      </p:sp>
      <p:cxnSp>
        <p:nvCxnSpPr>
          <p:cNvPr id="375" name="Straight Arrow Connector 374">
            <a:extLst>
              <a:ext uri="{FF2B5EF4-FFF2-40B4-BE49-F238E27FC236}">
                <a16:creationId xmlns:a16="http://schemas.microsoft.com/office/drawing/2014/main" id="{7121F401-96C3-89D7-BCBE-1599D76F716C}"/>
              </a:ext>
            </a:extLst>
          </p:cNvPr>
          <p:cNvCxnSpPr>
            <a:cxnSpLocks/>
            <a:endCxn id="374" idx="2"/>
          </p:cNvCxnSpPr>
          <p:nvPr/>
        </p:nvCxnSpPr>
        <p:spPr>
          <a:xfrm>
            <a:off x="6101199" y="39420761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6" name="Straight Arrow Connector 375">
            <a:extLst>
              <a:ext uri="{FF2B5EF4-FFF2-40B4-BE49-F238E27FC236}">
                <a16:creationId xmlns:a16="http://schemas.microsoft.com/office/drawing/2014/main" id="{90E405B8-F8C9-527B-6FB2-0851C17BED88}"/>
              </a:ext>
            </a:extLst>
          </p:cNvPr>
          <p:cNvCxnSpPr>
            <a:cxnSpLocks/>
            <a:stCxn id="374" idx="6"/>
            <a:endCxn id="377" idx="1"/>
          </p:cNvCxnSpPr>
          <p:nvPr/>
        </p:nvCxnSpPr>
        <p:spPr>
          <a:xfrm flipV="1">
            <a:off x="7181201" y="39420761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7" name="TextBox 376">
            <a:extLst>
              <a:ext uri="{FF2B5EF4-FFF2-40B4-BE49-F238E27FC236}">
                <a16:creationId xmlns:a16="http://schemas.microsoft.com/office/drawing/2014/main" id="{AF65F4EA-C3AE-2E5A-220D-8BB3B1A9879B}"/>
              </a:ext>
            </a:extLst>
          </p:cNvPr>
          <p:cNvSpPr txBox="1"/>
          <p:nvPr/>
        </p:nvSpPr>
        <p:spPr>
          <a:xfrm>
            <a:off x="7721195" y="39240776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SCIENCE POWER</a:t>
            </a:r>
          </a:p>
        </p:txBody>
      </p:sp>
      <p:sp>
        <p:nvSpPr>
          <p:cNvPr id="378" name="TextBox 377">
            <a:extLst>
              <a:ext uri="{FF2B5EF4-FFF2-40B4-BE49-F238E27FC236}">
                <a16:creationId xmlns:a16="http://schemas.microsoft.com/office/drawing/2014/main" id="{7460DC83-1888-BD37-991C-C65C3E8A2977}"/>
              </a:ext>
            </a:extLst>
          </p:cNvPr>
          <p:cNvSpPr txBox="1"/>
          <p:nvPr/>
        </p:nvSpPr>
        <p:spPr>
          <a:xfrm>
            <a:off x="6371211" y="39696925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8.816 MWh/yr</a:t>
            </a:r>
          </a:p>
        </p:txBody>
      </p:sp>
      <p:sp>
        <p:nvSpPr>
          <p:cNvPr id="379" name="TextBox 378">
            <a:extLst>
              <a:ext uri="{FF2B5EF4-FFF2-40B4-BE49-F238E27FC236}">
                <a16:creationId xmlns:a16="http://schemas.microsoft.com/office/drawing/2014/main" id="{2E9655B4-38BA-D0A2-6DE7-F096A6CAC8A6}"/>
              </a:ext>
            </a:extLst>
          </p:cNvPr>
          <p:cNvSpPr txBox="1">
            <a:spLocks noChangeAspect="1"/>
          </p:cNvSpPr>
          <p:nvPr/>
        </p:nvSpPr>
        <p:spPr>
          <a:xfrm>
            <a:off x="6641201" y="40719157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43</a:t>
            </a:r>
          </a:p>
        </p:txBody>
      </p:sp>
      <p:cxnSp>
        <p:nvCxnSpPr>
          <p:cNvPr id="380" name="Straight Arrow Connector 379">
            <a:extLst>
              <a:ext uri="{FF2B5EF4-FFF2-40B4-BE49-F238E27FC236}">
                <a16:creationId xmlns:a16="http://schemas.microsoft.com/office/drawing/2014/main" id="{6EB7EBCE-BFC1-F8E0-9BEE-F09EC9D41AED}"/>
              </a:ext>
            </a:extLst>
          </p:cNvPr>
          <p:cNvCxnSpPr>
            <a:cxnSpLocks/>
            <a:stCxn id="379" idx="6"/>
            <a:endCxn id="381" idx="1"/>
          </p:cNvCxnSpPr>
          <p:nvPr/>
        </p:nvCxnSpPr>
        <p:spPr>
          <a:xfrm flipV="1">
            <a:off x="7181201" y="40984646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1" name="TextBox 380">
            <a:extLst>
              <a:ext uri="{FF2B5EF4-FFF2-40B4-BE49-F238E27FC236}">
                <a16:creationId xmlns:a16="http://schemas.microsoft.com/office/drawing/2014/main" id="{EE55CBC6-5A28-55F3-33A1-1E27FE1EBB36}"/>
              </a:ext>
            </a:extLst>
          </p:cNvPr>
          <p:cNvSpPr txBox="1"/>
          <p:nvPr/>
        </p:nvSpPr>
        <p:spPr>
          <a:xfrm>
            <a:off x="7721195" y="40804660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KITCHEN</a:t>
            </a:r>
          </a:p>
        </p:txBody>
      </p:sp>
      <p:sp>
        <p:nvSpPr>
          <p:cNvPr id="382" name="TextBox 381">
            <a:extLst>
              <a:ext uri="{FF2B5EF4-FFF2-40B4-BE49-F238E27FC236}">
                <a16:creationId xmlns:a16="http://schemas.microsoft.com/office/drawing/2014/main" id="{FF44210C-FF78-978E-495D-6BB61C5E3314}"/>
              </a:ext>
            </a:extLst>
          </p:cNvPr>
          <p:cNvSpPr txBox="1"/>
          <p:nvPr/>
        </p:nvSpPr>
        <p:spPr>
          <a:xfrm>
            <a:off x="6371211" y="41260810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47.879 MWh/yr</a:t>
            </a:r>
          </a:p>
        </p:txBody>
      </p:sp>
      <p:sp>
        <p:nvSpPr>
          <p:cNvPr id="383" name="TextBox 382">
            <a:extLst>
              <a:ext uri="{FF2B5EF4-FFF2-40B4-BE49-F238E27FC236}">
                <a16:creationId xmlns:a16="http://schemas.microsoft.com/office/drawing/2014/main" id="{5248AD08-6033-A95E-42A1-80FA54B360DF}"/>
              </a:ext>
            </a:extLst>
          </p:cNvPr>
          <p:cNvSpPr txBox="1"/>
          <p:nvPr/>
        </p:nvSpPr>
        <p:spPr>
          <a:xfrm>
            <a:off x="4841197" y="41260810"/>
            <a:ext cx="900001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47.789 MWh/yr</a:t>
            </a:r>
          </a:p>
        </p:txBody>
      </p:sp>
      <p:cxnSp>
        <p:nvCxnSpPr>
          <p:cNvPr id="384" name="Straight Arrow Connector 383">
            <a:extLst>
              <a:ext uri="{FF2B5EF4-FFF2-40B4-BE49-F238E27FC236}">
                <a16:creationId xmlns:a16="http://schemas.microsoft.com/office/drawing/2014/main" id="{FA02B688-CED7-760A-EBB0-175608425E21}"/>
              </a:ext>
            </a:extLst>
          </p:cNvPr>
          <p:cNvCxnSpPr>
            <a:cxnSpLocks/>
            <a:endCxn id="379" idx="2"/>
          </p:cNvCxnSpPr>
          <p:nvPr/>
        </p:nvCxnSpPr>
        <p:spPr>
          <a:xfrm>
            <a:off x="4481208" y="40984657"/>
            <a:ext cx="2160001" cy="4513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6" name="TextBox 385">
            <a:extLst>
              <a:ext uri="{FF2B5EF4-FFF2-40B4-BE49-F238E27FC236}">
                <a16:creationId xmlns:a16="http://schemas.microsoft.com/office/drawing/2014/main" id="{60EBA60D-AE6B-B459-4C8D-BCF6E48B3939}"/>
              </a:ext>
            </a:extLst>
          </p:cNvPr>
          <p:cNvSpPr txBox="1"/>
          <p:nvPr/>
        </p:nvSpPr>
        <p:spPr>
          <a:xfrm>
            <a:off x="4391195" y="40538179"/>
            <a:ext cx="1800002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b="1" dirty="0"/>
              <a:t>CATERING</a:t>
            </a:r>
          </a:p>
        </p:txBody>
      </p:sp>
      <p:sp>
        <p:nvSpPr>
          <p:cNvPr id="387" name="TextBox 386">
            <a:extLst>
              <a:ext uri="{FF2B5EF4-FFF2-40B4-BE49-F238E27FC236}">
                <a16:creationId xmlns:a16="http://schemas.microsoft.com/office/drawing/2014/main" id="{BE84B8D4-EAED-68B4-9953-98C99D67A058}"/>
              </a:ext>
            </a:extLst>
          </p:cNvPr>
          <p:cNvSpPr txBox="1">
            <a:spLocks noChangeAspect="1"/>
          </p:cNvSpPr>
          <p:nvPr/>
        </p:nvSpPr>
        <p:spPr>
          <a:xfrm>
            <a:off x="6641201" y="42281257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44</a:t>
            </a:r>
          </a:p>
        </p:txBody>
      </p:sp>
      <p:cxnSp>
        <p:nvCxnSpPr>
          <p:cNvPr id="388" name="Straight Arrow Connector 387">
            <a:extLst>
              <a:ext uri="{FF2B5EF4-FFF2-40B4-BE49-F238E27FC236}">
                <a16:creationId xmlns:a16="http://schemas.microsoft.com/office/drawing/2014/main" id="{013DECD1-1B12-7743-6225-F74439F1D069}"/>
              </a:ext>
            </a:extLst>
          </p:cNvPr>
          <p:cNvCxnSpPr>
            <a:cxnSpLocks/>
            <a:stCxn id="387" idx="6"/>
            <a:endCxn id="389" idx="1"/>
          </p:cNvCxnSpPr>
          <p:nvPr/>
        </p:nvCxnSpPr>
        <p:spPr>
          <a:xfrm flipV="1">
            <a:off x="7181201" y="42546746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9" name="TextBox 388">
            <a:extLst>
              <a:ext uri="{FF2B5EF4-FFF2-40B4-BE49-F238E27FC236}">
                <a16:creationId xmlns:a16="http://schemas.microsoft.com/office/drawing/2014/main" id="{78605BD1-2FF9-E3F1-59DD-CD39538309A7}"/>
              </a:ext>
            </a:extLst>
          </p:cNvPr>
          <p:cNvSpPr txBox="1"/>
          <p:nvPr/>
        </p:nvSpPr>
        <p:spPr>
          <a:xfrm>
            <a:off x="7721195" y="42366760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FIRST FLOOR SERVER ROOM</a:t>
            </a:r>
          </a:p>
        </p:txBody>
      </p:sp>
      <p:sp>
        <p:nvSpPr>
          <p:cNvPr id="390" name="TextBox 389">
            <a:extLst>
              <a:ext uri="{FF2B5EF4-FFF2-40B4-BE49-F238E27FC236}">
                <a16:creationId xmlns:a16="http://schemas.microsoft.com/office/drawing/2014/main" id="{7015D2A5-407D-6B31-9117-E7C202852DAC}"/>
              </a:ext>
            </a:extLst>
          </p:cNvPr>
          <p:cNvSpPr txBox="1"/>
          <p:nvPr/>
        </p:nvSpPr>
        <p:spPr>
          <a:xfrm>
            <a:off x="6371211" y="42822910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35.763 MWh/yr</a:t>
            </a:r>
          </a:p>
        </p:txBody>
      </p:sp>
      <p:sp>
        <p:nvSpPr>
          <p:cNvPr id="391" name="TextBox 390">
            <a:extLst>
              <a:ext uri="{FF2B5EF4-FFF2-40B4-BE49-F238E27FC236}">
                <a16:creationId xmlns:a16="http://schemas.microsoft.com/office/drawing/2014/main" id="{053BC5E6-E85C-6745-9198-D1983381B614}"/>
              </a:ext>
            </a:extLst>
          </p:cNvPr>
          <p:cNvSpPr txBox="1"/>
          <p:nvPr/>
        </p:nvSpPr>
        <p:spPr>
          <a:xfrm>
            <a:off x="4841197" y="42822910"/>
            <a:ext cx="900001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35.763 MWh/yr</a:t>
            </a:r>
          </a:p>
        </p:txBody>
      </p:sp>
      <p:cxnSp>
        <p:nvCxnSpPr>
          <p:cNvPr id="392" name="Straight Arrow Connector 391">
            <a:extLst>
              <a:ext uri="{FF2B5EF4-FFF2-40B4-BE49-F238E27FC236}">
                <a16:creationId xmlns:a16="http://schemas.microsoft.com/office/drawing/2014/main" id="{5FC3B197-0839-45C0-1017-F4F2C7261E9A}"/>
              </a:ext>
            </a:extLst>
          </p:cNvPr>
          <p:cNvCxnSpPr>
            <a:cxnSpLocks/>
            <a:endCxn id="387" idx="2"/>
          </p:cNvCxnSpPr>
          <p:nvPr/>
        </p:nvCxnSpPr>
        <p:spPr>
          <a:xfrm>
            <a:off x="4481208" y="42546757"/>
            <a:ext cx="2160001" cy="4513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4" name="TextBox 393">
            <a:extLst>
              <a:ext uri="{FF2B5EF4-FFF2-40B4-BE49-F238E27FC236}">
                <a16:creationId xmlns:a16="http://schemas.microsoft.com/office/drawing/2014/main" id="{CA084223-7DFD-D27C-C9E5-7399957EC73C}"/>
              </a:ext>
            </a:extLst>
          </p:cNvPr>
          <p:cNvSpPr txBox="1"/>
          <p:nvPr/>
        </p:nvSpPr>
        <p:spPr>
          <a:xfrm>
            <a:off x="4391195" y="42100279"/>
            <a:ext cx="1800002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b="1" dirty="0"/>
              <a:t>SERVER</a:t>
            </a:r>
          </a:p>
        </p:txBody>
      </p:sp>
      <p:sp>
        <p:nvSpPr>
          <p:cNvPr id="395" name="TextBox 394">
            <a:extLst>
              <a:ext uri="{FF2B5EF4-FFF2-40B4-BE49-F238E27FC236}">
                <a16:creationId xmlns:a16="http://schemas.microsoft.com/office/drawing/2014/main" id="{D1289A40-984B-B47B-818B-C0B44F68DF74}"/>
              </a:ext>
            </a:extLst>
          </p:cNvPr>
          <p:cNvSpPr txBox="1">
            <a:spLocks noChangeAspect="1"/>
          </p:cNvSpPr>
          <p:nvPr/>
        </p:nvSpPr>
        <p:spPr>
          <a:xfrm>
            <a:off x="6641201" y="43843370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45</a:t>
            </a:r>
          </a:p>
        </p:txBody>
      </p:sp>
      <p:cxnSp>
        <p:nvCxnSpPr>
          <p:cNvPr id="397" name="Straight Arrow Connector 396">
            <a:extLst>
              <a:ext uri="{FF2B5EF4-FFF2-40B4-BE49-F238E27FC236}">
                <a16:creationId xmlns:a16="http://schemas.microsoft.com/office/drawing/2014/main" id="{4016FCB7-D32D-DA97-BC68-B3F30AF58E63}"/>
              </a:ext>
            </a:extLst>
          </p:cNvPr>
          <p:cNvCxnSpPr>
            <a:cxnSpLocks/>
            <a:stCxn id="395" idx="6"/>
            <a:endCxn id="398" idx="1"/>
          </p:cNvCxnSpPr>
          <p:nvPr/>
        </p:nvCxnSpPr>
        <p:spPr>
          <a:xfrm flipV="1">
            <a:off x="7181201" y="44108845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8" name="TextBox 397">
            <a:extLst>
              <a:ext uri="{FF2B5EF4-FFF2-40B4-BE49-F238E27FC236}">
                <a16:creationId xmlns:a16="http://schemas.microsoft.com/office/drawing/2014/main" id="{AAD49888-D62B-3BC0-59CB-65464CD098C6}"/>
              </a:ext>
            </a:extLst>
          </p:cNvPr>
          <p:cNvSpPr txBox="1"/>
          <p:nvPr/>
        </p:nvSpPr>
        <p:spPr>
          <a:xfrm>
            <a:off x="7721195" y="43928860"/>
            <a:ext cx="1800002" cy="359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ELECTRIC VEHICLE CHARGING</a:t>
            </a:r>
          </a:p>
        </p:txBody>
      </p:sp>
      <p:sp>
        <p:nvSpPr>
          <p:cNvPr id="399" name="TextBox 398">
            <a:extLst>
              <a:ext uri="{FF2B5EF4-FFF2-40B4-BE49-F238E27FC236}">
                <a16:creationId xmlns:a16="http://schemas.microsoft.com/office/drawing/2014/main" id="{229FBCF8-EADC-8815-863D-17E9C59205F6}"/>
              </a:ext>
            </a:extLst>
          </p:cNvPr>
          <p:cNvSpPr txBox="1"/>
          <p:nvPr/>
        </p:nvSpPr>
        <p:spPr>
          <a:xfrm>
            <a:off x="6371211" y="44385010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? MWh/yr</a:t>
            </a:r>
          </a:p>
        </p:txBody>
      </p:sp>
      <p:sp>
        <p:nvSpPr>
          <p:cNvPr id="407" name="TextBox 406">
            <a:extLst>
              <a:ext uri="{FF2B5EF4-FFF2-40B4-BE49-F238E27FC236}">
                <a16:creationId xmlns:a16="http://schemas.microsoft.com/office/drawing/2014/main" id="{B0656429-2229-A27C-6950-35989C782D1E}"/>
              </a:ext>
            </a:extLst>
          </p:cNvPr>
          <p:cNvSpPr txBox="1"/>
          <p:nvPr/>
        </p:nvSpPr>
        <p:spPr>
          <a:xfrm>
            <a:off x="4841197" y="44385010"/>
            <a:ext cx="900001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? MWh/yr</a:t>
            </a:r>
          </a:p>
        </p:txBody>
      </p:sp>
      <p:sp>
        <p:nvSpPr>
          <p:cNvPr id="408" name="TextBox 407">
            <a:extLst>
              <a:ext uri="{FF2B5EF4-FFF2-40B4-BE49-F238E27FC236}">
                <a16:creationId xmlns:a16="http://schemas.microsoft.com/office/drawing/2014/main" id="{15EDA4D9-42AD-4EED-868B-711167412BA2}"/>
              </a:ext>
            </a:extLst>
          </p:cNvPr>
          <p:cNvSpPr txBox="1"/>
          <p:nvPr/>
        </p:nvSpPr>
        <p:spPr>
          <a:xfrm>
            <a:off x="4571206" y="43510958"/>
            <a:ext cx="1440003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b="1" dirty="0"/>
              <a:t>MISCELLANEOUS</a:t>
            </a:r>
          </a:p>
        </p:txBody>
      </p:sp>
      <p:cxnSp>
        <p:nvCxnSpPr>
          <p:cNvPr id="409" name="Straight Arrow Connector 408">
            <a:extLst>
              <a:ext uri="{FF2B5EF4-FFF2-40B4-BE49-F238E27FC236}">
                <a16:creationId xmlns:a16="http://schemas.microsoft.com/office/drawing/2014/main" id="{C5DC2B3E-F0C5-ABD5-B691-FB40033292BF}"/>
              </a:ext>
            </a:extLst>
          </p:cNvPr>
          <p:cNvCxnSpPr>
            <a:cxnSpLocks/>
            <a:endCxn id="395" idx="2"/>
          </p:cNvCxnSpPr>
          <p:nvPr/>
        </p:nvCxnSpPr>
        <p:spPr>
          <a:xfrm>
            <a:off x="4481200" y="44108845"/>
            <a:ext cx="2160001" cy="4526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3" name="Straight Arrow Connector 412">
            <a:extLst>
              <a:ext uri="{FF2B5EF4-FFF2-40B4-BE49-F238E27FC236}">
                <a16:creationId xmlns:a16="http://schemas.microsoft.com/office/drawing/2014/main" id="{00413C70-AA88-8265-FCDF-91E91B79C796}"/>
              </a:ext>
            </a:extLst>
          </p:cNvPr>
          <p:cNvCxnSpPr>
            <a:cxnSpLocks/>
          </p:cNvCxnSpPr>
          <p:nvPr/>
        </p:nvCxnSpPr>
        <p:spPr>
          <a:xfrm flipV="1">
            <a:off x="4481212" y="1529255"/>
            <a:ext cx="0" cy="42582925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7" name="TextBox 426">
            <a:extLst>
              <a:ext uri="{FF2B5EF4-FFF2-40B4-BE49-F238E27FC236}">
                <a16:creationId xmlns:a16="http://schemas.microsoft.com/office/drawing/2014/main" id="{1AD38B43-E42D-C24B-AAF3-5532782E0B09}"/>
              </a:ext>
            </a:extLst>
          </p:cNvPr>
          <p:cNvSpPr txBox="1">
            <a:spLocks noChangeAspect="1"/>
          </p:cNvSpPr>
          <p:nvPr/>
        </p:nvSpPr>
        <p:spPr>
          <a:xfrm>
            <a:off x="3401208" y="1263773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/>
              <a:t>01</a:t>
            </a:r>
          </a:p>
        </p:txBody>
      </p:sp>
      <p:cxnSp>
        <p:nvCxnSpPr>
          <p:cNvPr id="428" name="Straight Arrow Connector 427">
            <a:extLst>
              <a:ext uri="{FF2B5EF4-FFF2-40B4-BE49-F238E27FC236}">
                <a16:creationId xmlns:a16="http://schemas.microsoft.com/office/drawing/2014/main" id="{DC77D1A3-35D5-8F14-0E96-7778AE585962}"/>
              </a:ext>
            </a:extLst>
          </p:cNvPr>
          <p:cNvCxnSpPr>
            <a:cxnSpLocks/>
            <a:endCxn id="427" idx="2"/>
          </p:cNvCxnSpPr>
          <p:nvPr/>
        </p:nvCxnSpPr>
        <p:spPr>
          <a:xfrm>
            <a:off x="2861206" y="1529261"/>
            <a:ext cx="540002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9" name="Straight Arrow Connector 428">
            <a:extLst>
              <a:ext uri="{FF2B5EF4-FFF2-40B4-BE49-F238E27FC236}">
                <a16:creationId xmlns:a16="http://schemas.microsoft.com/office/drawing/2014/main" id="{9CC26AF1-E5E7-53FF-84F9-BD74DD8A24EC}"/>
              </a:ext>
            </a:extLst>
          </p:cNvPr>
          <p:cNvCxnSpPr>
            <a:cxnSpLocks/>
            <a:stCxn id="427" idx="6"/>
          </p:cNvCxnSpPr>
          <p:nvPr/>
        </p:nvCxnSpPr>
        <p:spPr>
          <a:xfrm flipV="1">
            <a:off x="3941208" y="1529261"/>
            <a:ext cx="539995" cy="0"/>
          </a:xfrm>
          <a:prstGeom prst="straightConnector1">
            <a:avLst/>
          </a:prstGeom>
          <a:ln w="38100">
            <a:solidFill>
              <a:srgbClr val="008FA8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0" name="TextBox 429">
            <a:extLst>
              <a:ext uri="{FF2B5EF4-FFF2-40B4-BE49-F238E27FC236}">
                <a16:creationId xmlns:a16="http://schemas.microsoft.com/office/drawing/2014/main" id="{8172DC91-FD17-3096-0F97-D383A9D9819D}"/>
              </a:ext>
            </a:extLst>
          </p:cNvPr>
          <p:cNvSpPr txBox="1"/>
          <p:nvPr/>
        </p:nvSpPr>
        <p:spPr>
          <a:xfrm>
            <a:off x="3131218" y="1805419"/>
            <a:ext cx="107999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/>
              <a:t>280.616 MWh/yr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FE9B93B-AD7F-3009-5FCA-C67FC5BEDD8E}"/>
              </a:ext>
            </a:extLst>
          </p:cNvPr>
          <p:cNvSpPr txBox="1"/>
          <p:nvPr/>
        </p:nvSpPr>
        <p:spPr>
          <a:xfrm>
            <a:off x="480600" y="560478"/>
            <a:ext cx="2118960" cy="276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b="1" dirty="0"/>
              <a:t>KEY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502FA33-0A1C-F799-CA84-6DAC683A2AF2}"/>
              </a:ext>
            </a:extLst>
          </p:cNvPr>
          <p:cNvSpPr txBox="1"/>
          <p:nvPr/>
        </p:nvSpPr>
        <p:spPr>
          <a:xfrm>
            <a:off x="1095242" y="1040971"/>
            <a:ext cx="2118960" cy="276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= Direct meter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081C6DE-EE37-3889-B5D6-9BE849425D5B}"/>
              </a:ext>
            </a:extLst>
          </p:cNvPr>
          <p:cNvSpPr txBox="1">
            <a:spLocks noChangeAspect="1"/>
          </p:cNvSpPr>
          <p:nvPr/>
        </p:nvSpPr>
        <p:spPr>
          <a:xfrm>
            <a:off x="480600" y="921520"/>
            <a:ext cx="540002" cy="540002"/>
          </a:xfrm>
          <a:prstGeom prst="ellipse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EM</a:t>
            </a:r>
          </a:p>
          <a:p>
            <a:r>
              <a:rPr lang="en-GB" dirty="0" err="1"/>
              <a:t>nn</a:t>
            </a:r>
            <a:endParaRPr lang="en-GB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C397B90-A1F1-9DD3-6183-A839FF5D6A1E}"/>
              </a:ext>
            </a:extLst>
          </p:cNvPr>
          <p:cNvSpPr txBox="1">
            <a:spLocks/>
          </p:cNvSpPr>
          <p:nvPr/>
        </p:nvSpPr>
        <p:spPr>
          <a:xfrm>
            <a:off x="480600" y="1545216"/>
            <a:ext cx="540002" cy="540002"/>
          </a:xfrm>
          <a:prstGeom prst="rect">
            <a:avLst/>
          </a:prstGeom>
          <a:solidFill>
            <a:srgbClr val="CDE6A7"/>
          </a:solidFill>
          <a:ln>
            <a:solidFill>
              <a:srgbClr val="004256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800" b="1">
                <a:solidFill>
                  <a:srgbClr val="004256"/>
                </a:solidFill>
              </a:defRPr>
            </a:lvl1pPr>
          </a:lstStyle>
          <a:p>
            <a:r>
              <a:rPr lang="en-GB" dirty="0"/>
              <a:t>VM</a:t>
            </a:r>
          </a:p>
          <a:p>
            <a:r>
              <a:rPr lang="en-GB" dirty="0" err="1"/>
              <a:t>nn</a:t>
            </a:r>
            <a:endParaRPr lang="en-GB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1AB89FB-4D80-C923-E6B8-FD69485BC87E}"/>
              </a:ext>
            </a:extLst>
          </p:cNvPr>
          <p:cNvSpPr txBox="1"/>
          <p:nvPr/>
        </p:nvSpPr>
        <p:spPr>
          <a:xfrm>
            <a:off x="1090500" y="1679154"/>
            <a:ext cx="2118960" cy="276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r>
              <a:rPr lang="en-GB" sz="800" dirty="0"/>
              <a:t>= Virtual meter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DE0A9A6-9C8B-6CB3-718C-D50855F48861}"/>
              </a:ext>
            </a:extLst>
          </p:cNvPr>
          <p:cNvSpPr txBox="1"/>
          <p:nvPr/>
        </p:nvSpPr>
        <p:spPr>
          <a:xfrm>
            <a:off x="2951200" y="1082114"/>
            <a:ext cx="1440007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b="1" dirty="0"/>
              <a:t>TEACHING BLOCK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6DC45F90-23D9-81FE-3D2A-A12BBB876CD1}"/>
              </a:ext>
            </a:extLst>
          </p:cNvPr>
          <p:cNvSpPr/>
          <p:nvPr/>
        </p:nvSpPr>
        <p:spPr>
          <a:xfrm>
            <a:off x="4324352" y="43408600"/>
            <a:ext cx="4984734" cy="1320798"/>
          </a:xfrm>
          <a:prstGeom prst="roundRect">
            <a:avLst/>
          </a:prstGeom>
          <a:noFill/>
          <a:ln w="381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76634464-8411-82DC-BD8B-BF4B8FFB76CC}"/>
              </a:ext>
            </a:extLst>
          </p:cNvPr>
          <p:cNvSpPr txBox="1"/>
          <p:nvPr/>
        </p:nvSpPr>
        <p:spPr>
          <a:xfrm>
            <a:off x="4533901" y="43692860"/>
            <a:ext cx="1511300" cy="18000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(NOT INCLUDED WITHIN EUI)</a:t>
            </a:r>
          </a:p>
        </p:txBody>
      </p:sp>
      <p:pic>
        <p:nvPicPr>
          <p:cNvPr id="198" name="Picture 197" descr="A blue and black logo">
            <a:extLst>
              <a:ext uri="{FF2B5EF4-FFF2-40B4-BE49-F238E27FC236}">
                <a16:creationId xmlns:a16="http://schemas.microsoft.com/office/drawing/2014/main" id="{B204E38D-6F18-2BE7-94C2-75A0808FD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5424" y="45259651"/>
            <a:ext cx="123567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4157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3527AE3E195F34DB1EFBE197AFEFAD9" ma:contentTypeVersion="17" ma:contentTypeDescription="Create a new document." ma:contentTypeScope="" ma:versionID="80139467ebb4320097d29ba1a8233d07">
  <xsd:schema xmlns:xsd="http://www.w3.org/2001/XMLSchema" xmlns:xs="http://www.w3.org/2001/XMLSchema" xmlns:p="http://schemas.microsoft.com/office/2006/metadata/properties" xmlns:ns2="0b96b00e-6eeb-4c6f-886e-54b3fbd49a5e" xmlns:ns3="7a5fbea8-627d-472c-b015-54765d99e351" targetNamespace="http://schemas.microsoft.com/office/2006/metadata/properties" ma:root="true" ma:fieldsID="6babaf960aef99aebee60ce63f533ca3" ns2:_="" ns3:_="">
    <xsd:import namespace="0b96b00e-6eeb-4c6f-886e-54b3fbd49a5e"/>
    <xsd:import namespace="7a5fbea8-627d-472c-b015-54765d99e351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96b00e-6eeb-4c6f-886e-54b3fbd49a5e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0435f125-ff7d-49c8-b4b7-9a369ce6093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fbea8-627d-472c-b015-54765d99e351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f36d10c1-2815-45f0-b115-3405a6bbd3cb}" ma:internalName="TaxCatchAll" ma:showField="CatchAllData" ma:web="7a5fbea8-627d-472c-b015-54765d99e35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b96b00e-6eeb-4c6f-886e-54b3fbd49a5e">
      <Terms xmlns="http://schemas.microsoft.com/office/infopath/2007/PartnerControls"/>
    </lcf76f155ced4ddcb4097134ff3c332f>
    <TaxCatchAll xmlns="7a5fbea8-627d-472c-b015-54765d99e351" xsi:nil="true"/>
  </documentManagement>
</p:properties>
</file>

<file path=customXml/itemProps1.xml><?xml version="1.0" encoding="utf-8"?>
<ds:datastoreItem xmlns:ds="http://schemas.openxmlformats.org/officeDocument/2006/customXml" ds:itemID="{00F8D268-39A3-4D98-A149-CC6DDE227E9D}"/>
</file>

<file path=customXml/itemProps2.xml><?xml version="1.0" encoding="utf-8"?>
<ds:datastoreItem xmlns:ds="http://schemas.openxmlformats.org/officeDocument/2006/customXml" ds:itemID="{D40A3FFD-CCBD-49A9-BACB-1B819AB0D8C0}"/>
</file>

<file path=customXml/itemProps3.xml><?xml version="1.0" encoding="utf-8"?>
<ds:datastoreItem xmlns:ds="http://schemas.openxmlformats.org/officeDocument/2006/customXml" ds:itemID="{52BD8962-C908-4BBC-B3AB-B289917AAA2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871</TotalTime>
  <Words>514</Words>
  <Application>Microsoft Office PowerPoint</Application>
  <PresentationFormat>Custom</PresentationFormat>
  <Paragraphs>239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Nicholas Darling</dc:creator>
  <cp:lastModifiedBy>Stuart Dixon</cp:lastModifiedBy>
  <cp:revision>2</cp:revision>
  <dcterms:created xsi:type="dcterms:W3CDTF">2025-12-15T12:37:29Z</dcterms:created>
  <dcterms:modified xsi:type="dcterms:W3CDTF">2025-12-22T11:19:16Z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0x01010073527AE3E195F34DB1EFBE197AFEFAD9</vt:lpwstr>
  </property>
  <property fmtid="{D5CDD505-2E9C-101B-9397-08002B2CF9AE}" pid="3" name="MediaServiceImageTags">
    <vt:lpwstr/>
  </property>
</Properties>
</file>