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503" r:id="rId5"/>
    <p:sldId id="576" r:id="rId6"/>
    <p:sldId id="573" r:id="rId7"/>
    <p:sldId id="579" r:id="rId8"/>
    <p:sldId id="578" r:id="rId9"/>
    <p:sldId id="509" r:id="rId10"/>
    <p:sldId id="557" r:id="rId11"/>
    <p:sldId id="577" r:id="rId12"/>
    <p:sldId id="580" r:id="rId13"/>
    <p:sldId id="583" r:id="rId14"/>
    <p:sldId id="581" r:id="rId15"/>
    <p:sldId id="582" r:id="rId16"/>
    <p:sldId id="574" r:id="rId17"/>
    <p:sldId id="575" r:id="rId18"/>
    <p:sldId id="560" r:id="rId19"/>
    <p:sldId id="565" r:id="rId20"/>
    <p:sldId id="521" r:id="rId21"/>
    <p:sldId id="554" r:id="rId22"/>
    <p:sldId id="523" r:id="rId23"/>
    <p:sldId id="586" r:id="rId24"/>
    <p:sldId id="563" r:id="rId25"/>
    <p:sldId id="562" r:id="rId26"/>
    <p:sldId id="587" r:id="rId27"/>
    <p:sldId id="568" r:id="rId28"/>
    <p:sldId id="569" r:id="rId29"/>
    <p:sldId id="567" r:id="rId30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B436440-473A-4E8A-9FA6-3EE888BEAD65}">
          <p14:sldIdLst>
            <p14:sldId id="503"/>
            <p14:sldId id="576"/>
            <p14:sldId id="573"/>
            <p14:sldId id="579"/>
            <p14:sldId id="578"/>
            <p14:sldId id="509"/>
            <p14:sldId id="557"/>
            <p14:sldId id="577"/>
            <p14:sldId id="580"/>
            <p14:sldId id="583"/>
            <p14:sldId id="581"/>
            <p14:sldId id="582"/>
            <p14:sldId id="574"/>
            <p14:sldId id="575"/>
            <p14:sldId id="560"/>
            <p14:sldId id="565"/>
            <p14:sldId id="521"/>
            <p14:sldId id="554"/>
            <p14:sldId id="523"/>
            <p14:sldId id="586"/>
            <p14:sldId id="563"/>
            <p14:sldId id="562"/>
            <p14:sldId id="587"/>
            <p14:sldId id="568"/>
            <p14:sldId id="569"/>
            <p14:sldId id="5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3E"/>
    <a:srgbClr val="FFFFFF"/>
    <a:srgbClr val="000000"/>
    <a:srgbClr val="F99D26"/>
    <a:srgbClr val="E8E8E8"/>
    <a:srgbClr val="2972B6"/>
    <a:srgbClr val="FFD33F"/>
    <a:srgbClr val="B97D25"/>
    <a:srgbClr val="D47C06"/>
    <a:srgbClr val="EB8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5E382-9B10-45E5-A43F-3DCDECD4CA55}" v="4" dt="2021-12-08T13:26:50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3" autoAdjust="0"/>
    <p:restoredTop sz="59243" autoAdjust="0"/>
  </p:normalViewPr>
  <p:slideViewPr>
    <p:cSldViewPr snapToGrid="0">
      <p:cViewPr varScale="1">
        <p:scale>
          <a:sx n="67" d="100"/>
          <a:sy n="67" d="100"/>
        </p:scale>
        <p:origin x="1400" y="32"/>
      </p:cViewPr>
      <p:guideLst>
        <p:guide orient="horz" pos="2160"/>
        <p:guide pos="384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ment, Peter" userId="2e46bb82-cb52-49da-9e79-457ec8c089f5" providerId="ADAL" clId="{1AC5E382-9B10-45E5-A43F-3DCDECD4CA55}"/>
    <pc:docChg chg="addSld delSld modSld modSection">
      <pc:chgData name="Dyment, Peter" userId="2e46bb82-cb52-49da-9e79-457ec8c089f5" providerId="ADAL" clId="{1AC5E382-9B10-45E5-A43F-3DCDECD4CA55}" dt="2021-12-08T13:29:33.311" v="256" actId="1036"/>
      <pc:docMkLst>
        <pc:docMk/>
      </pc:docMkLst>
      <pc:sldChg chg="modSp mod">
        <pc:chgData name="Dyment, Peter" userId="2e46bb82-cb52-49da-9e79-457ec8c089f5" providerId="ADAL" clId="{1AC5E382-9B10-45E5-A43F-3DCDECD4CA55}" dt="2021-12-08T11:21:42.947" v="175" actId="20577"/>
        <pc:sldMkLst>
          <pc:docMk/>
          <pc:sldMk cId="443883185" sldId="557"/>
        </pc:sldMkLst>
        <pc:spChg chg="mod">
          <ac:chgData name="Dyment, Peter" userId="2e46bb82-cb52-49da-9e79-457ec8c089f5" providerId="ADAL" clId="{1AC5E382-9B10-45E5-A43F-3DCDECD4CA55}" dt="2021-12-08T11:20:35.927" v="151" actId="20577"/>
          <ac:spMkLst>
            <pc:docMk/>
            <pc:sldMk cId="443883185" sldId="557"/>
            <ac:spMk id="6" creationId="{00000000-0000-0000-0000-000000000000}"/>
          </ac:spMkLst>
        </pc:spChg>
        <pc:graphicFrameChg chg="modGraphic">
          <ac:chgData name="Dyment, Peter" userId="2e46bb82-cb52-49da-9e79-457ec8c089f5" providerId="ADAL" clId="{1AC5E382-9B10-45E5-A43F-3DCDECD4CA55}" dt="2021-12-08T11:21:42.947" v="175" actId="20577"/>
          <ac:graphicFrameMkLst>
            <pc:docMk/>
            <pc:sldMk cId="443883185" sldId="557"/>
            <ac:graphicFrameMk id="9" creationId="{1BA3EBDA-C18D-4190-A249-29F29543FDA1}"/>
          </ac:graphicFrameMkLst>
        </pc:graphicFrameChg>
      </pc:sldChg>
      <pc:sldChg chg="modSp mod">
        <pc:chgData name="Dyment, Peter" userId="2e46bb82-cb52-49da-9e79-457ec8c089f5" providerId="ADAL" clId="{1AC5E382-9B10-45E5-A43F-3DCDECD4CA55}" dt="2021-12-07T16:59:38.491" v="145" actId="14100"/>
        <pc:sldMkLst>
          <pc:docMk/>
          <pc:sldMk cId="0" sldId="565"/>
        </pc:sldMkLst>
        <pc:picChg chg="mod">
          <ac:chgData name="Dyment, Peter" userId="2e46bb82-cb52-49da-9e79-457ec8c089f5" providerId="ADAL" clId="{1AC5E382-9B10-45E5-A43F-3DCDECD4CA55}" dt="2021-12-07T16:59:38.491" v="145" actId="14100"/>
          <ac:picMkLst>
            <pc:docMk/>
            <pc:sldMk cId="0" sldId="565"/>
            <ac:picMk id="2" creationId="{00000000-0000-0000-0000-000000000000}"/>
          </ac:picMkLst>
        </pc:picChg>
      </pc:sldChg>
      <pc:sldChg chg="modSp mod">
        <pc:chgData name="Dyment, Peter" userId="2e46bb82-cb52-49da-9e79-457ec8c089f5" providerId="ADAL" clId="{1AC5E382-9B10-45E5-A43F-3DCDECD4CA55}" dt="2021-12-07T16:45:35.173" v="66" actId="1036"/>
        <pc:sldMkLst>
          <pc:docMk/>
          <pc:sldMk cId="0" sldId="576"/>
        </pc:sldMkLst>
        <pc:picChg chg="mod">
          <ac:chgData name="Dyment, Peter" userId="2e46bb82-cb52-49da-9e79-457ec8c089f5" providerId="ADAL" clId="{1AC5E382-9B10-45E5-A43F-3DCDECD4CA55}" dt="2021-12-07T16:45:35.173" v="66" actId="1036"/>
          <ac:picMkLst>
            <pc:docMk/>
            <pc:sldMk cId="0" sldId="576"/>
            <ac:picMk id="2" creationId="{00000000-0000-0000-0000-000000000000}"/>
          </ac:picMkLst>
        </pc:picChg>
      </pc:sldChg>
      <pc:sldChg chg="modSp mod">
        <pc:chgData name="Dyment, Peter" userId="2e46bb82-cb52-49da-9e79-457ec8c089f5" providerId="ADAL" clId="{1AC5E382-9B10-45E5-A43F-3DCDECD4CA55}" dt="2021-12-07T16:55:58.163" v="91" actId="20577"/>
        <pc:sldMkLst>
          <pc:docMk/>
          <pc:sldMk cId="3496015099" sldId="577"/>
        </pc:sldMkLst>
        <pc:spChg chg="mod">
          <ac:chgData name="Dyment, Peter" userId="2e46bb82-cb52-49da-9e79-457ec8c089f5" providerId="ADAL" clId="{1AC5E382-9B10-45E5-A43F-3DCDECD4CA55}" dt="2021-12-07T16:55:58.163" v="91" actId="20577"/>
          <ac:spMkLst>
            <pc:docMk/>
            <pc:sldMk cId="3496015099" sldId="577"/>
            <ac:spMk id="5" creationId="{FC4D9010-DBFC-4ABE-8F20-BF2FC41B26D0}"/>
          </ac:spMkLst>
        </pc:spChg>
      </pc:sldChg>
      <pc:sldChg chg="addSp modSp mod">
        <pc:chgData name="Dyment, Peter" userId="2e46bb82-cb52-49da-9e79-457ec8c089f5" providerId="ADAL" clId="{1AC5E382-9B10-45E5-A43F-3DCDECD4CA55}" dt="2021-12-07T16:44:30.446" v="63" actId="1036"/>
        <pc:sldMkLst>
          <pc:docMk/>
          <pc:sldMk cId="0" sldId="578"/>
        </pc:sldMkLst>
        <pc:spChg chg="mod">
          <ac:chgData name="Dyment, Peter" userId="2e46bb82-cb52-49da-9e79-457ec8c089f5" providerId="ADAL" clId="{1AC5E382-9B10-45E5-A43F-3DCDECD4CA55}" dt="2021-12-07T16:43:57.619" v="61" actId="1038"/>
          <ac:spMkLst>
            <pc:docMk/>
            <pc:sldMk cId="0" sldId="578"/>
            <ac:spMk id="5" creationId="{00000000-0000-0000-0000-000000000000}"/>
          </ac:spMkLst>
        </pc:spChg>
        <pc:spChg chg="mod">
          <ac:chgData name="Dyment, Peter" userId="2e46bb82-cb52-49da-9e79-457ec8c089f5" providerId="ADAL" clId="{1AC5E382-9B10-45E5-A43F-3DCDECD4CA55}" dt="2021-12-07T16:43:49.477" v="47" actId="1038"/>
          <ac:spMkLst>
            <pc:docMk/>
            <pc:sldMk cId="0" sldId="578"/>
            <ac:spMk id="7" creationId="{00000000-0000-0000-0000-000000000000}"/>
          </ac:spMkLst>
        </pc:spChg>
        <pc:picChg chg="add mod ord">
          <ac:chgData name="Dyment, Peter" userId="2e46bb82-cb52-49da-9e79-457ec8c089f5" providerId="ADAL" clId="{1AC5E382-9B10-45E5-A43F-3DCDECD4CA55}" dt="2021-12-07T16:42:56.510" v="19" actId="167"/>
          <ac:picMkLst>
            <pc:docMk/>
            <pc:sldMk cId="0" sldId="578"/>
            <ac:picMk id="3" creationId="{11E6F424-4C46-481F-A1FB-E3CFE293EC9B}"/>
          </ac:picMkLst>
        </pc:picChg>
        <pc:picChg chg="add mod ord">
          <ac:chgData name="Dyment, Peter" userId="2e46bb82-cb52-49da-9e79-457ec8c089f5" providerId="ADAL" clId="{1AC5E382-9B10-45E5-A43F-3DCDECD4CA55}" dt="2021-12-07T16:44:30.446" v="63" actId="1036"/>
          <ac:picMkLst>
            <pc:docMk/>
            <pc:sldMk cId="0" sldId="578"/>
            <ac:picMk id="14" creationId="{EF71BC30-3FF5-454E-AD08-02220E0E5ACB}"/>
          </ac:picMkLst>
        </pc:picChg>
      </pc:sldChg>
      <pc:sldChg chg="addSp modSp mod">
        <pc:chgData name="Dyment, Peter" userId="2e46bb82-cb52-49da-9e79-457ec8c089f5" providerId="ADAL" clId="{1AC5E382-9B10-45E5-A43F-3DCDECD4CA55}" dt="2021-12-08T13:29:33.311" v="256" actId="1036"/>
        <pc:sldMkLst>
          <pc:docMk/>
          <pc:sldMk cId="0" sldId="583"/>
        </pc:sldMkLst>
        <pc:spChg chg="add mod">
          <ac:chgData name="Dyment, Peter" userId="2e46bb82-cb52-49da-9e79-457ec8c089f5" providerId="ADAL" clId="{1AC5E382-9B10-45E5-A43F-3DCDECD4CA55}" dt="2021-12-08T13:27:55.340" v="248" actId="1035"/>
          <ac:spMkLst>
            <pc:docMk/>
            <pc:sldMk cId="0" sldId="583"/>
            <ac:spMk id="2" creationId="{34F7BAD1-79DE-482B-AE28-F0A4D1401F23}"/>
          </ac:spMkLst>
        </pc:spChg>
        <pc:spChg chg="mod">
          <ac:chgData name="Dyment, Peter" userId="2e46bb82-cb52-49da-9e79-457ec8c089f5" providerId="ADAL" clId="{1AC5E382-9B10-45E5-A43F-3DCDECD4CA55}" dt="2021-12-08T13:28:36.736" v="249" actId="255"/>
          <ac:spMkLst>
            <pc:docMk/>
            <pc:sldMk cId="0" sldId="583"/>
            <ac:spMk id="18" creationId="{00000000-0000-0000-0000-000000000000}"/>
          </ac:spMkLst>
        </pc:spChg>
        <pc:picChg chg="mod">
          <ac:chgData name="Dyment, Peter" userId="2e46bb82-cb52-49da-9e79-457ec8c089f5" providerId="ADAL" clId="{1AC5E382-9B10-45E5-A43F-3DCDECD4CA55}" dt="2021-12-08T13:29:33.311" v="256" actId="1036"/>
          <ac:picMkLst>
            <pc:docMk/>
            <pc:sldMk cId="0" sldId="583"/>
            <ac:picMk id="17" creationId="{00000000-0000-0000-0000-000000000000}"/>
          </ac:picMkLst>
        </pc:picChg>
      </pc:sldChg>
      <pc:sldChg chg="del">
        <pc:chgData name="Dyment, Peter" userId="2e46bb82-cb52-49da-9e79-457ec8c089f5" providerId="ADAL" clId="{1AC5E382-9B10-45E5-A43F-3DCDECD4CA55}" dt="2021-12-07T16:50:10.164" v="86" actId="2696"/>
        <pc:sldMkLst>
          <pc:docMk/>
          <pc:sldMk cId="3496015099" sldId="585"/>
        </pc:sldMkLst>
      </pc:sldChg>
      <pc:sldChg chg="modSp add mod">
        <pc:chgData name="Dyment, Peter" userId="2e46bb82-cb52-49da-9e79-457ec8c089f5" providerId="ADAL" clId="{1AC5E382-9B10-45E5-A43F-3DCDECD4CA55}" dt="2021-12-07T16:56:38.113" v="96" actId="20577"/>
        <pc:sldMkLst>
          <pc:docMk/>
          <pc:sldMk cId="977376921" sldId="587"/>
        </pc:sldMkLst>
        <pc:spChg chg="mod">
          <ac:chgData name="Dyment, Peter" userId="2e46bb82-cb52-49da-9e79-457ec8c089f5" providerId="ADAL" clId="{1AC5E382-9B10-45E5-A43F-3DCDECD4CA55}" dt="2021-12-07T16:56:38.113" v="96" actId="20577"/>
          <ac:spMkLst>
            <pc:docMk/>
            <pc:sldMk cId="977376921" sldId="587"/>
            <ac:spMk id="5" creationId="{FC4D9010-DBFC-4ABE-8F20-BF2FC41B26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62BC1-B92C-4B37-ADF2-0E19443B40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BF664-6435-41C8-AE94-4C002EFFE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966D06A-E290-4010-A604-DA7BD63588BE}" type="datetimeFigureOut">
              <a:rPr lang="sv-SE" smtClean="0"/>
              <a:pPr/>
              <a:t>2021-12-08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0E592-849A-4000-8635-C31BBF609C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CC54D-BAD2-4EB5-B107-488737F3B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0D56DFA-3EA7-40AB-B194-6DB09E14A7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0592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B5EF9A2-993A-463B-92C2-1A7124120A75}" type="datetimeFigureOut">
              <a:rPr lang="sv-SE" smtClean="0"/>
              <a:pPr/>
              <a:t>2021-12-08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2B59AA3-4BD2-45E4-920F-1BBFB07A5A3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869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59AA3-4BD2-45E4-920F-1BBFB07A5A35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87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FAE5F-4FEC-48CD-ACBA-781FA474F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79122" y="6149014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4411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4400" dirty="0">
                <a:solidFill>
                  <a:srgbClr val="00673E"/>
                </a:solidFill>
              </a:rPr>
              <a:t>THE CAMFIL GROUP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F345DD2-3B88-4D8F-8363-4CA8EB195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261" y="2933484"/>
            <a:ext cx="3786383" cy="739117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Presentation Name</a:t>
            </a:r>
            <a:br>
              <a:rPr lang="en-US" dirty="0"/>
            </a:br>
            <a:r>
              <a:rPr lang="en-US" dirty="0"/>
              <a:t>Date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894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two parts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64233" y="1468090"/>
            <a:ext cx="4108797" cy="474784"/>
          </a:xfrm>
          <a:solidFill>
            <a:srgbClr val="00673E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(CAPITAL LETTERS)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764233" y="2017214"/>
            <a:ext cx="410879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EE8F3A06-3E7B-455E-BCD5-24F6C3071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459962"/>
            <a:ext cx="8543925" cy="73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E50AD579-8B56-41BD-B3D1-F7EE83DF257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16166" y="1468090"/>
            <a:ext cx="4108797" cy="474784"/>
          </a:xfrm>
          <a:solidFill>
            <a:srgbClr val="00673E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(CAPITAL LETTERS)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F1E9E721-E3C5-48AD-92BD-F4AF4598122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16166" y="2017214"/>
            <a:ext cx="410879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</p:spTree>
    <p:extLst>
      <p:ext uri="{BB962C8B-B14F-4D97-AF65-F5344CB8AC3E}">
        <p14:creationId xmlns:p14="http://schemas.microsoft.com/office/powerpoint/2010/main" val="306238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ircular imag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88531" y="1851336"/>
            <a:ext cx="3714751" cy="127286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4986EF4-9113-4D5A-A8A7-803250C08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459962"/>
            <a:ext cx="8543925" cy="73911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3B7E4EB5-C75B-46E4-8809-14D4F85921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03832" y="3368366"/>
            <a:ext cx="1699627" cy="20894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circle</a:t>
            </a:r>
            <a:endParaRPr lang="sv-SE" dirty="0"/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FDCF6A03-C60B-492E-BCE6-7E2E33D15C2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254196" y="3368366"/>
            <a:ext cx="1699627" cy="20894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circle</a:t>
            </a:r>
            <a:endParaRPr lang="sv-SE" dirty="0"/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D5AA6F0B-2167-4640-B5A8-764611E7A7F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53468" y="3368366"/>
            <a:ext cx="1699627" cy="20894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circle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57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ircular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4" name="Platshållare för bild 2">
            <a:extLst>
              <a:ext uri="{FF2B5EF4-FFF2-40B4-BE49-F238E27FC236}">
                <a16:creationId xmlns:a16="http://schemas.microsoft.com/office/drawing/2014/main" id="{D12E19B7-C9C5-4A77-9F00-34336FADFD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37069" y="1348451"/>
            <a:ext cx="3987894" cy="49025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circle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9922086-9649-494C-93F1-F46F1950B43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81037" y="1348451"/>
            <a:ext cx="4364832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215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omb imag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03F11503-432D-453E-8E2D-6F82E92E3A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68599" y="4861237"/>
            <a:ext cx="2236589" cy="118713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A469574-4B88-4D08-ADE2-E20E266E0D7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168599" y="1628776"/>
            <a:ext cx="2855714" cy="3095624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</a:t>
            </a:r>
            <a:r>
              <a:rPr lang="en-US" dirty="0" err="1"/>
              <a:t>romb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B7CC0364-42A9-40FC-9DFC-82129CD001F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544491" y="4861237"/>
            <a:ext cx="2236589" cy="118713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3F4470D9-066B-4FDF-B889-115AB63C4F8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38687" y="1628776"/>
            <a:ext cx="2855714" cy="3095624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</a:t>
            </a:r>
            <a:r>
              <a:rPr lang="en-US" dirty="0" err="1"/>
              <a:t>romb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146C47E-AB0A-4980-9C61-3BCD72B2AF8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908774" y="4861237"/>
            <a:ext cx="2236589" cy="118713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AAC457B9-1D46-4B0B-A606-799BD460EA0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08774" y="1628776"/>
            <a:ext cx="2855714" cy="3095624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</a:t>
            </a:r>
            <a:r>
              <a:rPr lang="en-US" dirty="0" err="1"/>
              <a:t>romb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6294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omb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A469574-4B88-4D08-ADE2-E20E266E0D7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870611" y="0"/>
            <a:ext cx="5584636" cy="686555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</a:t>
            </a:r>
            <a:r>
              <a:rPr lang="en-US" dirty="0" err="1"/>
              <a:t>romb</a:t>
            </a: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E91343C7-2538-4940-81DC-2C37BD6D79D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81038" y="1348451"/>
            <a:ext cx="415587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8449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rrow imag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C7A9B3EC-F00A-4E05-832D-13DD9E61A70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58894" y="1770706"/>
            <a:ext cx="2723684" cy="284891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arrow</a:t>
            </a:r>
            <a:endParaRPr lang="sv-SE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E4036E92-F1F4-4C22-9243-3D4893E09A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8894" y="4749360"/>
            <a:ext cx="1903344" cy="11180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F8D8181D-79ED-4FB6-8312-4ABB5ABAC7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99130" y="1770706"/>
            <a:ext cx="2723684" cy="284891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arrow</a:t>
            </a:r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7A61924-9B6A-455E-A4D7-A7BF4DD3B8B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99130" y="4749360"/>
            <a:ext cx="1903344" cy="11180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D460D0AA-788F-442D-8AF2-1FCEB66497D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39366" y="1770706"/>
            <a:ext cx="2723684" cy="284891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arrow</a:t>
            </a:r>
            <a:endParaRPr lang="sv-SE" dirty="0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8DC0A22-04F7-4DCB-8C5C-39412C1AE9E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439366" y="4749360"/>
            <a:ext cx="1903344" cy="11180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4305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rrow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C7A9B3EC-F00A-4E05-832D-13DD9E61A70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58893" y="1434660"/>
            <a:ext cx="4093499" cy="428171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 in arrow</a:t>
            </a:r>
            <a:endParaRPr lang="sv-SE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E4036E92-F1F4-4C22-9243-3D4893E09A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22652" y="2510984"/>
            <a:ext cx="3645098" cy="2108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98731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olecular Product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508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MOLECULAR</a:t>
            </a:r>
          </a:p>
        </p:txBody>
      </p:sp>
    </p:spTree>
    <p:extLst>
      <p:ext uri="{BB962C8B-B14F-4D97-AF65-F5344CB8AC3E}">
        <p14:creationId xmlns:p14="http://schemas.microsoft.com/office/powerpoint/2010/main" val="1162464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ir cleaner Product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5"/>
            <a:ext cx="5088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AIR PURIFIERS &amp;</a:t>
            </a:r>
            <a:br>
              <a:rPr lang="sv-SE" sz="4400" cap="all" baseline="0" dirty="0">
                <a:solidFill>
                  <a:srgbClr val="00673E"/>
                </a:solidFill>
              </a:rPr>
            </a:br>
            <a:r>
              <a:rPr lang="sv-SE" sz="4400" cap="all" baseline="0" dirty="0">
                <a:solidFill>
                  <a:srgbClr val="00673E"/>
                </a:solidFill>
              </a:rPr>
              <a:t>AIR CLEANERS</a:t>
            </a:r>
          </a:p>
        </p:txBody>
      </p:sp>
    </p:spTree>
    <p:extLst>
      <p:ext uri="{BB962C8B-B14F-4D97-AF65-F5344CB8AC3E}">
        <p14:creationId xmlns:p14="http://schemas.microsoft.com/office/powerpoint/2010/main" val="71386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lean process Product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508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CLEAN PROCESS</a:t>
            </a:r>
          </a:p>
        </p:txBody>
      </p:sp>
    </p:spTree>
    <p:extLst>
      <p:ext uri="{BB962C8B-B14F-4D97-AF65-F5344CB8AC3E}">
        <p14:creationId xmlns:p14="http://schemas.microsoft.com/office/powerpoint/2010/main" val="298317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rst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C06DD-6D2A-484C-9F28-9EC594B14AB1}"/>
              </a:ext>
            </a:extLst>
          </p:cNvPr>
          <p:cNvSpPr txBox="1"/>
          <p:nvPr userDrawn="1"/>
        </p:nvSpPr>
        <p:spPr>
          <a:xfrm>
            <a:off x="4817377" y="1152526"/>
            <a:ext cx="4411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4400" dirty="0">
                <a:solidFill>
                  <a:srgbClr val="00673E"/>
                </a:solidFill>
              </a:rPr>
              <a:t>THE CAMFIL GROUP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588791F8-FD16-43A1-9ABA-4AC59212F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261" y="2933484"/>
            <a:ext cx="3786383" cy="739117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Presentation Name</a:t>
            </a:r>
            <a:br>
              <a:rPr lang="en-US" dirty="0"/>
            </a:br>
            <a:r>
              <a:rPr lang="en-US" dirty="0"/>
              <a:t>Date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2202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fort Product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508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COMFORT</a:t>
            </a:r>
          </a:p>
        </p:txBody>
      </p:sp>
    </p:spTree>
    <p:extLst>
      <p:ext uri="{BB962C8B-B14F-4D97-AF65-F5344CB8AC3E}">
        <p14:creationId xmlns:p14="http://schemas.microsoft.com/office/powerpoint/2010/main" val="1000554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ainment Product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508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CONTAINMENT</a:t>
            </a:r>
          </a:p>
        </p:txBody>
      </p:sp>
    </p:spTree>
    <p:extLst>
      <p:ext uri="{BB962C8B-B14F-4D97-AF65-F5344CB8AC3E}">
        <p14:creationId xmlns:p14="http://schemas.microsoft.com/office/powerpoint/2010/main" val="176815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ust collector Product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5"/>
            <a:ext cx="5088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baseline="0" dirty="0">
                <a:solidFill>
                  <a:srgbClr val="00673E"/>
                </a:solidFill>
              </a:rPr>
              <a:t>DUST, MIST AND </a:t>
            </a:r>
            <a:br>
              <a:rPr lang="en-US" sz="4400" cap="all" baseline="0" dirty="0">
                <a:solidFill>
                  <a:srgbClr val="00673E"/>
                </a:solidFill>
              </a:rPr>
            </a:br>
            <a:r>
              <a:rPr lang="en-US" sz="4400" cap="all" baseline="0" dirty="0">
                <a:solidFill>
                  <a:srgbClr val="00673E"/>
                </a:solidFill>
              </a:rPr>
              <a:t>FUME COLLECTORS</a:t>
            </a:r>
            <a:endParaRPr lang="sv-SE" sz="4400" cap="all" baseline="0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5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Gas tubine Product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508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GAS TURBINES</a:t>
            </a:r>
          </a:p>
        </p:txBody>
      </p:sp>
    </p:spTree>
    <p:extLst>
      <p:ext uri="{BB962C8B-B14F-4D97-AF65-F5344CB8AC3E}">
        <p14:creationId xmlns:p14="http://schemas.microsoft.com/office/powerpoint/2010/main" val="3548269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ilters Business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508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FILTERS</a:t>
            </a:r>
          </a:p>
        </p:txBody>
      </p:sp>
    </p:spTree>
    <p:extLst>
      <p:ext uri="{BB962C8B-B14F-4D97-AF65-F5344CB8AC3E}">
        <p14:creationId xmlns:p14="http://schemas.microsoft.com/office/powerpoint/2010/main" val="1362921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PC Business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5"/>
            <a:ext cx="5088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all" baseline="0" dirty="0">
                <a:solidFill>
                  <a:srgbClr val="00673E"/>
                </a:solidFill>
              </a:rPr>
              <a:t>AIR POLLUTION </a:t>
            </a:r>
            <a:br>
              <a:rPr lang="en-US" sz="4400" cap="all" baseline="0" dirty="0">
                <a:solidFill>
                  <a:srgbClr val="00673E"/>
                </a:solidFill>
              </a:rPr>
            </a:br>
            <a:r>
              <a:rPr lang="en-US" sz="4400" cap="all" baseline="0" dirty="0">
                <a:solidFill>
                  <a:srgbClr val="00673E"/>
                </a:solidFill>
              </a:rPr>
              <a:t>CONTROL</a:t>
            </a:r>
            <a:endParaRPr lang="sv-SE" sz="4400" cap="all" baseline="0" dirty="0">
              <a:solidFill>
                <a:srgbClr val="006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55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wer Systems Business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B0636-760A-43C0-A080-E3DFB7DDC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7DF547-BD8E-4600-9A64-B47C9ED46EA5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CE14262-730B-424B-8C5F-3E4658B99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C23AFA-5ADE-443E-9AE9-A1142CD2A8D6}"/>
              </a:ext>
            </a:extLst>
          </p:cNvPr>
          <p:cNvSpPr txBox="1"/>
          <p:nvPr userDrawn="1"/>
        </p:nvSpPr>
        <p:spPr>
          <a:xfrm>
            <a:off x="4817377" y="1152526"/>
            <a:ext cx="508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cap="all" baseline="0" dirty="0">
                <a:solidFill>
                  <a:srgbClr val="00673E"/>
                </a:solidFill>
              </a:rPr>
              <a:t>POWER SYSTEMS</a:t>
            </a:r>
          </a:p>
        </p:txBody>
      </p:sp>
    </p:spTree>
    <p:extLst>
      <p:ext uri="{BB962C8B-B14F-4D97-AF65-F5344CB8AC3E}">
        <p14:creationId xmlns:p14="http://schemas.microsoft.com/office/powerpoint/2010/main" val="369524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C9534-48C0-410B-9804-1B61EF808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347" y="453137"/>
            <a:ext cx="8833158" cy="6234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4F58D-689E-475F-9FA6-BB4E8CE7A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0DF4B1-5183-4203-9595-A0E4E7BC20D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7E926-24AF-42B4-8B41-CB938D6782A8}"/>
              </a:ext>
            </a:extLst>
          </p:cNvPr>
          <p:cNvSpPr/>
          <p:nvPr userDrawn="1"/>
        </p:nvSpPr>
        <p:spPr>
          <a:xfrm>
            <a:off x="6103" y="1990"/>
            <a:ext cx="9906000" cy="6858000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5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50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93C3C-46DE-4431-AEA7-7A1637D92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9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D99DC6-4A3C-4EAE-8BA2-E3C357C5C88C}"/>
              </a:ext>
            </a:extLst>
          </p:cNvPr>
          <p:cNvSpPr/>
          <p:nvPr userDrawn="1"/>
        </p:nvSpPr>
        <p:spPr>
          <a:xfrm>
            <a:off x="0" y="-1990"/>
            <a:ext cx="9906000" cy="6858000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83AED-06E0-4FCE-88FC-40CDB7E26932}"/>
              </a:ext>
            </a:extLst>
          </p:cNvPr>
          <p:cNvSpPr/>
          <p:nvPr userDrawn="1"/>
        </p:nvSpPr>
        <p:spPr>
          <a:xfrm>
            <a:off x="6103" y="0"/>
            <a:ext cx="9906000" cy="6858000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5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F8CEA-5343-437A-A032-748941F5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12379-DE13-495F-B988-5C79AB69D6FB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chemeClr val="bg1"/>
                </a:solidFill>
              </a:rPr>
              <a:t>CLEAN AIR </a:t>
            </a:r>
            <a:r>
              <a:rPr lang="sv-SE" sz="1900" dirty="0">
                <a:solidFill>
                  <a:schemeClr val="bg1"/>
                </a:solidFill>
              </a:rPr>
              <a:t>SOLUTIONS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A53703-7178-47FC-BBE6-5DA8895886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099" y="6301788"/>
            <a:ext cx="1206669" cy="3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8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>
            <a:extLst>
              <a:ext uri="{FF2B5EF4-FFF2-40B4-BE49-F238E27FC236}">
                <a16:creationId xmlns:a16="http://schemas.microsoft.com/office/drawing/2014/main" id="{39E573C1-FAB1-4AB7-8A6B-259259D26599}"/>
              </a:ext>
            </a:extLst>
          </p:cNvPr>
          <p:cNvGrpSpPr/>
          <p:nvPr userDrawn="1"/>
        </p:nvGrpSpPr>
        <p:grpSpPr>
          <a:xfrm>
            <a:off x="447428" y="1096190"/>
            <a:ext cx="8948548" cy="5333422"/>
            <a:chOff x="1406323" y="1403111"/>
            <a:chExt cx="9376179" cy="454048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603AAE8-D092-4605-A06E-2FD61A827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476" y="2507553"/>
              <a:ext cx="72797" cy="6447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0"/>
                </a:cxn>
                <a:cxn ang="0">
                  <a:pos x="35" y="4"/>
                </a:cxn>
                <a:cxn ang="0">
                  <a:pos x="35" y="12"/>
                </a:cxn>
                <a:cxn ang="0">
                  <a:pos x="34" y="20"/>
                </a:cxn>
                <a:cxn ang="0">
                  <a:pos x="32" y="26"/>
                </a:cxn>
                <a:cxn ang="0">
                  <a:pos x="28" y="28"/>
                </a:cxn>
                <a:cxn ang="0">
                  <a:pos x="20" y="30"/>
                </a:cxn>
                <a:cxn ang="0">
                  <a:pos x="11" y="31"/>
                </a:cxn>
                <a:cxn ang="0">
                  <a:pos x="2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9" y="22"/>
                </a:cxn>
                <a:cxn ang="0">
                  <a:pos x="17" y="19"/>
                </a:cxn>
                <a:cxn ang="0">
                  <a:pos x="20" y="17"/>
                </a:cxn>
                <a:cxn ang="0">
                  <a:pos x="24" y="13"/>
                </a:cxn>
                <a:cxn ang="0">
                  <a:pos x="24" y="9"/>
                </a:cxn>
                <a:cxn ang="0">
                  <a:pos x="27" y="4"/>
                </a:cxn>
                <a:cxn ang="0">
                  <a:pos x="27" y="1"/>
                </a:cxn>
                <a:cxn ang="0">
                  <a:pos x="28" y="0"/>
                </a:cxn>
              </a:cxnLst>
              <a:rect l="0" t="0" r="r" b="b"/>
              <a:pathLst>
                <a:path w="35" h="31">
                  <a:moveTo>
                    <a:pt x="28" y="0"/>
                  </a:moveTo>
                  <a:lnTo>
                    <a:pt x="34" y="0"/>
                  </a:lnTo>
                  <a:lnTo>
                    <a:pt x="35" y="4"/>
                  </a:lnTo>
                  <a:lnTo>
                    <a:pt x="35" y="12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20" y="30"/>
                  </a:lnTo>
                  <a:lnTo>
                    <a:pt x="11" y="31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A289C6F-42E5-4C7C-9B96-35DC4314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323" y="2565792"/>
              <a:ext cx="91516" cy="2911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41" y="5"/>
                </a:cxn>
                <a:cxn ang="0">
                  <a:pos x="44" y="6"/>
                </a:cxn>
                <a:cxn ang="0">
                  <a:pos x="42" y="7"/>
                </a:cxn>
                <a:cxn ang="0">
                  <a:pos x="36" y="10"/>
                </a:cxn>
                <a:cxn ang="0">
                  <a:pos x="27" y="13"/>
                </a:cxn>
                <a:cxn ang="0">
                  <a:pos x="21" y="14"/>
                </a:cxn>
                <a:cxn ang="0">
                  <a:pos x="16" y="1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6" y="0"/>
                </a:cxn>
              </a:cxnLst>
              <a:rect l="0" t="0" r="r" b="b"/>
              <a:pathLst>
                <a:path w="44" h="14">
                  <a:moveTo>
                    <a:pt x="16" y="0"/>
                  </a:moveTo>
                  <a:lnTo>
                    <a:pt x="30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6" y="10"/>
                  </a:lnTo>
                  <a:lnTo>
                    <a:pt x="27" y="13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31061EC-7127-48AC-8AC6-04DFEBCB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153" y="2326600"/>
              <a:ext cx="43679" cy="291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0"/>
                </a:cxn>
              </a:cxnLst>
              <a:rect l="0" t="0" r="r" b="b"/>
              <a:pathLst>
                <a:path w="21" h="14">
                  <a:moveTo>
                    <a:pt x="1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AE8CEEA-9AC2-43FD-8A60-AF6B46623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514" y="1871096"/>
              <a:ext cx="3521267" cy="4072504"/>
            </a:xfrm>
            <a:custGeom>
              <a:avLst/>
              <a:gdLst/>
              <a:ahLst/>
              <a:cxnLst>
                <a:cxn ang="0">
                  <a:pos x="1172" y="452"/>
                </a:cxn>
                <a:cxn ang="0">
                  <a:pos x="1105" y="463"/>
                </a:cxn>
                <a:cxn ang="0">
                  <a:pos x="986" y="406"/>
                </a:cxn>
                <a:cxn ang="0">
                  <a:pos x="565" y="385"/>
                </a:cxn>
                <a:cxn ang="0">
                  <a:pos x="684" y="22"/>
                </a:cxn>
                <a:cxn ang="0">
                  <a:pos x="823" y="59"/>
                </a:cxn>
                <a:cxn ang="0">
                  <a:pos x="905" y="74"/>
                </a:cxn>
                <a:cxn ang="0">
                  <a:pos x="968" y="67"/>
                </a:cxn>
                <a:cxn ang="0">
                  <a:pos x="1048" y="74"/>
                </a:cxn>
                <a:cxn ang="0">
                  <a:pos x="1065" y="22"/>
                </a:cxn>
                <a:cxn ang="0">
                  <a:pos x="1329" y="114"/>
                </a:cxn>
                <a:cxn ang="0">
                  <a:pos x="1307" y="186"/>
                </a:cxn>
                <a:cxn ang="0">
                  <a:pos x="1169" y="158"/>
                </a:cxn>
                <a:cxn ang="0">
                  <a:pos x="1156" y="117"/>
                </a:cxn>
                <a:cxn ang="0">
                  <a:pos x="1108" y="112"/>
                </a:cxn>
                <a:cxn ang="0">
                  <a:pos x="1116" y="169"/>
                </a:cxn>
                <a:cxn ang="0">
                  <a:pos x="1019" y="167"/>
                </a:cxn>
                <a:cxn ang="0">
                  <a:pos x="1090" y="297"/>
                </a:cxn>
                <a:cxn ang="0">
                  <a:pos x="1120" y="286"/>
                </a:cxn>
                <a:cxn ang="0">
                  <a:pos x="1152" y="188"/>
                </a:cxn>
                <a:cxn ang="0">
                  <a:pos x="1313" y="212"/>
                </a:cxn>
                <a:cxn ang="0">
                  <a:pos x="1410" y="367"/>
                </a:cxn>
                <a:cxn ang="0">
                  <a:pos x="1389" y="384"/>
                </a:cxn>
                <a:cxn ang="0">
                  <a:pos x="1316" y="370"/>
                </a:cxn>
                <a:cxn ang="0">
                  <a:pos x="1333" y="414"/>
                </a:cxn>
                <a:cxn ang="0">
                  <a:pos x="1288" y="448"/>
                </a:cxn>
                <a:cxn ang="0">
                  <a:pos x="1190" y="528"/>
                </a:cxn>
                <a:cxn ang="0">
                  <a:pos x="1116" y="713"/>
                </a:cxn>
                <a:cxn ang="0">
                  <a:pos x="998" y="676"/>
                </a:cxn>
                <a:cxn ang="0">
                  <a:pos x="905" y="818"/>
                </a:cxn>
                <a:cxn ang="0">
                  <a:pos x="1012" y="881"/>
                </a:cxn>
                <a:cxn ang="0">
                  <a:pos x="1139" y="980"/>
                </a:cxn>
                <a:cxn ang="0">
                  <a:pos x="1257" y="948"/>
                </a:cxn>
                <a:cxn ang="0">
                  <a:pos x="1358" y="962"/>
                </a:cxn>
                <a:cxn ang="0">
                  <a:pos x="1488" y="1084"/>
                </a:cxn>
                <a:cxn ang="0">
                  <a:pos x="1502" y="1151"/>
                </a:cxn>
                <a:cxn ang="0">
                  <a:pos x="1657" y="1189"/>
                </a:cxn>
                <a:cxn ang="0">
                  <a:pos x="1595" y="1469"/>
                </a:cxn>
                <a:cxn ang="0">
                  <a:pos x="1462" y="1627"/>
                </a:cxn>
                <a:cxn ang="0">
                  <a:pos x="1347" y="1710"/>
                </a:cxn>
                <a:cxn ang="0">
                  <a:pos x="1290" y="1825"/>
                </a:cxn>
                <a:cxn ang="0">
                  <a:pos x="1228" y="1949"/>
                </a:cxn>
                <a:cxn ang="0">
                  <a:pos x="1179" y="1883"/>
                </a:cxn>
                <a:cxn ang="0">
                  <a:pos x="1195" y="1684"/>
                </a:cxn>
                <a:cxn ang="0">
                  <a:pos x="1240" y="1463"/>
                </a:cxn>
                <a:cxn ang="0">
                  <a:pos x="1105" y="1128"/>
                </a:cxn>
                <a:cxn ang="0">
                  <a:pos x="1076" y="1000"/>
                </a:cxn>
                <a:cxn ang="0">
                  <a:pos x="918" y="889"/>
                </a:cxn>
                <a:cxn ang="0">
                  <a:pos x="745" y="732"/>
                </a:cxn>
                <a:cxn ang="0">
                  <a:pos x="713" y="755"/>
                </a:cxn>
                <a:cxn ang="0">
                  <a:pos x="583" y="581"/>
                </a:cxn>
                <a:cxn ang="0">
                  <a:pos x="475" y="311"/>
                </a:cxn>
                <a:cxn ang="0">
                  <a:pos x="372" y="234"/>
                </a:cxn>
                <a:cxn ang="0">
                  <a:pos x="196" y="222"/>
                </a:cxn>
                <a:cxn ang="0">
                  <a:pos x="77" y="302"/>
                </a:cxn>
                <a:cxn ang="0">
                  <a:pos x="90" y="241"/>
                </a:cxn>
                <a:cxn ang="0">
                  <a:pos x="89" y="162"/>
                </a:cxn>
                <a:cxn ang="0">
                  <a:pos x="71" y="115"/>
                </a:cxn>
                <a:cxn ang="0">
                  <a:pos x="129" y="54"/>
                </a:cxn>
                <a:cxn ang="0">
                  <a:pos x="343" y="74"/>
                </a:cxn>
                <a:cxn ang="0">
                  <a:pos x="516" y="63"/>
                </a:cxn>
                <a:cxn ang="0">
                  <a:pos x="636" y="59"/>
                </a:cxn>
                <a:cxn ang="0">
                  <a:pos x="603" y="6"/>
                </a:cxn>
              </a:cxnLst>
              <a:rect l="0" t="0" r="r" b="b"/>
              <a:pathLst>
                <a:path w="1693" h="1958">
                  <a:moveTo>
                    <a:pt x="1142" y="450"/>
                  </a:moveTo>
                  <a:lnTo>
                    <a:pt x="1139" y="451"/>
                  </a:lnTo>
                  <a:lnTo>
                    <a:pt x="1127" y="463"/>
                  </a:lnTo>
                  <a:lnTo>
                    <a:pt x="1121" y="470"/>
                  </a:lnTo>
                  <a:lnTo>
                    <a:pt x="1117" y="476"/>
                  </a:lnTo>
                  <a:lnTo>
                    <a:pt x="1116" y="478"/>
                  </a:lnTo>
                  <a:lnTo>
                    <a:pt x="1115" y="478"/>
                  </a:lnTo>
                  <a:lnTo>
                    <a:pt x="1113" y="480"/>
                  </a:lnTo>
                  <a:lnTo>
                    <a:pt x="1111" y="481"/>
                  </a:lnTo>
                  <a:lnTo>
                    <a:pt x="1106" y="482"/>
                  </a:lnTo>
                  <a:lnTo>
                    <a:pt x="1102" y="485"/>
                  </a:lnTo>
                  <a:lnTo>
                    <a:pt x="1100" y="487"/>
                  </a:lnTo>
                  <a:lnTo>
                    <a:pt x="1093" y="493"/>
                  </a:lnTo>
                  <a:lnTo>
                    <a:pt x="1091" y="493"/>
                  </a:lnTo>
                  <a:lnTo>
                    <a:pt x="1091" y="495"/>
                  </a:lnTo>
                  <a:lnTo>
                    <a:pt x="1094" y="500"/>
                  </a:lnTo>
                  <a:lnTo>
                    <a:pt x="1100" y="500"/>
                  </a:lnTo>
                  <a:lnTo>
                    <a:pt x="1104" y="499"/>
                  </a:lnTo>
                  <a:lnTo>
                    <a:pt x="1106" y="497"/>
                  </a:lnTo>
                  <a:lnTo>
                    <a:pt x="1111" y="495"/>
                  </a:lnTo>
                  <a:lnTo>
                    <a:pt x="1113" y="492"/>
                  </a:lnTo>
                  <a:lnTo>
                    <a:pt x="1121" y="485"/>
                  </a:lnTo>
                  <a:lnTo>
                    <a:pt x="1131" y="481"/>
                  </a:lnTo>
                  <a:lnTo>
                    <a:pt x="1138" y="476"/>
                  </a:lnTo>
                  <a:lnTo>
                    <a:pt x="1142" y="471"/>
                  </a:lnTo>
                  <a:lnTo>
                    <a:pt x="1147" y="469"/>
                  </a:lnTo>
                  <a:lnTo>
                    <a:pt x="1152" y="467"/>
                  </a:lnTo>
                  <a:lnTo>
                    <a:pt x="1157" y="465"/>
                  </a:lnTo>
                  <a:lnTo>
                    <a:pt x="1165" y="462"/>
                  </a:lnTo>
                  <a:lnTo>
                    <a:pt x="1171" y="459"/>
                  </a:lnTo>
                  <a:lnTo>
                    <a:pt x="1172" y="456"/>
                  </a:lnTo>
                  <a:lnTo>
                    <a:pt x="1173" y="455"/>
                  </a:lnTo>
                  <a:lnTo>
                    <a:pt x="1172" y="452"/>
                  </a:lnTo>
                  <a:lnTo>
                    <a:pt x="1167" y="450"/>
                  </a:lnTo>
                  <a:lnTo>
                    <a:pt x="1142" y="450"/>
                  </a:lnTo>
                  <a:close/>
                  <a:moveTo>
                    <a:pt x="1053" y="415"/>
                  </a:moveTo>
                  <a:lnTo>
                    <a:pt x="1044" y="418"/>
                  </a:lnTo>
                  <a:lnTo>
                    <a:pt x="1034" y="422"/>
                  </a:lnTo>
                  <a:lnTo>
                    <a:pt x="1027" y="430"/>
                  </a:lnTo>
                  <a:lnTo>
                    <a:pt x="1026" y="440"/>
                  </a:lnTo>
                  <a:lnTo>
                    <a:pt x="1026" y="489"/>
                  </a:lnTo>
                  <a:lnTo>
                    <a:pt x="1028" y="495"/>
                  </a:lnTo>
                  <a:lnTo>
                    <a:pt x="1033" y="497"/>
                  </a:lnTo>
                  <a:lnTo>
                    <a:pt x="1035" y="497"/>
                  </a:lnTo>
                  <a:lnTo>
                    <a:pt x="1041" y="495"/>
                  </a:lnTo>
                  <a:lnTo>
                    <a:pt x="1042" y="492"/>
                  </a:lnTo>
                  <a:lnTo>
                    <a:pt x="1042" y="477"/>
                  </a:lnTo>
                  <a:lnTo>
                    <a:pt x="1041" y="470"/>
                  </a:lnTo>
                  <a:lnTo>
                    <a:pt x="1044" y="451"/>
                  </a:lnTo>
                  <a:lnTo>
                    <a:pt x="1046" y="445"/>
                  </a:lnTo>
                  <a:lnTo>
                    <a:pt x="1056" y="436"/>
                  </a:lnTo>
                  <a:lnTo>
                    <a:pt x="1059" y="432"/>
                  </a:lnTo>
                  <a:lnTo>
                    <a:pt x="1067" y="429"/>
                  </a:lnTo>
                  <a:lnTo>
                    <a:pt x="1072" y="429"/>
                  </a:lnTo>
                  <a:lnTo>
                    <a:pt x="1076" y="430"/>
                  </a:lnTo>
                  <a:lnTo>
                    <a:pt x="1082" y="436"/>
                  </a:lnTo>
                  <a:lnTo>
                    <a:pt x="1085" y="440"/>
                  </a:lnTo>
                  <a:lnTo>
                    <a:pt x="1086" y="445"/>
                  </a:lnTo>
                  <a:lnTo>
                    <a:pt x="1086" y="460"/>
                  </a:lnTo>
                  <a:lnTo>
                    <a:pt x="1087" y="470"/>
                  </a:lnTo>
                  <a:lnTo>
                    <a:pt x="1091" y="473"/>
                  </a:lnTo>
                  <a:lnTo>
                    <a:pt x="1094" y="473"/>
                  </a:lnTo>
                  <a:lnTo>
                    <a:pt x="1097" y="470"/>
                  </a:lnTo>
                  <a:lnTo>
                    <a:pt x="1101" y="469"/>
                  </a:lnTo>
                  <a:lnTo>
                    <a:pt x="1104" y="466"/>
                  </a:lnTo>
                  <a:lnTo>
                    <a:pt x="1105" y="463"/>
                  </a:lnTo>
                  <a:lnTo>
                    <a:pt x="1106" y="459"/>
                  </a:lnTo>
                  <a:lnTo>
                    <a:pt x="1105" y="456"/>
                  </a:lnTo>
                  <a:lnTo>
                    <a:pt x="1104" y="450"/>
                  </a:lnTo>
                  <a:lnTo>
                    <a:pt x="1104" y="441"/>
                  </a:lnTo>
                  <a:lnTo>
                    <a:pt x="1105" y="434"/>
                  </a:lnTo>
                  <a:lnTo>
                    <a:pt x="1108" y="430"/>
                  </a:lnTo>
                  <a:lnTo>
                    <a:pt x="1108" y="436"/>
                  </a:lnTo>
                  <a:lnTo>
                    <a:pt x="1111" y="440"/>
                  </a:lnTo>
                  <a:lnTo>
                    <a:pt x="1112" y="443"/>
                  </a:lnTo>
                  <a:lnTo>
                    <a:pt x="1116" y="444"/>
                  </a:lnTo>
                  <a:lnTo>
                    <a:pt x="1119" y="445"/>
                  </a:lnTo>
                  <a:lnTo>
                    <a:pt x="1121" y="445"/>
                  </a:lnTo>
                  <a:lnTo>
                    <a:pt x="1123" y="443"/>
                  </a:lnTo>
                  <a:lnTo>
                    <a:pt x="1121" y="437"/>
                  </a:lnTo>
                  <a:lnTo>
                    <a:pt x="1117" y="429"/>
                  </a:lnTo>
                  <a:lnTo>
                    <a:pt x="1113" y="423"/>
                  </a:lnTo>
                  <a:lnTo>
                    <a:pt x="1109" y="421"/>
                  </a:lnTo>
                  <a:lnTo>
                    <a:pt x="1100" y="419"/>
                  </a:lnTo>
                  <a:lnTo>
                    <a:pt x="1089" y="419"/>
                  </a:lnTo>
                  <a:lnTo>
                    <a:pt x="1083" y="421"/>
                  </a:lnTo>
                  <a:lnTo>
                    <a:pt x="1079" y="421"/>
                  </a:lnTo>
                  <a:lnTo>
                    <a:pt x="1069" y="418"/>
                  </a:lnTo>
                  <a:lnTo>
                    <a:pt x="1061" y="415"/>
                  </a:lnTo>
                  <a:lnTo>
                    <a:pt x="1053" y="415"/>
                  </a:lnTo>
                  <a:close/>
                  <a:moveTo>
                    <a:pt x="1030" y="367"/>
                  </a:moveTo>
                  <a:lnTo>
                    <a:pt x="1024" y="370"/>
                  </a:lnTo>
                  <a:lnTo>
                    <a:pt x="1000" y="386"/>
                  </a:lnTo>
                  <a:lnTo>
                    <a:pt x="989" y="389"/>
                  </a:lnTo>
                  <a:lnTo>
                    <a:pt x="983" y="392"/>
                  </a:lnTo>
                  <a:lnTo>
                    <a:pt x="982" y="393"/>
                  </a:lnTo>
                  <a:lnTo>
                    <a:pt x="981" y="396"/>
                  </a:lnTo>
                  <a:lnTo>
                    <a:pt x="981" y="403"/>
                  </a:lnTo>
                  <a:lnTo>
                    <a:pt x="986" y="406"/>
                  </a:lnTo>
                  <a:lnTo>
                    <a:pt x="996" y="406"/>
                  </a:lnTo>
                  <a:lnTo>
                    <a:pt x="1009" y="399"/>
                  </a:lnTo>
                  <a:lnTo>
                    <a:pt x="1015" y="397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2" y="397"/>
                  </a:lnTo>
                  <a:lnTo>
                    <a:pt x="1022" y="399"/>
                  </a:lnTo>
                  <a:lnTo>
                    <a:pt x="1024" y="402"/>
                  </a:lnTo>
                  <a:lnTo>
                    <a:pt x="1027" y="403"/>
                  </a:lnTo>
                  <a:lnTo>
                    <a:pt x="1031" y="403"/>
                  </a:lnTo>
                  <a:lnTo>
                    <a:pt x="1050" y="406"/>
                  </a:lnTo>
                  <a:lnTo>
                    <a:pt x="1056" y="406"/>
                  </a:lnTo>
                  <a:lnTo>
                    <a:pt x="1059" y="403"/>
                  </a:lnTo>
                  <a:lnTo>
                    <a:pt x="1061" y="397"/>
                  </a:lnTo>
                  <a:lnTo>
                    <a:pt x="1063" y="396"/>
                  </a:lnTo>
                  <a:lnTo>
                    <a:pt x="1064" y="393"/>
                  </a:lnTo>
                  <a:lnTo>
                    <a:pt x="1064" y="391"/>
                  </a:lnTo>
                  <a:lnTo>
                    <a:pt x="1061" y="388"/>
                  </a:lnTo>
                  <a:lnTo>
                    <a:pt x="1052" y="384"/>
                  </a:lnTo>
                  <a:lnTo>
                    <a:pt x="1042" y="377"/>
                  </a:lnTo>
                  <a:lnTo>
                    <a:pt x="1035" y="370"/>
                  </a:lnTo>
                  <a:lnTo>
                    <a:pt x="1030" y="367"/>
                  </a:lnTo>
                  <a:close/>
                  <a:moveTo>
                    <a:pt x="538" y="358"/>
                  </a:moveTo>
                  <a:lnTo>
                    <a:pt x="536" y="360"/>
                  </a:lnTo>
                  <a:lnTo>
                    <a:pt x="538" y="362"/>
                  </a:lnTo>
                  <a:lnTo>
                    <a:pt x="540" y="367"/>
                  </a:lnTo>
                  <a:lnTo>
                    <a:pt x="543" y="370"/>
                  </a:lnTo>
                  <a:lnTo>
                    <a:pt x="544" y="373"/>
                  </a:lnTo>
                  <a:lnTo>
                    <a:pt x="549" y="377"/>
                  </a:lnTo>
                  <a:lnTo>
                    <a:pt x="557" y="381"/>
                  </a:lnTo>
                  <a:lnTo>
                    <a:pt x="561" y="382"/>
                  </a:lnTo>
                  <a:lnTo>
                    <a:pt x="564" y="384"/>
                  </a:lnTo>
                  <a:lnTo>
                    <a:pt x="565" y="385"/>
                  </a:lnTo>
                  <a:lnTo>
                    <a:pt x="566" y="388"/>
                  </a:lnTo>
                  <a:lnTo>
                    <a:pt x="566" y="391"/>
                  </a:lnTo>
                  <a:lnTo>
                    <a:pt x="568" y="395"/>
                  </a:lnTo>
                  <a:lnTo>
                    <a:pt x="568" y="399"/>
                  </a:lnTo>
                  <a:lnTo>
                    <a:pt x="570" y="402"/>
                  </a:lnTo>
                  <a:lnTo>
                    <a:pt x="573" y="407"/>
                  </a:lnTo>
                  <a:lnTo>
                    <a:pt x="576" y="407"/>
                  </a:lnTo>
                  <a:lnTo>
                    <a:pt x="579" y="404"/>
                  </a:lnTo>
                  <a:lnTo>
                    <a:pt x="580" y="400"/>
                  </a:lnTo>
                  <a:lnTo>
                    <a:pt x="580" y="397"/>
                  </a:lnTo>
                  <a:lnTo>
                    <a:pt x="579" y="393"/>
                  </a:lnTo>
                  <a:lnTo>
                    <a:pt x="576" y="388"/>
                  </a:lnTo>
                  <a:lnTo>
                    <a:pt x="564" y="376"/>
                  </a:lnTo>
                  <a:lnTo>
                    <a:pt x="557" y="370"/>
                  </a:lnTo>
                  <a:lnTo>
                    <a:pt x="553" y="367"/>
                  </a:lnTo>
                  <a:lnTo>
                    <a:pt x="551" y="367"/>
                  </a:lnTo>
                  <a:lnTo>
                    <a:pt x="549" y="365"/>
                  </a:lnTo>
                  <a:lnTo>
                    <a:pt x="546" y="363"/>
                  </a:lnTo>
                  <a:lnTo>
                    <a:pt x="544" y="360"/>
                  </a:lnTo>
                  <a:lnTo>
                    <a:pt x="542" y="359"/>
                  </a:lnTo>
                  <a:lnTo>
                    <a:pt x="540" y="358"/>
                  </a:lnTo>
                  <a:lnTo>
                    <a:pt x="538" y="358"/>
                  </a:lnTo>
                  <a:close/>
                  <a:moveTo>
                    <a:pt x="633" y="0"/>
                  </a:moveTo>
                  <a:lnTo>
                    <a:pt x="646" y="0"/>
                  </a:lnTo>
                  <a:lnTo>
                    <a:pt x="650" y="1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2" y="4"/>
                  </a:lnTo>
                  <a:lnTo>
                    <a:pt x="654" y="6"/>
                  </a:lnTo>
                  <a:lnTo>
                    <a:pt x="655" y="8"/>
                  </a:lnTo>
                  <a:lnTo>
                    <a:pt x="666" y="14"/>
                  </a:lnTo>
                  <a:lnTo>
                    <a:pt x="673" y="18"/>
                  </a:lnTo>
                  <a:lnTo>
                    <a:pt x="684" y="22"/>
                  </a:lnTo>
                  <a:lnTo>
                    <a:pt x="688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3" y="28"/>
                  </a:lnTo>
                  <a:lnTo>
                    <a:pt x="695" y="28"/>
                  </a:lnTo>
                  <a:lnTo>
                    <a:pt x="696" y="29"/>
                  </a:lnTo>
                  <a:lnTo>
                    <a:pt x="703" y="29"/>
                  </a:lnTo>
                  <a:lnTo>
                    <a:pt x="732" y="25"/>
                  </a:lnTo>
                  <a:lnTo>
                    <a:pt x="741" y="25"/>
                  </a:lnTo>
                  <a:lnTo>
                    <a:pt x="750" y="26"/>
                  </a:lnTo>
                  <a:lnTo>
                    <a:pt x="756" y="30"/>
                  </a:lnTo>
                  <a:lnTo>
                    <a:pt x="760" y="38"/>
                  </a:lnTo>
                  <a:lnTo>
                    <a:pt x="763" y="47"/>
                  </a:lnTo>
                  <a:lnTo>
                    <a:pt x="767" y="54"/>
                  </a:lnTo>
                  <a:lnTo>
                    <a:pt x="770" y="54"/>
                  </a:lnTo>
                  <a:lnTo>
                    <a:pt x="770" y="51"/>
                  </a:lnTo>
                  <a:lnTo>
                    <a:pt x="769" y="43"/>
                  </a:lnTo>
                  <a:lnTo>
                    <a:pt x="766" y="34"/>
                  </a:lnTo>
                  <a:lnTo>
                    <a:pt x="763" y="21"/>
                  </a:lnTo>
                  <a:lnTo>
                    <a:pt x="765" y="17"/>
                  </a:lnTo>
                  <a:lnTo>
                    <a:pt x="769" y="15"/>
                  </a:lnTo>
                  <a:lnTo>
                    <a:pt x="776" y="17"/>
                  </a:lnTo>
                  <a:lnTo>
                    <a:pt x="781" y="18"/>
                  </a:lnTo>
                  <a:lnTo>
                    <a:pt x="788" y="19"/>
                  </a:lnTo>
                  <a:lnTo>
                    <a:pt x="796" y="19"/>
                  </a:lnTo>
                  <a:lnTo>
                    <a:pt x="803" y="18"/>
                  </a:lnTo>
                  <a:lnTo>
                    <a:pt x="808" y="18"/>
                  </a:lnTo>
                  <a:lnTo>
                    <a:pt x="811" y="21"/>
                  </a:lnTo>
                  <a:lnTo>
                    <a:pt x="810" y="25"/>
                  </a:lnTo>
                  <a:lnTo>
                    <a:pt x="804" y="36"/>
                  </a:lnTo>
                  <a:lnTo>
                    <a:pt x="807" y="44"/>
                  </a:lnTo>
                  <a:lnTo>
                    <a:pt x="815" y="54"/>
                  </a:lnTo>
                  <a:lnTo>
                    <a:pt x="823" y="59"/>
                  </a:lnTo>
                  <a:lnTo>
                    <a:pt x="832" y="60"/>
                  </a:lnTo>
                  <a:lnTo>
                    <a:pt x="837" y="60"/>
                  </a:lnTo>
                  <a:lnTo>
                    <a:pt x="841" y="62"/>
                  </a:lnTo>
                  <a:lnTo>
                    <a:pt x="844" y="62"/>
                  </a:lnTo>
                  <a:lnTo>
                    <a:pt x="849" y="65"/>
                  </a:lnTo>
                  <a:lnTo>
                    <a:pt x="852" y="67"/>
                  </a:lnTo>
                  <a:lnTo>
                    <a:pt x="852" y="73"/>
                  </a:lnTo>
                  <a:lnTo>
                    <a:pt x="851" y="77"/>
                  </a:lnTo>
                  <a:lnTo>
                    <a:pt x="844" y="84"/>
                  </a:lnTo>
                  <a:lnTo>
                    <a:pt x="836" y="86"/>
                  </a:lnTo>
                  <a:lnTo>
                    <a:pt x="826" y="89"/>
                  </a:lnTo>
                  <a:lnTo>
                    <a:pt x="808" y="89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5" y="99"/>
                  </a:lnTo>
                  <a:lnTo>
                    <a:pt x="795" y="102"/>
                  </a:lnTo>
                  <a:lnTo>
                    <a:pt x="800" y="106"/>
                  </a:lnTo>
                  <a:lnTo>
                    <a:pt x="808" y="107"/>
                  </a:lnTo>
                  <a:lnTo>
                    <a:pt x="818" y="106"/>
                  </a:lnTo>
                  <a:lnTo>
                    <a:pt x="837" y="106"/>
                  </a:lnTo>
                  <a:lnTo>
                    <a:pt x="849" y="107"/>
                  </a:lnTo>
                  <a:lnTo>
                    <a:pt x="877" y="107"/>
                  </a:lnTo>
                  <a:lnTo>
                    <a:pt x="885" y="106"/>
                  </a:lnTo>
                  <a:lnTo>
                    <a:pt x="890" y="100"/>
                  </a:lnTo>
                  <a:lnTo>
                    <a:pt x="892" y="93"/>
                  </a:lnTo>
                  <a:lnTo>
                    <a:pt x="889" y="86"/>
                  </a:lnTo>
                  <a:lnTo>
                    <a:pt x="882" y="82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8" y="75"/>
                  </a:lnTo>
                  <a:lnTo>
                    <a:pt x="879" y="74"/>
                  </a:lnTo>
                  <a:lnTo>
                    <a:pt x="905" y="74"/>
                  </a:lnTo>
                  <a:lnTo>
                    <a:pt x="908" y="73"/>
                  </a:lnTo>
                  <a:lnTo>
                    <a:pt x="910" y="73"/>
                  </a:lnTo>
                  <a:lnTo>
                    <a:pt x="910" y="80"/>
                  </a:lnTo>
                  <a:lnTo>
                    <a:pt x="911" y="88"/>
                  </a:lnTo>
                  <a:lnTo>
                    <a:pt x="911" y="102"/>
                  </a:lnTo>
                  <a:lnTo>
                    <a:pt x="912" y="106"/>
                  </a:lnTo>
                  <a:lnTo>
                    <a:pt x="914" y="108"/>
                  </a:lnTo>
                  <a:lnTo>
                    <a:pt x="916" y="111"/>
                  </a:lnTo>
                  <a:lnTo>
                    <a:pt x="922" y="111"/>
                  </a:lnTo>
                  <a:lnTo>
                    <a:pt x="925" y="110"/>
                  </a:lnTo>
                  <a:lnTo>
                    <a:pt x="927" y="107"/>
                  </a:lnTo>
                  <a:lnTo>
                    <a:pt x="929" y="104"/>
                  </a:lnTo>
                  <a:lnTo>
                    <a:pt x="933" y="100"/>
                  </a:lnTo>
                  <a:lnTo>
                    <a:pt x="935" y="99"/>
                  </a:lnTo>
                  <a:lnTo>
                    <a:pt x="940" y="96"/>
                  </a:lnTo>
                  <a:lnTo>
                    <a:pt x="941" y="89"/>
                  </a:lnTo>
                  <a:lnTo>
                    <a:pt x="940" y="80"/>
                  </a:lnTo>
                  <a:lnTo>
                    <a:pt x="937" y="71"/>
                  </a:lnTo>
                  <a:lnTo>
                    <a:pt x="931" y="58"/>
                  </a:lnTo>
                  <a:lnTo>
                    <a:pt x="930" y="47"/>
                  </a:lnTo>
                  <a:lnTo>
                    <a:pt x="931" y="44"/>
                  </a:lnTo>
                  <a:lnTo>
                    <a:pt x="934" y="43"/>
                  </a:lnTo>
                  <a:lnTo>
                    <a:pt x="938" y="41"/>
                  </a:lnTo>
                  <a:lnTo>
                    <a:pt x="942" y="43"/>
                  </a:lnTo>
                  <a:lnTo>
                    <a:pt x="946" y="43"/>
                  </a:lnTo>
                  <a:lnTo>
                    <a:pt x="956" y="52"/>
                  </a:lnTo>
                  <a:lnTo>
                    <a:pt x="959" y="56"/>
                  </a:lnTo>
                  <a:lnTo>
                    <a:pt x="961" y="59"/>
                  </a:lnTo>
                  <a:lnTo>
                    <a:pt x="963" y="62"/>
                  </a:lnTo>
                  <a:lnTo>
                    <a:pt x="966" y="63"/>
                  </a:lnTo>
                  <a:lnTo>
                    <a:pt x="966" y="65"/>
                  </a:lnTo>
                  <a:lnTo>
                    <a:pt x="967" y="65"/>
                  </a:lnTo>
                  <a:lnTo>
                    <a:pt x="968" y="67"/>
                  </a:lnTo>
                  <a:lnTo>
                    <a:pt x="971" y="69"/>
                  </a:lnTo>
                  <a:lnTo>
                    <a:pt x="974" y="73"/>
                  </a:lnTo>
                  <a:lnTo>
                    <a:pt x="977" y="75"/>
                  </a:lnTo>
                  <a:lnTo>
                    <a:pt x="982" y="84"/>
                  </a:lnTo>
                  <a:lnTo>
                    <a:pt x="983" y="88"/>
                  </a:lnTo>
                  <a:lnTo>
                    <a:pt x="985" y="91"/>
                  </a:lnTo>
                  <a:lnTo>
                    <a:pt x="987" y="91"/>
                  </a:lnTo>
                  <a:lnTo>
                    <a:pt x="993" y="88"/>
                  </a:lnTo>
                  <a:lnTo>
                    <a:pt x="996" y="85"/>
                  </a:lnTo>
                  <a:lnTo>
                    <a:pt x="1000" y="82"/>
                  </a:lnTo>
                  <a:lnTo>
                    <a:pt x="1002" y="81"/>
                  </a:lnTo>
                  <a:lnTo>
                    <a:pt x="1005" y="81"/>
                  </a:lnTo>
                  <a:lnTo>
                    <a:pt x="1011" y="84"/>
                  </a:lnTo>
                  <a:lnTo>
                    <a:pt x="1015" y="86"/>
                  </a:lnTo>
                  <a:lnTo>
                    <a:pt x="1018" y="92"/>
                  </a:lnTo>
                  <a:lnTo>
                    <a:pt x="1018" y="106"/>
                  </a:lnTo>
                  <a:lnTo>
                    <a:pt x="1016" y="110"/>
                  </a:lnTo>
                  <a:lnTo>
                    <a:pt x="1016" y="111"/>
                  </a:lnTo>
                  <a:lnTo>
                    <a:pt x="1020" y="111"/>
                  </a:lnTo>
                  <a:lnTo>
                    <a:pt x="1023" y="110"/>
                  </a:lnTo>
                  <a:lnTo>
                    <a:pt x="1028" y="104"/>
                  </a:lnTo>
                  <a:lnTo>
                    <a:pt x="1031" y="99"/>
                  </a:lnTo>
                  <a:lnTo>
                    <a:pt x="1034" y="96"/>
                  </a:lnTo>
                  <a:lnTo>
                    <a:pt x="1037" y="95"/>
                  </a:lnTo>
                  <a:lnTo>
                    <a:pt x="1039" y="95"/>
                  </a:lnTo>
                  <a:lnTo>
                    <a:pt x="1044" y="93"/>
                  </a:lnTo>
                  <a:lnTo>
                    <a:pt x="1046" y="92"/>
                  </a:lnTo>
                  <a:lnTo>
                    <a:pt x="1048" y="91"/>
                  </a:lnTo>
                  <a:lnTo>
                    <a:pt x="1049" y="88"/>
                  </a:lnTo>
                  <a:lnTo>
                    <a:pt x="1049" y="84"/>
                  </a:lnTo>
                  <a:lnTo>
                    <a:pt x="1050" y="80"/>
                  </a:lnTo>
                  <a:lnTo>
                    <a:pt x="1050" y="74"/>
                  </a:lnTo>
                  <a:lnTo>
                    <a:pt x="1048" y="74"/>
                  </a:lnTo>
                  <a:lnTo>
                    <a:pt x="1042" y="73"/>
                  </a:lnTo>
                  <a:lnTo>
                    <a:pt x="1033" y="71"/>
                  </a:lnTo>
                  <a:lnTo>
                    <a:pt x="1012" y="71"/>
                  </a:lnTo>
                  <a:lnTo>
                    <a:pt x="1004" y="69"/>
                  </a:lnTo>
                  <a:lnTo>
                    <a:pt x="994" y="62"/>
                  </a:lnTo>
                  <a:lnTo>
                    <a:pt x="989" y="55"/>
                  </a:lnTo>
                  <a:lnTo>
                    <a:pt x="987" y="49"/>
                  </a:lnTo>
                  <a:lnTo>
                    <a:pt x="987" y="43"/>
                  </a:lnTo>
                  <a:lnTo>
                    <a:pt x="985" y="37"/>
                  </a:lnTo>
                  <a:lnTo>
                    <a:pt x="985" y="32"/>
                  </a:lnTo>
                  <a:lnTo>
                    <a:pt x="989" y="28"/>
                  </a:lnTo>
                  <a:lnTo>
                    <a:pt x="997" y="23"/>
                  </a:lnTo>
                  <a:lnTo>
                    <a:pt x="1016" y="15"/>
                  </a:lnTo>
                  <a:lnTo>
                    <a:pt x="1024" y="12"/>
                  </a:lnTo>
                  <a:lnTo>
                    <a:pt x="1031" y="12"/>
                  </a:lnTo>
                  <a:lnTo>
                    <a:pt x="1037" y="15"/>
                  </a:lnTo>
                  <a:lnTo>
                    <a:pt x="1041" y="22"/>
                  </a:lnTo>
                  <a:lnTo>
                    <a:pt x="1041" y="32"/>
                  </a:lnTo>
                  <a:lnTo>
                    <a:pt x="1039" y="38"/>
                  </a:lnTo>
                  <a:lnTo>
                    <a:pt x="1038" y="43"/>
                  </a:lnTo>
                  <a:lnTo>
                    <a:pt x="1038" y="47"/>
                  </a:lnTo>
                  <a:lnTo>
                    <a:pt x="1042" y="47"/>
                  </a:lnTo>
                  <a:lnTo>
                    <a:pt x="1045" y="45"/>
                  </a:lnTo>
                  <a:lnTo>
                    <a:pt x="1050" y="44"/>
                  </a:lnTo>
                  <a:lnTo>
                    <a:pt x="1054" y="43"/>
                  </a:lnTo>
                  <a:lnTo>
                    <a:pt x="1057" y="40"/>
                  </a:lnTo>
                  <a:lnTo>
                    <a:pt x="1059" y="37"/>
                  </a:lnTo>
                  <a:lnTo>
                    <a:pt x="1057" y="34"/>
                  </a:lnTo>
                  <a:lnTo>
                    <a:pt x="1057" y="32"/>
                  </a:lnTo>
                  <a:lnTo>
                    <a:pt x="1056" y="29"/>
                  </a:lnTo>
                  <a:lnTo>
                    <a:pt x="1056" y="25"/>
                  </a:lnTo>
                  <a:lnTo>
                    <a:pt x="1057" y="23"/>
                  </a:lnTo>
                  <a:lnTo>
                    <a:pt x="1065" y="22"/>
                  </a:lnTo>
                  <a:lnTo>
                    <a:pt x="1085" y="19"/>
                  </a:lnTo>
                  <a:lnTo>
                    <a:pt x="1098" y="19"/>
                  </a:lnTo>
                  <a:lnTo>
                    <a:pt x="1109" y="18"/>
                  </a:lnTo>
                  <a:lnTo>
                    <a:pt x="1134" y="15"/>
                  </a:lnTo>
                  <a:lnTo>
                    <a:pt x="1142" y="15"/>
                  </a:lnTo>
                  <a:lnTo>
                    <a:pt x="1152" y="18"/>
                  </a:lnTo>
                  <a:lnTo>
                    <a:pt x="1162" y="23"/>
                  </a:lnTo>
                  <a:lnTo>
                    <a:pt x="1173" y="30"/>
                  </a:lnTo>
                  <a:lnTo>
                    <a:pt x="1183" y="36"/>
                  </a:lnTo>
                  <a:lnTo>
                    <a:pt x="1195" y="41"/>
                  </a:lnTo>
                  <a:lnTo>
                    <a:pt x="1208" y="45"/>
                  </a:lnTo>
                  <a:lnTo>
                    <a:pt x="1216" y="49"/>
                  </a:lnTo>
                  <a:lnTo>
                    <a:pt x="1223" y="52"/>
                  </a:lnTo>
                  <a:lnTo>
                    <a:pt x="1232" y="55"/>
                  </a:lnTo>
                  <a:lnTo>
                    <a:pt x="1244" y="58"/>
                  </a:lnTo>
                  <a:lnTo>
                    <a:pt x="1257" y="59"/>
                  </a:lnTo>
                  <a:lnTo>
                    <a:pt x="1266" y="62"/>
                  </a:lnTo>
                  <a:lnTo>
                    <a:pt x="1272" y="62"/>
                  </a:lnTo>
                  <a:lnTo>
                    <a:pt x="1275" y="66"/>
                  </a:lnTo>
                  <a:lnTo>
                    <a:pt x="1276" y="73"/>
                  </a:lnTo>
                  <a:lnTo>
                    <a:pt x="1277" y="82"/>
                  </a:lnTo>
                  <a:lnTo>
                    <a:pt x="1280" y="92"/>
                  </a:lnTo>
                  <a:lnTo>
                    <a:pt x="1281" y="96"/>
                  </a:lnTo>
                  <a:lnTo>
                    <a:pt x="1287" y="99"/>
                  </a:lnTo>
                  <a:lnTo>
                    <a:pt x="1290" y="99"/>
                  </a:lnTo>
                  <a:lnTo>
                    <a:pt x="1294" y="97"/>
                  </a:lnTo>
                  <a:lnTo>
                    <a:pt x="1296" y="97"/>
                  </a:lnTo>
                  <a:lnTo>
                    <a:pt x="1299" y="96"/>
                  </a:lnTo>
                  <a:lnTo>
                    <a:pt x="1301" y="96"/>
                  </a:lnTo>
                  <a:lnTo>
                    <a:pt x="1305" y="97"/>
                  </a:lnTo>
                  <a:lnTo>
                    <a:pt x="1318" y="106"/>
                  </a:lnTo>
                  <a:lnTo>
                    <a:pt x="1324" y="111"/>
                  </a:lnTo>
                  <a:lnTo>
                    <a:pt x="1329" y="114"/>
                  </a:lnTo>
                  <a:lnTo>
                    <a:pt x="1339" y="118"/>
                  </a:lnTo>
                  <a:lnTo>
                    <a:pt x="1350" y="119"/>
                  </a:lnTo>
                  <a:lnTo>
                    <a:pt x="1358" y="122"/>
                  </a:lnTo>
                  <a:lnTo>
                    <a:pt x="1361" y="122"/>
                  </a:lnTo>
                  <a:lnTo>
                    <a:pt x="1361" y="123"/>
                  </a:lnTo>
                  <a:lnTo>
                    <a:pt x="1359" y="125"/>
                  </a:lnTo>
                  <a:lnTo>
                    <a:pt x="1358" y="128"/>
                  </a:lnTo>
                  <a:lnTo>
                    <a:pt x="1355" y="130"/>
                  </a:lnTo>
                  <a:lnTo>
                    <a:pt x="1354" y="133"/>
                  </a:lnTo>
                  <a:lnTo>
                    <a:pt x="1347" y="140"/>
                  </a:lnTo>
                  <a:lnTo>
                    <a:pt x="1343" y="143"/>
                  </a:lnTo>
                  <a:lnTo>
                    <a:pt x="1337" y="145"/>
                  </a:lnTo>
                  <a:lnTo>
                    <a:pt x="1333" y="149"/>
                  </a:lnTo>
                  <a:lnTo>
                    <a:pt x="1327" y="151"/>
                  </a:lnTo>
                  <a:lnTo>
                    <a:pt x="1318" y="147"/>
                  </a:lnTo>
                  <a:lnTo>
                    <a:pt x="1310" y="141"/>
                  </a:lnTo>
                  <a:lnTo>
                    <a:pt x="1303" y="137"/>
                  </a:lnTo>
                  <a:lnTo>
                    <a:pt x="1295" y="134"/>
                  </a:lnTo>
                  <a:lnTo>
                    <a:pt x="1288" y="133"/>
                  </a:lnTo>
                  <a:lnTo>
                    <a:pt x="1283" y="134"/>
                  </a:lnTo>
                  <a:lnTo>
                    <a:pt x="1281" y="136"/>
                  </a:lnTo>
                  <a:lnTo>
                    <a:pt x="1281" y="137"/>
                  </a:lnTo>
                  <a:lnTo>
                    <a:pt x="1283" y="140"/>
                  </a:lnTo>
                  <a:lnTo>
                    <a:pt x="1283" y="143"/>
                  </a:lnTo>
                  <a:lnTo>
                    <a:pt x="1284" y="145"/>
                  </a:lnTo>
                  <a:lnTo>
                    <a:pt x="1290" y="149"/>
                  </a:lnTo>
                  <a:lnTo>
                    <a:pt x="1299" y="155"/>
                  </a:lnTo>
                  <a:lnTo>
                    <a:pt x="1309" y="162"/>
                  </a:lnTo>
                  <a:lnTo>
                    <a:pt x="1314" y="170"/>
                  </a:lnTo>
                  <a:lnTo>
                    <a:pt x="1317" y="178"/>
                  </a:lnTo>
                  <a:lnTo>
                    <a:pt x="1317" y="191"/>
                  </a:lnTo>
                  <a:lnTo>
                    <a:pt x="1316" y="191"/>
                  </a:lnTo>
                  <a:lnTo>
                    <a:pt x="1307" y="186"/>
                  </a:lnTo>
                  <a:lnTo>
                    <a:pt x="1305" y="184"/>
                  </a:lnTo>
                  <a:lnTo>
                    <a:pt x="1302" y="182"/>
                  </a:lnTo>
                  <a:lnTo>
                    <a:pt x="1298" y="181"/>
                  </a:lnTo>
                  <a:lnTo>
                    <a:pt x="1291" y="181"/>
                  </a:lnTo>
                  <a:lnTo>
                    <a:pt x="1287" y="185"/>
                  </a:lnTo>
                  <a:lnTo>
                    <a:pt x="1287" y="186"/>
                  </a:lnTo>
                  <a:lnTo>
                    <a:pt x="1286" y="189"/>
                  </a:lnTo>
                  <a:lnTo>
                    <a:pt x="1286" y="191"/>
                  </a:lnTo>
                  <a:lnTo>
                    <a:pt x="1281" y="191"/>
                  </a:lnTo>
                  <a:lnTo>
                    <a:pt x="1277" y="189"/>
                  </a:lnTo>
                  <a:lnTo>
                    <a:pt x="1261" y="189"/>
                  </a:lnTo>
                  <a:lnTo>
                    <a:pt x="1261" y="188"/>
                  </a:lnTo>
                  <a:lnTo>
                    <a:pt x="1258" y="185"/>
                  </a:lnTo>
                  <a:lnTo>
                    <a:pt x="1257" y="182"/>
                  </a:lnTo>
                  <a:lnTo>
                    <a:pt x="1253" y="180"/>
                  </a:lnTo>
                  <a:lnTo>
                    <a:pt x="1250" y="177"/>
                  </a:lnTo>
                  <a:lnTo>
                    <a:pt x="1244" y="177"/>
                  </a:lnTo>
                  <a:lnTo>
                    <a:pt x="1242" y="180"/>
                  </a:lnTo>
                  <a:lnTo>
                    <a:pt x="1242" y="181"/>
                  </a:lnTo>
                  <a:lnTo>
                    <a:pt x="1240" y="182"/>
                  </a:lnTo>
                  <a:lnTo>
                    <a:pt x="1239" y="182"/>
                  </a:lnTo>
                  <a:lnTo>
                    <a:pt x="1235" y="178"/>
                  </a:lnTo>
                  <a:lnTo>
                    <a:pt x="1231" y="175"/>
                  </a:lnTo>
                  <a:lnTo>
                    <a:pt x="1228" y="173"/>
                  </a:lnTo>
                  <a:lnTo>
                    <a:pt x="1225" y="171"/>
                  </a:lnTo>
                  <a:lnTo>
                    <a:pt x="1219" y="171"/>
                  </a:lnTo>
                  <a:lnTo>
                    <a:pt x="1217" y="170"/>
                  </a:lnTo>
                  <a:lnTo>
                    <a:pt x="1213" y="167"/>
                  </a:lnTo>
                  <a:lnTo>
                    <a:pt x="1208" y="162"/>
                  </a:lnTo>
                  <a:lnTo>
                    <a:pt x="1203" y="160"/>
                  </a:lnTo>
                  <a:lnTo>
                    <a:pt x="1193" y="160"/>
                  </a:lnTo>
                  <a:lnTo>
                    <a:pt x="1182" y="159"/>
                  </a:lnTo>
                  <a:lnTo>
                    <a:pt x="1169" y="158"/>
                  </a:lnTo>
                  <a:lnTo>
                    <a:pt x="1162" y="159"/>
                  </a:lnTo>
                  <a:lnTo>
                    <a:pt x="1157" y="160"/>
                  </a:lnTo>
                  <a:lnTo>
                    <a:pt x="1145" y="165"/>
                  </a:lnTo>
                  <a:lnTo>
                    <a:pt x="1141" y="163"/>
                  </a:lnTo>
                  <a:lnTo>
                    <a:pt x="1139" y="156"/>
                  </a:lnTo>
                  <a:lnTo>
                    <a:pt x="1139" y="147"/>
                  </a:lnTo>
                  <a:lnTo>
                    <a:pt x="1141" y="140"/>
                  </a:lnTo>
                  <a:lnTo>
                    <a:pt x="1145" y="136"/>
                  </a:lnTo>
                  <a:lnTo>
                    <a:pt x="1153" y="134"/>
                  </a:lnTo>
                  <a:lnTo>
                    <a:pt x="1165" y="136"/>
                  </a:lnTo>
                  <a:lnTo>
                    <a:pt x="1171" y="137"/>
                  </a:lnTo>
                  <a:lnTo>
                    <a:pt x="1177" y="137"/>
                  </a:lnTo>
                  <a:lnTo>
                    <a:pt x="1182" y="133"/>
                  </a:lnTo>
                  <a:lnTo>
                    <a:pt x="1183" y="130"/>
                  </a:lnTo>
                  <a:lnTo>
                    <a:pt x="1187" y="123"/>
                  </a:lnTo>
                  <a:lnTo>
                    <a:pt x="1194" y="118"/>
                  </a:lnTo>
                  <a:lnTo>
                    <a:pt x="1205" y="112"/>
                  </a:lnTo>
                  <a:lnTo>
                    <a:pt x="1209" y="111"/>
                  </a:lnTo>
                  <a:lnTo>
                    <a:pt x="1210" y="108"/>
                  </a:lnTo>
                  <a:lnTo>
                    <a:pt x="1212" y="107"/>
                  </a:lnTo>
                  <a:lnTo>
                    <a:pt x="1209" y="104"/>
                  </a:lnTo>
                  <a:lnTo>
                    <a:pt x="1203" y="102"/>
                  </a:lnTo>
                  <a:lnTo>
                    <a:pt x="1201" y="102"/>
                  </a:lnTo>
                  <a:lnTo>
                    <a:pt x="1199" y="100"/>
                  </a:lnTo>
                  <a:lnTo>
                    <a:pt x="1197" y="99"/>
                  </a:lnTo>
                  <a:lnTo>
                    <a:pt x="1195" y="97"/>
                  </a:lnTo>
                  <a:lnTo>
                    <a:pt x="1188" y="97"/>
                  </a:lnTo>
                  <a:lnTo>
                    <a:pt x="1187" y="100"/>
                  </a:lnTo>
                  <a:lnTo>
                    <a:pt x="1184" y="104"/>
                  </a:lnTo>
                  <a:lnTo>
                    <a:pt x="1183" y="108"/>
                  </a:lnTo>
                  <a:lnTo>
                    <a:pt x="1177" y="114"/>
                  </a:lnTo>
                  <a:lnTo>
                    <a:pt x="1176" y="117"/>
                  </a:lnTo>
                  <a:lnTo>
                    <a:pt x="1156" y="117"/>
                  </a:lnTo>
                  <a:lnTo>
                    <a:pt x="1152" y="115"/>
                  </a:lnTo>
                  <a:lnTo>
                    <a:pt x="1150" y="115"/>
                  </a:lnTo>
                  <a:lnTo>
                    <a:pt x="1149" y="114"/>
                  </a:lnTo>
                  <a:lnTo>
                    <a:pt x="1154" y="108"/>
                  </a:lnTo>
                  <a:lnTo>
                    <a:pt x="1157" y="107"/>
                  </a:lnTo>
                  <a:lnTo>
                    <a:pt x="1161" y="103"/>
                  </a:lnTo>
                  <a:lnTo>
                    <a:pt x="1164" y="96"/>
                  </a:lnTo>
                  <a:lnTo>
                    <a:pt x="1165" y="89"/>
                  </a:lnTo>
                  <a:lnTo>
                    <a:pt x="1164" y="85"/>
                  </a:lnTo>
                  <a:lnTo>
                    <a:pt x="1161" y="82"/>
                  </a:lnTo>
                  <a:lnTo>
                    <a:pt x="1158" y="81"/>
                  </a:lnTo>
                  <a:lnTo>
                    <a:pt x="1142" y="81"/>
                  </a:lnTo>
                  <a:lnTo>
                    <a:pt x="1141" y="80"/>
                  </a:lnTo>
                  <a:lnTo>
                    <a:pt x="1141" y="74"/>
                  </a:lnTo>
                  <a:lnTo>
                    <a:pt x="1139" y="73"/>
                  </a:lnTo>
                  <a:lnTo>
                    <a:pt x="1138" y="70"/>
                  </a:lnTo>
                  <a:lnTo>
                    <a:pt x="1135" y="67"/>
                  </a:lnTo>
                  <a:lnTo>
                    <a:pt x="1134" y="67"/>
                  </a:lnTo>
                  <a:lnTo>
                    <a:pt x="1132" y="69"/>
                  </a:lnTo>
                  <a:lnTo>
                    <a:pt x="1132" y="77"/>
                  </a:lnTo>
                  <a:lnTo>
                    <a:pt x="1130" y="80"/>
                  </a:lnTo>
                  <a:lnTo>
                    <a:pt x="1102" y="80"/>
                  </a:lnTo>
                  <a:lnTo>
                    <a:pt x="1100" y="81"/>
                  </a:lnTo>
                  <a:lnTo>
                    <a:pt x="1095" y="84"/>
                  </a:lnTo>
                  <a:lnTo>
                    <a:pt x="1093" y="85"/>
                  </a:lnTo>
                  <a:lnTo>
                    <a:pt x="1091" y="88"/>
                  </a:lnTo>
                  <a:lnTo>
                    <a:pt x="1090" y="89"/>
                  </a:lnTo>
                  <a:lnTo>
                    <a:pt x="1091" y="92"/>
                  </a:lnTo>
                  <a:lnTo>
                    <a:pt x="1093" y="93"/>
                  </a:lnTo>
                  <a:lnTo>
                    <a:pt x="1101" y="97"/>
                  </a:lnTo>
                  <a:lnTo>
                    <a:pt x="1106" y="103"/>
                  </a:lnTo>
                  <a:lnTo>
                    <a:pt x="1108" y="107"/>
                  </a:lnTo>
                  <a:lnTo>
                    <a:pt x="1108" y="112"/>
                  </a:lnTo>
                  <a:lnTo>
                    <a:pt x="1106" y="115"/>
                  </a:lnTo>
                  <a:lnTo>
                    <a:pt x="1104" y="118"/>
                  </a:lnTo>
                  <a:lnTo>
                    <a:pt x="1101" y="119"/>
                  </a:lnTo>
                  <a:lnTo>
                    <a:pt x="1098" y="119"/>
                  </a:lnTo>
                  <a:lnTo>
                    <a:pt x="1093" y="122"/>
                  </a:lnTo>
                  <a:lnTo>
                    <a:pt x="1091" y="122"/>
                  </a:lnTo>
                  <a:lnTo>
                    <a:pt x="1089" y="123"/>
                  </a:lnTo>
                  <a:lnTo>
                    <a:pt x="1086" y="123"/>
                  </a:lnTo>
                  <a:lnTo>
                    <a:pt x="1078" y="128"/>
                  </a:lnTo>
                  <a:lnTo>
                    <a:pt x="1076" y="129"/>
                  </a:lnTo>
                  <a:lnTo>
                    <a:pt x="1072" y="129"/>
                  </a:lnTo>
                  <a:lnTo>
                    <a:pt x="1067" y="126"/>
                  </a:lnTo>
                  <a:lnTo>
                    <a:pt x="1059" y="125"/>
                  </a:lnTo>
                  <a:lnTo>
                    <a:pt x="1045" y="125"/>
                  </a:lnTo>
                  <a:lnTo>
                    <a:pt x="1039" y="128"/>
                  </a:lnTo>
                  <a:lnTo>
                    <a:pt x="1038" y="129"/>
                  </a:lnTo>
                  <a:lnTo>
                    <a:pt x="1039" y="132"/>
                  </a:lnTo>
                  <a:lnTo>
                    <a:pt x="1042" y="134"/>
                  </a:lnTo>
                  <a:lnTo>
                    <a:pt x="1052" y="134"/>
                  </a:lnTo>
                  <a:lnTo>
                    <a:pt x="1052" y="136"/>
                  </a:lnTo>
                  <a:lnTo>
                    <a:pt x="1053" y="136"/>
                  </a:lnTo>
                  <a:lnTo>
                    <a:pt x="1054" y="137"/>
                  </a:lnTo>
                  <a:lnTo>
                    <a:pt x="1057" y="137"/>
                  </a:lnTo>
                  <a:lnTo>
                    <a:pt x="1059" y="138"/>
                  </a:lnTo>
                  <a:lnTo>
                    <a:pt x="1067" y="136"/>
                  </a:lnTo>
                  <a:lnTo>
                    <a:pt x="1068" y="134"/>
                  </a:lnTo>
                  <a:lnTo>
                    <a:pt x="1072" y="134"/>
                  </a:lnTo>
                  <a:lnTo>
                    <a:pt x="1087" y="149"/>
                  </a:lnTo>
                  <a:lnTo>
                    <a:pt x="1098" y="154"/>
                  </a:lnTo>
                  <a:lnTo>
                    <a:pt x="1111" y="159"/>
                  </a:lnTo>
                  <a:lnTo>
                    <a:pt x="1115" y="162"/>
                  </a:lnTo>
                  <a:lnTo>
                    <a:pt x="1116" y="166"/>
                  </a:lnTo>
                  <a:lnTo>
                    <a:pt x="1116" y="169"/>
                  </a:lnTo>
                  <a:lnTo>
                    <a:pt x="1115" y="171"/>
                  </a:lnTo>
                  <a:lnTo>
                    <a:pt x="1112" y="173"/>
                  </a:lnTo>
                  <a:lnTo>
                    <a:pt x="1109" y="175"/>
                  </a:lnTo>
                  <a:lnTo>
                    <a:pt x="1104" y="178"/>
                  </a:lnTo>
                  <a:lnTo>
                    <a:pt x="1097" y="178"/>
                  </a:lnTo>
                  <a:lnTo>
                    <a:pt x="1095" y="175"/>
                  </a:lnTo>
                  <a:lnTo>
                    <a:pt x="1093" y="174"/>
                  </a:lnTo>
                  <a:lnTo>
                    <a:pt x="1091" y="171"/>
                  </a:lnTo>
                  <a:lnTo>
                    <a:pt x="1089" y="163"/>
                  </a:lnTo>
                  <a:lnTo>
                    <a:pt x="1085" y="160"/>
                  </a:lnTo>
                  <a:lnTo>
                    <a:pt x="1079" y="160"/>
                  </a:lnTo>
                  <a:lnTo>
                    <a:pt x="1068" y="163"/>
                  </a:lnTo>
                  <a:lnTo>
                    <a:pt x="1067" y="165"/>
                  </a:lnTo>
                  <a:lnTo>
                    <a:pt x="1065" y="165"/>
                  </a:lnTo>
                  <a:lnTo>
                    <a:pt x="1064" y="166"/>
                  </a:lnTo>
                  <a:lnTo>
                    <a:pt x="1061" y="167"/>
                  </a:lnTo>
                  <a:lnTo>
                    <a:pt x="1057" y="170"/>
                  </a:lnTo>
                  <a:lnTo>
                    <a:pt x="1049" y="173"/>
                  </a:lnTo>
                  <a:lnTo>
                    <a:pt x="1041" y="173"/>
                  </a:lnTo>
                  <a:lnTo>
                    <a:pt x="1038" y="171"/>
                  </a:lnTo>
                  <a:lnTo>
                    <a:pt x="1037" y="170"/>
                  </a:lnTo>
                  <a:lnTo>
                    <a:pt x="1037" y="169"/>
                  </a:lnTo>
                  <a:lnTo>
                    <a:pt x="1042" y="163"/>
                  </a:lnTo>
                  <a:lnTo>
                    <a:pt x="1045" y="158"/>
                  </a:lnTo>
                  <a:lnTo>
                    <a:pt x="1034" y="147"/>
                  </a:lnTo>
                  <a:lnTo>
                    <a:pt x="1031" y="140"/>
                  </a:lnTo>
                  <a:lnTo>
                    <a:pt x="1031" y="137"/>
                  </a:lnTo>
                  <a:lnTo>
                    <a:pt x="1030" y="140"/>
                  </a:lnTo>
                  <a:lnTo>
                    <a:pt x="1027" y="147"/>
                  </a:lnTo>
                  <a:lnTo>
                    <a:pt x="1024" y="163"/>
                  </a:lnTo>
                  <a:lnTo>
                    <a:pt x="1024" y="169"/>
                  </a:lnTo>
                  <a:lnTo>
                    <a:pt x="1023" y="170"/>
                  </a:lnTo>
                  <a:lnTo>
                    <a:pt x="1019" y="167"/>
                  </a:lnTo>
                  <a:lnTo>
                    <a:pt x="1011" y="163"/>
                  </a:lnTo>
                  <a:lnTo>
                    <a:pt x="1000" y="163"/>
                  </a:lnTo>
                  <a:lnTo>
                    <a:pt x="990" y="166"/>
                  </a:lnTo>
                  <a:lnTo>
                    <a:pt x="985" y="169"/>
                  </a:lnTo>
                  <a:lnTo>
                    <a:pt x="972" y="181"/>
                  </a:lnTo>
                  <a:lnTo>
                    <a:pt x="960" y="191"/>
                  </a:lnTo>
                  <a:lnTo>
                    <a:pt x="951" y="197"/>
                  </a:lnTo>
                  <a:lnTo>
                    <a:pt x="945" y="203"/>
                  </a:lnTo>
                  <a:lnTo>
                    <a:pt x="944" y="206"/>
                  </a:lnTo>
                  <a:lnTo>
                    <a:pt x="944" y="214"/>
                  </a:lnTo>
                  <a:lnTo>
                    <a:pt x="945" y="221"/>
                  </a:lnTo>
                  <a:lnTo>
                    <a:pt x="945" y="239"/>
                  </a:lnTo>
                  <a:lnTo>
                    <a:pt x="946" y="241"/>
                  </a:lnTo>
                  <a:lnTo>
                    <a:pt x="951" y="244"/>
                  </a:lnTo>
                  <a:lnTo>
                    <a:pt x="956" y="247"/>
                  </a:lnTo>
                  <a:lnTo>
                    <a:pt x="957" y="249"/>
                  </a:lnTo>
                  <a:lnTo>
                    <a:pt x="957" y="254"/>
                  </a:lnTo>
                  <a:lnTo>
                    <a:pt x="961" y="262"/>
                  </a:lnTo>
                  <a:lnTo>
                    <a:pt x="963" y="263"/>
                  </a:lnTo>
                  <a:lnTo>
                    <a:pt x="966" y="263"/>
                  </a:lnTo>
                  <a:lnTo>
                    <a:pt x="977" y="260"/>
                  </a:lnTo>
                  <a:lnTo>
                    <a:pt x="983" y="260"/>
                  </a:lnTo>
                  <a:lnTo>
                    <a:pt x="993" y="265"/>
                  </a:lnTo>
                  <a:lnTo>
                    <a:pt x="1007" y="273"/>
                  </a:lnTo>
                  <a:lnTo>
                    <a:pt x="1019" y="277"/>
                  </a:lnTo>
                  <a:lnTo>
                    <a:pt x="1049" y="282"/>
                  </a:lnTo>
                  <a:lnTo>
                    <a:pt x="1061" y="282"/>
                  </a:lnTo>
                  <a:lnTo>
                    <a:pt x="1071" y="280"/>
                  </a:lnTo>
                  <a:lnTo>
                    <a:pt x="1075" y="280"/>
                  </a:lnTo>
                  <a:lnTo>
                    <a:pt x="1080" y="281"/>
                  </a:lnTo>
                  <a:lnTo>
                    <a:pt x="1085" y="284"/>
                  </a:lnTo>
                  <a:lnTo>
                    <a:pt x="1087" y="289"/>
                  </a:lnTo>
                  <a:lnTo>
                    <a:pt x="1090" y="297"/>
                  </a:lnTo>
                  <a:lnTo>
                    <a:pt x="1093" y="308"/>
                  </a:lnTo>
                  <a:lnTo>
                    <a:pt x="1095" y="313"/>
                  </a:lnTo>
                  <a:lnTo>
                    <a:pt x="1095" y="323"/>
                  </a:lnTo>
                  <a:lnTo>
                    <a:pt x="1097" y="323"/>
                  </a:lnTo>
                  <a:lnTo>
                    <a:pt x="1100" y="321"/>
                  </a:lnTo>
                  <a:lnTo>
                    <a:pt x="1102" y="315"/>
                  </a:lnTo>
                  <a:lnTo>
                    <a:pt x="1104" y="314"/>
                  </a:lnTo>
                  <a:lnTo>
                    <a:pt x="1105" y="311"/>
                  </a:lnTo>
                  <a:lnTo>
                    <a:pt x="1106" y="310"/>
                  </a:lnTo>
                  <a:lnTo>
                    <a:pt x="1108" y="313"/>
                  </a:lnTo>
                  <a:lnTo>
                    <a:pt x="1109" y="319"/>
                  </a:lnTo>
                  <a:lnTo>
                    <a:pt x="1109" y="328"/>
                  </a:lnTo>
                  <a:lnTo>
                    <a:pt x="1108" y="332"/>
                  </a:lnTo>
                  <a:lnTo>
                    <a:pt x="1106" y="333"/>
                  </a:lnTo>
                  <a:lnTo>
                    <a:pt x="1106" y="339"/>
                  </a:lnTo>
                  <a:lnTo>
                    <a:pt x="1108" y="341"/>
                  </a:lnTo>
                  <a:lnTo>
                    <a:pt x="1111" y="343"/>
                  </a:lnTo>
                  <a:lnTo>
                    <a:pt x="1112" y="344"/>
                  </a:lnTo>
                  <a:lnTo>
                    <a:pt x="1124" y="344"/>
                  </a:lnTo>
                  <a:lnTo>
                    <a:pt x="1127" y="345"/>
                  </a:lnTo>
                  <a:lnTo>
                    <a:pt x="1131" y="344"/>
                  </a:lnTo>
                  <a:lnTo>
                    <a:pt x="1134" y="341"/>
                  </a:lnTo>
                  <a:lnTo>
                    <a:pt x="1136" y="334"/>
                  </a:lnTo>
                  <a:lnTo>
                    <a:pt x="1135" y="325"/>
                  </a:lnTo>
                  <a:lnTo>
                    <a:pt x="1132" y="317"/>
                  </a:lnTo>
                  <a:lnTo>
                    <a:pt x="1131" y="308"/>
                  </a:lnTo>
                  <a:lnTo>
                    <a:pt x="1131" y="304"/>
                  </a:lnTo>
                  <a:lnTo>
                    <a:pt x="1130" y="302"/>
                  </a:lnTo>
                  <a:lnTo>
                    <a:pt x="1127" y="299"/>
                  </a:lnTo>
                  <a:lnTo>
                    <a:pt x="1126" y="296"/>
                  </a:lnTo>
                  <a:lnTo>
                    <a:pt x="1123" y="293"/>
                  </a:lnTo>
                  <a:lnTo>
                    <a:pt x="1121" y="289"/>
                  </a:lnTo>
                  <a:lnTo>
                    <a:pt x="1120" y="286"/>
                  </a:lnTo>
                  <a:lnTo>
                    <a:pt x="1121" y="284"/>
                  </a:lnTo>
                  <a:lnTo>
                    <a:pt x="1123" y="282"/>
                  </a:lnTo>
                  <a:lnTo>
                    <a:pt x="1127" y="282"/>
                  </a:lnTo>
                  <a:lnTo>
                    <a:pt x="1132" y="285"/>
                  </a:lnTo>
                  <a:lnTo>
                    <a:pt x="1135" y="291"/>
                  </a:lnTo>
                  <a:lnTo>
                    <a:pt x="1138" y="292"/>
                  </a:lnTo>
                  <a:lnTo>
                    <a:pt x="1141" y="292"/>
                  </a:lnTo>
                  <a:lnTo>
                    <a:pt x="1143" y="291"/>
                  </a:lnTo>
                  <a:lnTo>
                    <a:pt x="1147" y="288"/>
                  </a:lnTo>
                  <a:lnTo>
                    <a:pt x="1153" y="282"/>
                  </a:lnTo>
                  <a:lnTo>
                    <a:pt x="1157" y="280"/>
                  </a:lnTo>
                  <a:lnTo>
                    <a:pt x="1161" y="267"/>
                  </a:lnTo>
                  <a:lnTo>
                    <a:pt x="1161" y="265"/>
                  </a:lnTo>
                  <a:lnTo>
                    <a:pt x="1160" y="262"/>
                  </a:lnTo>
                  <a:lnTo>
                    <a:pt x="1156" y="258"/>
                  </a:lnTo>
                  <a:lnTo>
                    <a:pt x="1150" y="251"/>
                  </a:lnTo>
                  <a:lnTo>
                    <a:pt x="1143" y="244"/>
                  </a:lnTo>
                  <a:lnTo>
                    <a:pt x="1138" y="240"/>
                  </a:lnTo>
                  <a:lnTo>
                    <a:pt x="1135" y="237"/>
                  </a:lnTo>
                  <a:lnTo>
                    <a:pt x="1132" y="236"/>
                  </a:lnTo>
                  <a:lnTo>
                    <a:pt x="1132" y="234"/>
                  </a:lnTo>
                  <a:lnTo>
                    <a:pt x="1134" y="233"/>
                  </a:lnTo>
                  <a:lnTo>
                    <a:pt x="1135" y="233"/>
                  </a:lnTo>
                  <a:lnTo>
                    <a:pt x="1138" y="232"/>
                  </a:lnTo>
                  <a:lnTo>
                    <a:pt x="1142" y="230"/>
                  </a:lnTo>
                  <a:lnTo>
                    <a:pt x="1145" y="229"/>
                  </a:lnTo>
                  <a:lnTo>
                    <a:pt x="1146" y="228"/>
                  </a:lnTo>
                  <a:lnTo>
                    <a:pt x="1146" y="225"/>
                  </a:lnTo>
                  <a:lnTo>
                    <a:pt x="1145" y="222"/>
                  </a:lnTo>
                  <a:lnTo>
                    <a:pt x="1145" y="210"/>
                  </a:lnTo>
                  <a:lnTo>
                    <a:pt x="1147" y="197"/>
                  </a:lnTo>
                  <a:lnTo>
                    <a:pt x="1149" y="191"/>
                  </a:lnTo>
                  <a:lnTo>
                    <a:pt x="1152" y="188"/>
                  </a:lnTo>
                  <a:lnTo>
                    <a:pt x="1158" y="188"/>
                  </a:lnTo>
                  <a:lnTo>
                    <a:pt x="1168" y="186"/>
                  </a:lnTo>
                  <a:lnTo>
                    <a:pt x="1180" y="185"/>
                  </a:lnTo>
                  <a:lnTo>
                    <a:pt x="1193" y="185"/>
                  </a:lnTo>
                  <a:lnTo>
                    <a:pt x="1203" y="188"/>
                  </a:lnTo>
                  <a:lnTo>
                    <a:pt x="1220" y="199"/>
                  </a:lnTo>
                  <a:lnTo>
                    <a:pt x="1228" y="202"/>
                  </a:lnTo>
                  <a:lnTo>
                    <a:pt x="1236" y="203"/>
                  </a:lnTo>
                  <a:lnTo>
                    <a:pt x="1246" y="204"/>
                  </a:lnTo>
                  <a:lnTo>
                    <a:pt x="1254" y="207"/>
                  </a:lnTo>
                  <a:lnTo>
                    <a:pt x="1258" y="211"/>
                  </a:lnTo>
                  <a:lnTo>
                    <a:pt x="1258" y="215"/>
                  </a:lnTo>
                  <a:lnTo>
                    <a:pt x="1255" y="217"/>
                  </a:lnTo>
                  <a:lnTo>
                    <a:pt x="1251" y="221"/>
                  </a:lnTo>
                  <a:lnTo>
                    <a:pt x="1249" y="222"/>
                  </a:lnTo>
                  <a:lnTo>
                    <a:pt x="1247" y="225"/>
                  </a:lnTo>
                  <a:lnTo>
                    <a:pt x="1246" y="226"/>
                  </a:lnTo>
                  <a:lnTo>
                    <a:pt x="1246" y="229"/>
                  </a:lnTo>
                  <a:lnTo>
                    <a:pt x="1247" y="232"/>
                  </a:lnTo>
                  <a:lnTo>
                    <a:pt x="1253" y="237"/>
                  </a:lnTo>
                  <a:lnTo>
                    <a:pt x="1258" y="240"/>
                  </a:lnTo>
                  <a:lnTo>
                    <a:pt x="1265" y="241"/>
                  </a:lnTo>
                  <a:lnTo>
                    <a:pt x="1270" y="243"/>
                  </a:lnTo>
                  <a:lnTo>
                    <a:pt x="1277" y="244"/>
                  </a:lnTo>
                  <a:lnTo>
                    <a:pt x="1283" y="243"/>
                  </a:lnTo>
                  <a:lnTo>
                    <a:pt x="1290" y="237"/>
                  </a:lnTo>
                  <a:lnTo>
                    <a:pt x="1296" y="228"/>
                  </a:lnTo>
                  <a:lnTo>
                    <a:pt x="1301" y="222"/>
                  </a:lnTo>
                  <a:lnTo>
                    <a:pt x="1303" y="218"/>
                  </a:lnTo>
                  <a:lnTo>
                    <a:pt x="1306" y="215"/>
                  </a:lnTo>
                  <a:lnTo>
                    <a:pt x="1309" y="214"/>
                  </a:lnTo>
                  <a:lnTo>
                    <a:pt x="1310" y="212"/>
                  </a:lnTo>
                  <a:lnTo>
                    <a:pt x="1313" y="212"/>
                  </a:lnTo>
                  <a:lnTo>
                    <a:pt x="1318" y="218"/>
                  </a:lnTo>
                  <a:lnTo>
                    <a:pt x="1324" y="226"/>
                  </a:lnTo>
                  <a:lnTo>
                    <a:pt x="1331" y="236"/>
                  </a:lnTo>
                  <a:lnTo>
                    <a:pt x="1337" y="244"/>
                  </a:lnTo>
                  <a:lnTo>
                    <a:pt x="1343" y="251"/>
                  </a:lnTo>
                  <a:lnTo>
                    <a:pt x="1347" y="258"/>
                  </a:lnTo>
                  <a:lnTo>
                    <a:pt x="1350" y="266"/>
                  </a:lnTo>
                  <a:lnTo>
                    <a:pt x="1353" y="276"/>
                  </a:lnTo>
                  <a:lnTo>
                    <a:pt x="1354" y="282"/>
                  </a:lnTo>
                  <a:lnTo>
                    <a:pt x="1357" y="285"/>
                  </a:lnTo>
                  <a:lnTo>
                    <a:pt x="1362" y="286"/>
                  </a:lnTo>
                  <a:lnTo>
                    <a:pt x="1376" y="284"/>
                  </a:lnTo>
                  <a:lnTo>
                    <a:pt x="1380" y="284"/>
                  </a:lnTo>
                  <a:lnTo>
                    <a:pt x="1385" y="286"/>
                  </a:lnTo>
                  <a:lnTo>
                    <a:pt x="1392" y="292"/>
                  </a:lnTo>
                  <a:lnTo>
                    <a:pt x="1399" y="299"/>
                  </a:lnTo>
                  <a:lnTo>
                    <a:pt x="1403" y="306"/>
                  </a:lnTo>
                  <a:lnTo>
                    <a:pt x="1404" y="310"/>
                  </a:lnTo>
                  <a:lnTo>
                    <a:pt x="1407" y="314"/>
                  </a:lnTo>
                  <a:lnTo>
                    <a:pt x="1411" y="315"/>
                  </a:lnTo>
                  <a:lnTo>
                    <a:pt x="1417" y="318"/>
                  </a:lnTo>
                  <a:lnTo>
                    <a:pt x="1424" y="319"/>
                  </a:lnTo>
                  <a:lnTo>
                    <a:pt x="1429" y="323"/>
                  </a:lnTo>
                  <a:lnTo>
                    <a:pt x="1429" y="328"/>
                  </a:lnTo>
                  <a:lnTo>
                    <a:pt x="1426" y="334"/>
                  </a:lnTo>
                  <a:lnTo>
                    <a:pt x="1422" y="340"/>
                  </a:lnTo>
                  <a:lnTo>
                    <a:pt x="1420" y="345"/>
                  </a:lnTo>
                  <a:lnTo>
                    <a:pt x="1418" y="350"/>
                  </a:lnTo>
                  <a:lnTo>
                    <a:pt x="1415" y="355"/>
                  </a:lnTo>
                  <a:lnTo>
                    <a:pt x="1413" y="359"/>
                  </a:lnTo>
                  <a:lnTo>
                    <a:pt x="1409" y="367"/>
                  </a:lnTo>
                  <a:lnTo>
                    <a:pt x="1409" y="369"/>
                  </a:lnTo>
                  <a:lnTo>
                    <a:pt x="1410" y="367"/>
                  </a:lnTo>
                  <a:lnTo>
                    <a:pt x="1414" y="367"/>
                  </a:lnTo>
                  <a:lnTo>
                    <a:pt x="1415" y="369"/>
                  </a:lnTo>
                  <a:lnTo>
                    <a:pt x="1421" y="371"/>
                  </a:lnTo>
                  <a:lnTo>
                    <a:pt x="1422" y="373"/>
                  </a:lnTo>
                  <a:lnTo>
                    <a:pt x="1428" y="376"/>
                  </a:lnTo>
                  <a:lnTo>
                    <a:pt x="1436" y="373"/>
                  </a:lnTo>
                  <a:lnTo>
                    <a:pt x="1444" y="376"/>
                  </a:lnTo>
                  <a:lnTo>
                    <a:pt x="1447" y="378"/>
                  </a:lnTo>
                  <a:lnTo>
                    <a:pt x="1448" y="382"/>
                  </a:lnTo>
                  <a:lnTo>
                    <a:pt x="1454" y="392"/>
                  </a:lnTo>
                  <a:lnTo>
                    <a:pt x="1461" y="406"/>
                  </a:lnTo>
                  <a:lnTo>
                    <a:pt x="1461" y="411"/>
                  </a:lnTo>
                  <a:lnTo>
                    <a:pt x="1459" y="414"/>
                  </a:lnTo>
                  <a:lnTo>
                    <a:pt x="1456" y="414"/>
                  </a:lnTo>
                  <a:lnTo>
                    <a:pt x="1455" y="413"/>
                  </a:lnTo>
                  <a:lnTo>
                    <a:pt x="1450" y="410"/>
                  </a:lnTo>
                  <a:lnTo>
                    <a:pt x="1436" y="410"/>
                  </a:lnTo>
                  <a:lnTo>
                    <a:pt x="1435" y="411"/>
                  </a:lnTo>
                  <a:lnTo>
                    <a:pt x="1433" y="414"/>
                  </a:lnTo>
                  <a:lnTo>
                    <a:pt x="1430" y="415"/>
                  </a:lnTo>
                  <a:lnTo>
                    <a:pt x="1429" y="415"/>
                  </a:lnTo>
                  <a:lnTo>
                    <a:pt x="1428" y="414"/>
                  </a:lnTo>
                  <a:lnTo>
                    <a:pt x="1426" y="411"/>
                  </a:lnTo>
                  <a:lnTo>
                    <a:pt x="1424" y="410"/>
                  </a:lnTo>
                  <a:lnTo>
                    <a:pt x="1421" y="407"/>
                  </a:lnTo>
                  <a:lnTo>
                    <a:pt x="1414" y="407"/>
                  </a:lnTo>
                  <a:lnTo>
                    <a:pt x="1402" y="408"/>
                  </a:lnTo>
                  <a:lnTo>
                    <a:pt x="1383" y="408"/>
                  </a:lnTo>
                  <a:lnTo>
                    <a:pt x="1381" y="406"/>
                  </a:lnTo>
                  <a:lnTo>
                    <a:pt x="1381" y="402"/>
                  </a:lnTo>
                  <a:lnTo>
                    <a:pt x="1384" y="399"/>
                  </a:lnTo>
                  <a:lnTo>
                    <a:pt x="1387" y="392"/>
                  </a:lnTo>
                  <a:lnTo>
                    <a:pt x="1389" y="384"/>
                  </a:lnTo>
                  <a:lnTo>
                    <a:pt x="1394" y="374"/>
                  </a:lnTo>
                  <a:lnTo>
                    <a:pt x="1407" y="360"/>
                  </a:lnTo>
                  <a:lnTo>
                    <a:pt x="1407" y="354"/>
                  </a:lnTo>
                  <a:lnTo>
                    <a:pt x="1406" y="351"/>
                  </a:lnTo>
                  <a:lnTo>
                    <a:pt x="1403" y="348"/>
                  </a:lnTo>
                  <a:lnTo>
                    <a:pt x="1400" y="348"/>
                  </a:lnTo>
                  <a:lnTo>
                    <a:pt x="1395" y="351"/>
                  </a:lnTo>
                  <a:lnTo>
                    <a:pt x="1392" y="354"/>
                  </a:lnTo>
                  <a:lnTo>
                    <a:pt x="1389" y="358"/>
                  </a:lnTo>
                  <a:lnTo>
                    <a:pt x="1388" y="360"/>
                  </a:lnTo>
                  <a:lnTo>
                    <a:pt x="1385" y="362"/>
                  </a:lnTo>
                  <a:lnTo>
                    <a:pt x="1373" y="362"/>
                  </a:lnTo>
                  <a:lnTo>
                    <a:pt x="1366" y="360"/>
                  </a:lnTo>
                  <a:lnTo>
                    <a:pt x="1359" y="363"/>
                  </a:lnTo>
                  <a:lnTo>
                    <a:pt x="1355" y="366"/>
                  </a:lnTo>
                  <a:lnTo>
                    <a:pt x="1353" y="369"/>
                  </a:lnTo>
                  <a:lnTo>
                    <a:pt x="1348" y="370"/>
                  </a:lnTo>
                  <a:lnTo>
                    <a:pt x="1344" y="374"/>
                  </a:lnTo>
                  <a:lnTo>
                    <a:pt x="1344" y="376"/>
                  </a:lnTo>
                  <a:lnTo>
                    <a:pt x="1347" y="377"/>
                  </a:lnTo>
                  <a:lnTo>
                    <a:pt x="1348" y="378"/>
                  </a:lnTo>
                  <a:lnTo>
                    <a:pt x="1348" y="380"/>
                  </a:lnTo>
                  <a:lnTo>
                    <a:pt x="1344" y="384"/>
                  </a:lnTo>
                  <a:lnTo>
                    <a:pt x="1339" y="386"/>
                  </a:lnTo>
                  <a:lnTo>
                    <a:pt x="1335" y="388"/>
                  </a:lnTo>
                  <a:lnTo>
                    <a:pt x="1332" y="389"/>
                  </a:lnTo>
                  <a:lnTo>
                    <a:pt x="1329" y="389"/>
                  </a:lnTo>
                  <a:lnTo>
                    <a:pt x="1327" y="386"/>
                  </a:lnTo>
                  <a:lnTo>
                    <a:pt x="1325" y="380"/>
                  </a:lnTo>
                  <a:lnTo>
                    <a:pt x="1325" y="366"/>
                  </a:lnTo>
                  <a:lnTo>
                    <a:pt x="1324" y="365"/>
                  </a:lnTo>
                  <a:lnTo>
                    <a:pt x="1317" y="371"/>
                  </a:lnTo>
                  <a:lnTo>
                    <a:pt x="1316" y="370"/>
                  </a:lnTo>
                  <a:lnTo>
                    <a:pt x="1305" y="365"/>
                  </a:lnTo>
                  <a:lnTo>
                    <a:pt x="1298" y="365"/>
                  </a:lnTo>
                  <a:lnTo>
                    <a:pt x="1294" y="367"/>
                  </a:lnTo>
                  <a:lnTo>
                    <a:pt x="1286" y="371"/>
                  </a:lnTo>
                  <a:lnTo>
                    <a:pt x="1264" y="374"/>
                  </a:lnTo>
                  <a:lnTo>
                    <a:pt x="1255" y="378"/>
                  </a:lnTo>
                  <a:lnTo>
                    <a:pt x="1251" y="386"/>
                  </a:lnTo>
                  <a:lnTo>
                    <a:pt x="1247" y="396"/>
                  </a:lnTo>
                  <a:lnTo>
                    <a:pt x="1246" y="404"/>
                  </a:lnTo>
                  <a:lnTo>
                    <a:pt x="1244" y="407"/>
                  </a:lnTo>
                  <a:lnTo>
                    <a:pt x="1246" y="407"/>
                  </a:lnTo>
                  <a:lnTo>
                    <a:pt x="1247" y="406"/>
                  </a:lnTo>
                  <a:lnTo>
                    <a:pt x="1251" y="403"/>
                  </a:lnTo>
                  <a:lnTo>
                    <a:pt x="1257" y="402"/>
                  </a:lnTo>
                  <a:lnTo>
                    <a:pt x="1264" y="399"/>
                  </a:lnTo>
                  <a:lnTo>
                    <a:pt x="1280" y="393"/>
                  </a:lnTo>
                  <a:lnTo>
                    <a:pt x="1287" y="389"/>
                  </a:lnTo>
                  <a:lnTo>
                    <a:pt x="1295" y="385"/>
                  </a:lnTo>
                  <a:lnTo>
                    <a:pt x="1303" y="384"/>
                  </a:lnTo>
                  <a:lnTo>
                    <a:pt x="1310" y="386"/>
                  </a:lnTo>
                  <a:lnTo>
                    <a:pt x="1316" y="392"/>
                  </a:lnTo>
                  <a:lnTo>
                    <a:pt x="1318" y="396"/>
                  </a:lnTo>
                  <a:lnTo>
                    <a:pt x="1318" y="403"/>
                  </a:lnTo>
                  <a:lnTo>
                    <a:pt x="1317" y="406"/>
                  </a:lnTo>
                  <a:lnTo>
                    <a:pt x="1313" y="410"/>
                  </a:lnTo>
                  <a:lnTo>
                    <a:pt x="1313" y="411"/>
                  </a:lnTo>
                  <a:lnTo>
                    <a:pt x="1314" y="413"/>
                  </a:lnTo>
                  <a:lnTo>
                    <a:pt x="1317" y="418"/>
                  </a:lnTo>
                  <a:lnTo>
                    <a:pt x="1321" y="422"/>
                  </a:lnTo>
                  <a:lnTo>
                    <a:pt x="1324" y="423"/>
                  </a:lnTo>
                  <a:lnTo>
                    <a:pt x="1328" y="419"/>
                  </a:lnTo>
                  <a:lnTo>
                    <a:pt x="1329" y="417"/>
                  </a:lnTo>
                  <a:lnTo>
                    <a:pt x="1333" y="414"/>
                  </a:lnTo>
                  <a:lnTo>
                    <a:pt x="1336" y="413"/>
                  </a:lnTo>
                  <a:lnTo>
                    <a:pt x="1337" y="413"/>
                  </a:lnTo>
                  <a:lnTo>
                    <a:pt x="1339" y="414"/>
                  </a:lnTo>
                  <a:lnTo>
                    <a:pt x="1339" y="419"/>
                  </a:lnTo>
                  <a:lnTo>
                    <a:pt x="1340" y="422"/>
                  </a:lnTo>
                  <a:lnTo>
                    <a:pt x="1340" y="429"/>
                  </a:lnTo>
                  <a:lnTo>
                    <a:pt x="1343" y="432"/>
                  </a:lnTo>
                  <a:lnTo>
                    <a:pt x="1346" y="433"/>
                  </a:lnTo>
                  <a:lnTo>
                    <a:pt x="1348" y="433"/>
                  </a:lnTo>
                  <a:lnTo>
                    <a:pt x="1359" y="422"/>
                  </a:lnTo>
                  <a:lnTo>
                    <a:pt x="1361" y="419"/>
                  </a:lnTo>
                  <a:lnTo>
                    <a:pt x="1363" y="419"/>
                  </a:lnTo>
                  <a:lnTo>
                    <a:pt x="1365" y="421"/>
                  </a:lnTo>
                  <a:lnTo>
                    <a:pt x="1370" y="429"/>
                  </a:lnTo>
                  <a:lnTo>
                    <a:pt x="1374" y="443"/>
                  </a:lnTo>
                  <a:lnTo>
                    <a:pt x="1373" y="447"/>
                  </a:lnTo>
                  <a:lnTo>
                    <a:pt x="1368" y="450"/>
                  </a:lnTo>
                  <a:lnTo>
                    <a:pt x="1361" y="452"/>
                  </a:lnTo>
                  <a:lnTo>
                    <a:pt x="1353" y="454"/>
                  </a:lnTo>
                  <a:lnTo>
                    <a:pt x="1348" y="455"/>
                  </a:lnTo>
                  <a:lnTo>
                    <a:pt x="1343" y="456"/>
                  </a:lnTo>
                  <a:lnTo>
                    <a:pt x="1333" y="459"/>
                  </a:lnTo>
                  <a:lnTo>
                    <a:pt x="1325" y="460"/>
                  </a:lnTo>
                  <a:lnTo>
                    <a:pt x="1320" y="462"/>
                  </a:lnTo>
                  <a:lnTo>
                    <a:pt x="1316" y="465"/>
                  </a:lnTo>
                  <a:lnTo>
                    <a:pt x="1310" y="469"/>
                  </a:lnTo>
                  <a:lnTo>
                    <a:pt x="1305" y="474"/>
                  </a:lnTo>
                  <a:lnTo>
                    <a:pt x="1298" y="476"/>
                  </a:lnTo>
                  <a:lnTo>
                    <a:pt x="1292" y="473"/>
                  </a:lnTo>
                  <a:lnTo>
                    <a:pt x="1290" y="467"/>
                  </a:lnTo>
                  <a:lnTo>
                    <a:pt x="1290" y="459"/>
                  </a:lnTo>
                  <a:lnTo>
                    <a:pt x="1288" y="451"/>
                  </a:lnTo>
                  <a:lnTo>
                    <a:pt x="1288" y="448"/>
                  </a:lnTo>
                  <a:lnTo>
                    <a:pt x="1284" y="448"/>
                  </a:lnTo>
                  <a:lnTo>
                    <a:pt x="1283" y="450"/>
                  </a:lnTo>
                  <a:lnTo>
                    <a:pt x="1280" y="451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5" y="458"/>
                  </a:lnTo>
                  <a:lnTo>
                    <a:pt x="1272" y="459"/>
                  </a:lnTo>
                  <a:lnTo>
                    <a:pt x="1265" y="459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4" y="462"/>
                  </a:lnTo>
                  <a:lnTo>
                    <a:pt x="1249" y="465"/>
                  </a:lnTo>
                  <a:lnTo>
                    <a:pt x="1244" y="467"/>
                  </a:lnTo>
                  <a:lnTo>
                    <a:pt x="1242" y="470"/>
                  </a:lnTo>
                  <a:lnTo>
                    <a:pt x="1239" y="476"/>
                  </a:lnTo>
                  <a:lnTo>
                    <a:pt x="1238" y="480"/>
                  </a:lnTo>
                  <a:lnTo>
                    <a:pt x="1240" y="488"/>
                  </a:lnTo>
                  <a:lnTo>
                    <a:pt x="1249" y="502"/>
                  </a:lnTo>
                  <a:lnTo>
                    <a:pt x="1249" y="507"/>
                  </a:lnTo>
                  <a:lnTo>
                    <a:pt x="1243" y="510"/>
                  </a:lnTo>
                  <a:lnTo>
                    <a:pt x="1232" y="510"/>
                  </a:lnTo>
                  <a:lnTo>
                    <a:pt x="1221" y="508"/>
                  </a:lnTo>
                  <a:lnTo>
                    <a:pt x="1213" y="507"/>
                  </a:lnTo>
                  <a:lnTo>
                    <a:pt x="1205" y="507"/>
                  </a:lnTo>
                  <a:lnTo>
                    <a:pt x="1202" y="508"/>
                  </a:lnTo>
                  <a:lnTo>
                    <a:pt x="1199" y="511"/>
                  </a:lnTo>
                  <a:lnTo>
                    <a:pt x="1198" y="514"/>
                  </a:lnTo>
                  <a:lnTo>
                    <a:pt x="1198" y="517"/>
                  </a:lnTo>
                  <a:lnTo>
                    <a:pt x="1199" y="519"/>
                  </a:lnTo>
                  <a:lnTo>
                    <a:pt x="1199" y="524"/>
                  </a:lnTo>
                  <a:lnTo>
                    <a:pt x="1198" y="526"/>
                  </a:lnTo>
                  <a:lnTo>
                    <a:pt x="1195" y="528"/>
                  </a:lnTo>
                  <a:lnTo>
                    <a:pt x="1190" y="528"/>
                  </a:lnTo>
                  <a:lnTo>
                    <a:pt x="1187" y="529"/>
                  </a:lnTo>
                  <a:lnTo>
                    <a:pt x="1186" y="530"/>
                  </a:lnTo>
                  <a:lnTo>
                    <a:pt x="1184" y="533"/>
                  </a:lnTo>
                  <a:lnTo>
                    <a:pt x="1184" y="536"/>
                  </a:lnTo>
                  <a:lnTo>
                    <a:pt x="1187" y="541"/>
                  </a:lnTo>
                  <a:lnTo>
                    <a:pt x="1187" y="547"/>
                  </a:lnTo>
                  <a:lnTo>
                    <a:pt x="1186" y="550"/>
                  </a:lnTo>
                  <a:lnTo>
                    <a:pt x="1180" y="555"/>
                  </a:lnTo>
                  <a:lnTo>
                    <a:pt x="1177" y="556"/>
                  </a:lnTo>
                  <a:lnTo>
                    <a:pt x="1175" y="556"/>
                  </a:lnTo>
                  <a:lnTo>
                    <a:pt x="1171" y="552"/>
                  </a:lnTo>
                  <a:lnTo>
                    <a:pt x="1168" y="551"/>
                  </a:lnTo>
                  <a:lnTo>
                    <a:pt x="1165" y="551"/>
                  </a:lnTo>
                  <a:lnTo>
                    <a:pt x="1164" y="552"/>
                  </a:lnTo>
                  <a:lnTo>
                    <a:pt x="1164" y="555"/>
                  </a:lnTo>
                  <a:lnTo>
                    <a:pt x="1165" y="565"/>
                  </a:lnTo>
                  <a:lnTo>
                    <a:pt x="1176" y="584"/>
                  </a:lnTo>
                  <a:lnTo>
                    <a:pt x="1177" y="589"/>
                  </a:lnTo>
                  <a:lnTo>
                    <a:pt x="1172" y="593"/>
                  </a:lnTo>
                  <a:lnTo>
                    <a:pt x="1165" y="596"/>
                  </a:lnTo>
                  <a:lnTo>
                    <a:pt x="1157" y="600"/>
                  </a:lnTo>
                  <a:lnTo>
                    <a:pt x="1152" y="604"/>
                  </a:lnTo>
                  <a:lnTo>
                    <a:pt x="1145" y="613"/>
                  </a:lnTo>
                  <a:lnTo>
                    <a:pt x="1135" y="624"/>
                  </a:lnTo>
                  <a:lnTo>
                    <a:pt x="1126" y="636"/>
                  </a:lnTo>
                  <a:lnTo>
                    <a:pt x="1116" y="643"/>
                  </a:lnTo>
                  <a:lnTo>
                    <a:pt x="1108" y="648"/>
                  </a:lnTo>
                  <a:lnTo>
                    <a:pt x="1102" y="656"/>
                  </a:lnTo>
                  <a:lnTo>
                    <a:pt x="1100" y="663"/>
                  </a:lnTo>
                  <a:lnTo>
                    <a:pt x="1101" y="670"/>
                  </a:lnTo>
                  <a:lnTo>
                    <a:pt x="1105" y="678"/>
                  </a:lnTo>
                  <a:lnTo>
                    <a:pt x="1113" y="703"/>
                  </a:lnTo>
                  <a:lnTo>
                    <a:pt x="1116" y="713"/>
                  </a:lnTo>
                  <a:lnTo>
                    <a:pt x="1117" y="719"/>
                  </a:lnTo>
                  <a:lnTo>
                    <a:pt x="1117" y="728"/>
                  </a:lnTo>
                  <a:lnTo>
                    <a:pt x="1115" y="737"/>
                  </a:lnTo>
                  <a:lnTo>
                    <a:pt x="1112" y="743"/>
                  </a:lnTo>
                  <a:lnTo>
                    <a:pt x="1106" y="745"/>
                  </a:lnTo>
                  <a:lnTo>
                    <a:pt x="1101" y="743"/>
                  </a:lnTo>
                  <a:lnTo>
                    <a:pt x="1100" y="740"/>
                  </a:lnTo>
                  <a:lnTo>
                    <a:pt x="1098" y="736"/>
                  </a:lnTo>
                  <a:lnTo>
                    <a:pt x="1098" y="733"/>
                  </a:lnTo>
                  <a:lnTo>
                    <a:pt x="1097" y="729"/>
                  </a:lnTo>
                  <a:lnTo>
                    <a:pt x="1094" y="726"/>
                  </a:lnTo>
                  <a:lnTo>
                    <a:pt x="1091" y="725"/>
                  </a:lnTo>
                  <a:lnTo>
                    <a:pt x="1085" y="719"/>
                  </a:lnTo>
                  <a:lnTo>
                    <a:pt x="1080" y="708"/>
                  </a:lnTo>
                  <a:lnTo>
                    <a:pt x="1076" y="695"/>
                  </a:lnTo>
                  <a:lnTo>
                    <a:pt x="1075" y="682"/>
                  </a:lnTo>
                  <a:lnTo>
                    <a:pt x="1074" y="678"/>
                  </a:lnTo>
                  <a:lnTo>
                    <a:pt x="1074" y="676"/>
                  </a:lnTo>
                  <a:lnTo>
                    <a:pt x="1072" y="674"/>
                  </a:lnTo>
                  <a:lnTo>
                    <a:pt x="1071" y="674"/>
                  </a:lnTo>
                  <a:lnTo>
                    <a:pt x="1068" y="677"/>
                  </a:lnTo>
                  <a:lnTo>
                    <a:pt x="1067" y="680"/>
                  </a:lnTo>
                  <a:lnTo>
                    <a:pt x="1061" y="682"/>
                  </a:lnTo>
                  <a:lnTo>
                    <a:pt x="1056" y="680"/>
                  </a:lnTo>
                  <a:lnTo>
                    <a:pt x="1053" y="676"/>
                  </a:lnTo>
                  <a:lnTo>
                    <a:pt x="1050" y="673"/>
                  </a:lnTo>
                  <a:lnTo>
                    <a:pt x="1048" y="667"/>
                  </a:lnTo>
                  <a:lnTo>
                    <a:pt x="1045" y="666"/>
                  </a:lnTo>
                  <a:lnTo>
                    <a:pt x="1039" y="669"/>
                  </a:lnTo>
                  <a:lnTo>
                    <a:pt x="1031" y="671"/>
                  </a:lnTo>
                  <a:lnTo>
                    <a:pt x="1024" y="674"/>
                  </a:lnTo>
                  <a:lnTo>
                    <a:pt x="1002" y="674"/>
                  </a:lnTo>
                  <a:lnTo>
                    <a:pt x="998" y="676"/>
                  </a:lnTo>
                  <a:lnTo>
                    <a:pt x="997" y="677"/>
                  </a:lnTo>
                  <a:lnTo>
                    <a:pt x="996" y="680"/>
                  </a:lnTo>
                  <a:lnTo>
                    <a:pt x="996" y="682"/>
                  </a:lnTo>
                  <a:lnTo>
                    <a:pt x="994" y="685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89" y="689"/>
                  </a:lnTo>
                  <a:lnTo>
                    <a:pt x="986" y="688"/>
                  </a:lnTo>
                  <a:lnTo>
                    <a:pt x="982" y="687"/>
                  </a:lnTo>
                  <a:lnTo>
                    <a:pt x="974" y="682"/>
                  </a:lnTo>
                  <a:lnTo>
                    <a:pt x="963" y="680"/>
                  </a:lnTo>
                  <a:lnTo>
                    <a:pt x="937" y="680"/>
                  </a:lnTo>
                  <a:lnTo>
                    <a:pt x="931" y="682"/>
                  </a:lnTo>
                  <a:lnTo>
                    <a:pt x="929" y="688"/>
                  </a:lnTo>
                  <a:lnTo>
                    <a:pt x="923" y="693"/>
                  </a:lnTo>
                  <a:lnTo>
                    <a:pt x="916" y="699"/>
                  </a:lnTo>
                  <a:lnTo>
                    <a:pt x="910" y="702"/>
                  </a:lnTo>
                  <a:lnTo>
                    <a:pt x="907" y="703"/>
                  </a:lnTo>
                  <a:lnTo>
                    <a:pt x="904" y="706"/>
                  </a:lnTo>
                  <a:lnTo>
                    <a:pt x="900" y="707"/>
                  </a:lnTo>
                  <a:lnTo>
                    <a:pt x="897" y="710"/>
                  </a:lnTo>
                  <a:lnTo>
                    <a:pt x="894" y="714"/>
                  </a:lnTo>
                  <a:lnTo>
                    <a:pt x="893" y="715"/>
                  </a:lnTo>
                  <a:lnTo>
                    <a:pt x="893" y="718"/>
                  </a:lnTo>
                  <a:lnTo>
                    <a:pt x="899" y="724"/>
                  </a:lnTo>
                  <a:lnTo>
                    <a:pt x="900" y="732"/>
                  </a:lnTo>
                  <a:lnTo>
                    <a:pt x="900" y="741"/>
                  </a:lnTo>
                  <a:lnTo>
                    <a:pt x="897" y="751"/>
                  </a:lnTo>
                  <a:lnTo>
                    <a:pt x="894" y="763"/>
                  </a:lnTo>
                  <a:lnTo>
                    <a:pt x="894" y="778"/>
                  </a:lnTo>
                  <a:lnTo>
                    <a:pt x="896" y="796"/>
                  </a:lnTo>
                  <a:lnTo>
                    <a:pt x="900" y="809"/>
                  </a:lnTo>
                  <a:lnTo>
                    <a:pt x="905" y="818"/>
                  </a:lnTo>
                  <a:lnTo>
                    <a:pt x="914" y="828"/>
                  </a:lnTo>
                  <a:lnTo>
                    <a:pt x="930" y="844"/>
                  </a:lnTo>
                  <a:lnTo>
                    <a:pt x="937" y="848"/>
                  </a:lnTo>
                  <a:lnTo>
                    <a:pt x="944" y="847"/>
                  </a:lnTo>
                  <a:lnTo>
                    <a:pt x="951" y="843"/>
                  </a:lnTo>
                  <a:lnTo>
                    <a:pt x="959" y="837"/>
                  </a:lnTo>
                  <a:lnTo>
                    <a:pt x="966" y="837"/>
                  </a:lnTo>
                  <a:lnTo>
                    <a:pt x="967" y="839"/>
                  </a:lnTo>
                  <a:lnTo>
                    <a:pt x="968" y="839"/>
                  </a:lnTo>
                  <a:lnTo>
                    <a:pt x="970" y="840"/>
                  </a:lnTo>
                  <a:lnTo>
                    <a:pt x="972" y="840"/>
                  </a:lnTo>
                  <a:lnTo>
                    <a:pt x="975" y="839"/>
                  </a:lnTo>
                  <a:lnTo>
                    <a:pt x="977" y="836"/>
                  </a:lnTo>
                  <a:lnTo>
                    <a:pt x="979" y="832"/>
                  </a:lnTo>
                  <a:lnTo>
                    <a:pt x="979" y="822"/>
                  </a:lnTo>
                  <a:lnTo>
                    <a:pt x="978" y="817"/>
                  </a:lnTo>
                  <a:lnTo>
                    <a:pt x="979" y="811"/>
                  </a:lnTo>
                  <a:lnTo>
                    <a:pt x="981" y="807"/>
                  </a:lnTo>
                  <a:lnTo>
                    <a:pt x="985" y="803"/>
                  </a:lnTo>
                  <a:lnTo>
                    <a:pt x="989" y="802"/>
                  </a:lnTo>
                  <a:lnTo>
                    <a:pt x="1004" y="802"/>
                  </a:lnTo>
                  <a:lnTo>
                    <a:pt x="1015" y="799"/>
                  </a:lnTo>
                  <a:lnTo>
                    <a:pt x="1024" y="799"/>
                  </a:lnTo>
                  <a:lnTo>
                    <a:pt x="1028" y="802"/>
                  </a:lnTo>
                  <a:lnTo>
                    <a:pt x="1031" y="818"/>
                  </a:lnTo>
                  <a:lnTo>
                    <a:pt x="1030" y="828"/>
                  </a:lnTo>
                  <a:lnTo>
                    <a:pt x="1024" y="835"/>
                  </a:lnTo>
                  <a:lnTo>
                    <a:pt x="1019" y="843"/>
                  </a:lnTo>
                  <a:lnTo>
                    <a:pt x="1016" y="852"/>
                  </a:lnTo>
                  <a:lnTo>
                    <a:pt x="1018" y="862"/>
                  </a:lnTo>
                  <a:lnTo>
                    <a:pt x="1016" y="872"/>
                  </a:lnTo>
                  <a:lnTo>
                    <a:pt x="1015" y="876"/>
                  </a:lnTo>
                  <a:lnTo>
                    <a:pt x="1012" y="881"/>
                  </a:lnTo>
                  <a:lnTo>
                    <a:pt x="1012" y="883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23" y="885"/>
                  </a:lnTo>
                  <a:lnTo>
                    <a:pt x="1026" y="887"/>
                  </a:lnTo>
                  <a:lnTo>
                    <a:pt x="1027" y="887"/>
                  </a:lnTo>
                  <a:lnTo>
                    <a:pt x="1030" y="889"/>
                  </a:lnTo>
                  <a:lnTo>
                    <a:pt x="1033" y="889"/>
                  </a:lnTo>
                  <a:lnTo>
                    <a:pt x="1041" y="888"/>
                  </a:lnTo>
                  <a:lnTo>
                    <a:pt x="1048" y="883"/>
                  </a:lnTo>
                  <a:lnTo>
                    <a:pt x="1056" y="880"/>
                  </a:lnTo>
                  <a:lnTo>
                    <a:pt x="1061" y="883"/>
                  </a:lnTo>
                  <a:lnTo>
                    <a:pt x="1068" y="887"/>
                  </a:lnTo>
                  <a:lnTo>
                    <a:pt x="1074" y="895"/>
                  </a:lnTo>
                  <a:lnTo>
                    <a:pt x="1078" y="903"/>
                  </a:lnTo>
                  <a:lnTo>
                    <a:pt x="1079" y="910"/>
                  </a:lnTo>
                  <a:lnTo>
                    <a:pt x="1076" y="922"/>
                  </a:lnTo>
                  <a:lnTo>
                    <a:pt x="1074" y="937"/>
                  </a:lnTo>
                  <a:lnTo>
                    <a:pt x="1074" y="954"/>
                  </a:lnTo>
                  <a:lnTo>
                    <a:pt x="1075" y="965"/>
                  </a:lnTo>
                  <a:lnTo>
                    <a:pt x="1079" y="973"/>
                  </a:lnTo>
                  <a:lnTo>
                    <a:pt x="1082" y="977"/>
                  </a:lnTo>
                  <a:lnTo>
                    <a:pt x="1085" y="983"/>
                  </a:lnTo>
                  <a:lnTo>
                    <a:pt x="1090" y="988"/>
                  </a:lnTo>
                  <a:lnTo>
                    <a:pt x="1093" y="989"/>
                  </a:lnTo>
                  <a:lnTo>
                    <a:pt x="1097" y="991"/>
                  </a:lnTo>
                  <a:lnTo>
                    <a:pt x="1101" y="989"/>
                  </a:lnTo>
                  <a:lnTo>
                    <a:pt x="1112" y="984"/>
                  </a:lnTo>
                  <a:lnTo>
                    <a:pt x="1119" y="980"/>
                  </a:lnTo>
                  <a:lnTo>
                    <a:pt x="1124" y="974"/>
                  </a:lnTo>
                  <a:lnTo>
                    <a:pt x="1128" y="974"/>
                  </a:lnTo>
                  <a:lnTo>
                    <a:pt x="1134" y="976"/>
                  </a:lnTo>
                  <a:lnTo>
                    <a:pt x="1139" y="980"/>
                  </a:lnTo>
                  <a:lnTo>
                    <a:pt x="1145" y="985"/>
                  </a:lnTo>
                  <a:lnTo>
                    <a:pt x="1146" y="988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6" y="992"/>
                  </a:lnTo>
                  <a:lnTo>
                    <a:pt x="1160" y="991"/>
                  </a:lnTo>
                  <a:lnTo>
                    <a:pt x="1164" y="988"/>
                  </a:lnTo>
                  <a:lnTo>
                    <a:pt x="1167" y="985"/>
                  </a:lnTo>
                  <a:lnTo>
                    <a:pt x="1172" y="977"/>
                  </a:lnTo>
                  <a:lnTo>
                    <a:pt x="1176" y="972"/>
                  </a:lnTo>
                  <a:lnTo>
                    <a:pt x="1183" y="962"/>
                  </a:lnTo>
                  <a:lnTo>
                    <a:pt x="1191" y="955"/>
                  </a:lnTo>
                  <a:lnTo>
                    <a:pt x="1198" y="951"/>
                  </a:lnTo>
                  <a:lnTo>
                    <a:pt x="1203" y="948"/>
                  </a:lnTo>
                  <a:lnTo>
                    <a:pt x="1210" y="943"/>
                  </a:lnTo>
                  <a:lnTo>
                    <a:pt x="1219" y="937"/>
                  </a:lnTo>
                  <a:lnTo>
                    <a:pt x="1225" y="936"/>
                  </a:lnTo>
                  <a:lnTo>
                    <a:pt x="1228" y="939"/>
                  </a:lnTo>
                  <a:lnTo>
                    <a:pt x="1228" y="943"/>
                  </a:lnTo>
                  <a:lnTo>
                    <a:pt x="1225" y="948"/>
                  </a:lnTo>
                  <a:lnTo>
                    <a:pt x="1223" y="955"/>
                  </a:lnTo>
                  <a:lnTo>
                    <a:pt x="1221" y="959"/>
                  </a:lnTo>
                  <a:lnTo>
                    <a:pt x="1221" y="977"/>
                  </a:lnTo>
                  <a:lnTo>
                    <a:pt x="1223" y="985"/>
                  </a:lnTo>
                  <a:lnTo>
                    <a:pt x="1225" y="989"/>
                  </a:lnTo>
                  <a:lnTo>
                    <a:pt x="1228" y="988"/>
                  </a:lnTo>
                  <a:lnTo>
                    <a:pt x="1228" y="981"/>
                  </a:lnTo>
                  <a:lnTo>
                    <a:pt x="1229" y="972"/>
                  </a:lnTo>
                  <a:lnTo>
                    <a:pt x="1232" y="963"/>
                  </a:lnTo>
                  <a:lnTo>
                    <a:pt x="1239" y="954"/>
                  </a:lnTo>
                  <a:lnTo>
                    <a:pt x="1247" y="948"/>
                  </a:lnTo>
                  <a:lnTo>
                    <a:pt x="1254" y="946"/>
                  </a:lnTo>
                  <a:lnTo>
                    <a:pt x="1257" y="948"/>
                  </a:lnTo>
                  <a:lnTo>
                    <a:pt x="1258" y="951"/>
                  </a:lnTo>
                  <a:lnTo>
                    <a:pt x="1261" y="954"/>
                  </a:lnTo>
                  <a:lnTo>
                    <a:pt x="1262" y="958"/>
                  </a:lnTo>
                  <a:lnTo>
                    <a:pt x="1265" y="963"/>
                  </a:lnTo>
                  <a:lnTo>
                    <a:pt x="1268" y="965"/>
                  </a:lnTo>
                  <a:lnTo>
                    <a:pt x="1269" y="966"/>
                  </a:lnTo>
                  <a:lnTo>
                    <a:pt x="1272" y="965"/>
                  </a:lnTo>
                  <a:lnTo>
                    <a:pt x="1279" y="961"/>
                  </a:lnTo>
                  <a:lnTo>
                    <a:pt x="1286" y="959"/>
                  </a:lnTo>
                  <a:lnTo>
                    <a:pt x="1292" y="961"/>
                  </a:lnTo>
                  <a:lnTo>
                    <a:pt x="1298" y="966"/>
                  </a:lnTo>
                  <a:lnTo>
                    <a:pt x="1299" y="970"/>
                  </a:lnTo>
                  <a:lnTo>
                    <a:pt x="1302" y="974"/>
                  </a:lnTo>
                  <a:lnTo>
                    <a:pt x="1303" y="976"/>
                  </a:lnTo>
                  <a:lnTo>
                    <a:pt x="1303" y="977"/>
                  </a:lnTo>
                  <a:lnTo>
                    <a:pt x="1305" y="974"/>
                  </a:lnTo>
                  <a:lnTo>
                    <a:pt x="1307" y="973"/>
                  </a:lnTo>
                  <a:lnTo>
                    <a:pt x="1309" y="969"/>
                  </a:lnTo>
                  <a:lnTo>
                    <a:pt x="1309" y="966"/>
                  </a:lnTo>
                  <a:lnTo>
                    <a:pt x="1311" y="961"/>
                  </a:lnTo>
                  <a:lnTo>
                    <a:pt x="1318" y="958"/>
                  </a:lnTo>
                  <a:lnTo>
                    <a:pt x="1328" y="956"/>
                  </a:lnTo>
                  <a:lnTo>
                    <a:pt x="1337" y="961"/>
                  </a:lnTo>
                  <a:lnTo>
                    <a:pt x="1342" y="963"/>
                  </a:lnTo>
                  <a:lnTo>
                    <a:pt x="1344" y="966"/>
                  </a:lnTo>
                  <a:lnTo>
                    <a:pt x="1346" y="969"/>
                  </a:lnTo>
                  <a:lnTo>
                    <a:pt x="1346" y="970"/>
                  </a:lnTo>
                  <a:lnTo>
                    <a:pt x="1347" y="970"/>
                  </a:lnTo>
                  <a:lnTo>
                    <a:pt x="1347" y="972"/>
                  </a:lnTo>
                  <a:lnTo>
                    <a:pt x="1351" y="972"/>
                  </a:lnTo>
                  <a:lnTo>
                    <a:pt x="1353" y="969"/>
                  </a:lnTo>
                  <a:lnTo>
                    <a:pt x="1355" y="966"/>
                  </a:lnTo>
                  <a:lnTo>
                    <a:pt x="1358" y="962"/>
                  </a:lnTo>
                  <a:lnTo>
                    <a:pt x="1359" y="958"/>
                  </a:lnTo>
                  <a:lnTo>
                    <a:pt x="1363" y="954"/>
                  </a:lnTo>
                  <a:lnTo>
                    <a:pt x="1365" y="956"/>
                  </a:lnTo>
                  <a:lnTo>
                    <a:pt x="1363" y="965"/>
                  </a:lnTo>
                  <a:lnTo>
                    <a:pt x="1361" y="976"/>
                  </a:lnTo>
                  <a:lnTo>
                    <a:pt x="1354" y="989"/>
                  </a:lnTo>
                  <a:lnTo>
                    <a:pt x="1354" y="993"/>
                  </a:lnTo>
                  <a:lnTo>
                    <a:pt x="1355" y="993"/>
                  </a:lnTo>
                  <a:lnTo>
                    <a:pt x="1357" y="995"/>
                  </a:lnTo>
                  <a:lnTo>
                    <a:pt x="1359" y="993"/>
                  </a:lnTo>
                  <a:lnTo>
                    <a:pt x="1362" y="993"/>
                  </a:lnTo>
                  <a:lnTo>
                    <a:pt x="1363" y="995"/>
                  </a:lnTo>
                  <a:lnTo>
                    <a:pt x="1365" y="998"/>
                  </a:lnTo>
                  <a:lnTo>
                    <a:pt x="1366" y="999"/>
                  </a:lnTo>
                  <a:lnTo>
                    <a:pt x="1372" y="999"/>
                  </a:lnTo>
                  <a:lnTo>
                    <a:pt x="1374" y="998"/>
                  </a:lnTo>
                  <a:lnTo>
                    <a:pt x="1380" y="998"/>
                  </a:lnTo>
                  <a:lnTo>
                    <a:pt x="1383" y="999"/>
                  </a:lnTo>
                  <a:lnTo>
                    <a:pt x="1384" y="1002"/>
                  </a:lnTo>
                  <a:lnTo>
                    <a:pt x="1389" y="1007"/>
                  </a:lnTo>
                  <a:lnTo>
                    <a:pt x="1395" y="1015"/>
                  </a:lnTo>
                  <a:lnTo>
                    <a:pt x="1402" y="1026"/>
                  </a:lnTo>
                  <a:lnTo>
                    <a:pt x="1407" y="1032"/>
                  </a:lnTo>
                  <a:lnTo>
                    <a:pt x="1413" y="1032"/>
                  </a:lnTo>
                  <a:lnTo>
                    <a:pt x="1420" y="1028"/>
                  </a:lnTo>
                  <a:lnTo>
                    <a:pt x="1429" y="1025"/>
                  </a:lnTo>
                  <a:lnTo>
                    <a:pt x="1440" y="1026"/>
                  </a:lnTo>
                  <a:lnTo>
                    <a:pt x="1451" y="1035"/>
                  </a:lnTo>
                  <a:lnTo>
                    <a:pt x="1462" y="1046"/>
                  </a:lnTo>
                  <a:lnTo>
                    <a:pt x="1473" y="1058"/>
                  </a:lnTo>
                  <a:lnTo>
                    <a:pt x="1480" y="1069"/>
                  </a:lnTo>
                  <a:lnTo>
                    <a:pt x="1484" y="1078"/>
                  </a:lnTo>
                  <a:lnTo>
                    <a:pt x="1488" y="1084"/>
                  </a:lnTo>
                  <a:lnTo>
                    <a:pt x="1492" y="1087"/>
                  </a:lnTo>
                  <a:lnTo>
                    <a:pt x="1497" y="1089"/>
                  </a:lnTo>
                  <a:lnTo>
                    <a:pt x="1500" y="1092"/>
                  </a:lnTo>
                  <a:lnTo>
                    <a:pt x="1502" y="1096"/>
                  </a:lnTo>
                  <a:lnTo>
                    <a:pt x="1502" y="1099"/>
                  </a:lnTo>
                  <a:lnTo>
                    <a:pt x="1503" y="1103"/>
                  </a:lnTo>
                  <a:lnTo>
                    <a:pt x="1503" y="1106"/>
                  </a:lnTo>
                  <a:lnTo>
                    <a:pt x="1500" y="1111"/>
                  </a:lnTo>
                  <a:lnTo>
                    <a:pt x="1492" y="1117"/>
                  </a:lnTo>
                  <a:lnTo>
                    <a:pt x="1482" y="1122"/>
                  </a:lnTo>
                  <a:lnTo>
                    <a:pt x="1473" y="1125"/>
                  </a:lnTo>
                  <a:lnTo>
                    <a:pt x="1467" y="1128"/>
                  </a:lnTo>
                  <a:lnTo>
                    <a:pt x="1466" y="1131"/>
                  </a:lnTo>
                  <a:lnTo>
                    <a:pt x="1466" y="1135"/>
                  </a:lnTo>
                  <a:lnTo>
                    <a:pt x="1467" y="1136"/>
                  </a:lnTo>
                  <a:lnTo>
                    <a:pt x="1470" y="1136"/>
                  </a:lnTo>
                  <a:lnTo>
                    <a:pt x="1474" y="1137"/>
                  </a:lnTo>
                  <a:lnTo>
                    <a:pt x="1485" y="1135"/>
                  </a:lnTo>
                  <a:lnTo>
                    <a:pt x="1488" y="1133"/>
                  </a:lnTo>
                  <a:lnTo>
                    <a:pt x="1492" y="1129"/>
                  </a:lnTo>
                  <a:lnTo>
                    <a:pt x="1493" y="1126"/>
                  </a:lnTo>
                  <a:lnTo>
                    <a:pt x="1497" y="1122"/>
                  </a:lnTo>
                  <a:lnTo>
                    <a:pt x="1500" y="1121"/>
                  </a:lnTo>
                  <a:lnTo>
                    <a:pt x="1504" y="1120"/>
                  </a:lnTo>
                  <a:lnTo>
                    <a:pt x="1508" y="1121"/>
                  </a:lnTo>
                  <a:lnTo>
                    <a:pt x="1514" y="1124"/>
                  </a:lnTo>
                  <a:lnTo>
                    <a:pt x="1515" y="1128"/>
                  </a:lnTo>
                  <a:lnTo>
                    <a:pt x="1515" y="1132"/>
                  </a:lnTo>
                  <a:lnTo>
                    <a:pt x="1514" y="1136"/>
                  </a:lnTo>
                  <a:lnTo>
                    <a:pt x="1511" y="1141"/>
                  </a:lnTo>
                  <a:lnTo>
                    <a:pt x="1508" y="1146"/>
                  </a:lnTo>
                  <a:lnTo>
                    <a:pt x="1504" y="1148"/>
                  </a:lnTo>
                  <a:lnTo>
                    <a:pt x="1502" y="1151"/>
                  </a:lnTo>
                  <a:lnTo>
                    <a:pt x="1497" y="1154"/>
                  </a:lnTo>
                  <a:lnTo>
                    <a:pt x="1495" y="1155"/>
                  </a:lnTo>
                  <a:lnTo>
                    <a:pt x="1493" y="1157"/>
                  </a:lnTo>
                  <a:lnTo>
                    <a:pt x="1493" y="1159"/>
                  </a:lnTo>
                  <a:lnTo>
                    <a:pt x="1496" y="1159"/>
                  </a:lnTo>
                  <a:lnTo>
                    <a:pt x="1500" y="1161"/>
                  </a:lnTo>
                  <a:lnTo>
                    <a:pt x="1510" y="1161"/>
                  </a:lnTo>
                  <a:lnTo>
                    <a:pt x="1511" y="1159"/>
                  </a:lnTo>
                  <a:lnTo>
                    <a:pt x="1511" y="1155"/>
                  </a:lnTo>
                  <a:lnTo>
                    <a:pt x="1514" y="1147"/>
                  </a:lnTo>
                  <a:lnTo>
                    <a:pt x="1519" y="1139"/>
                  </a:lnTo>
                  <a:lnTo>
                    <a:pt x="1522" y="1136"/>
                  </a:lnTo>
                  <a:lnTo>
                    <a:pt x="1523" y="1133"/>
                  </a:lnTo>
                  <a:lnTo>
                    <a:pt x="1525" y="1133"/>
                  </a:lnTo>
                  <a:lnTo>
                    <a:pt x="1526" y="1132"/>
                  </a:lnTo>
                  <a:lnTo>
                    <a:pt x="1528" y="1132"/>
                  </a:lnTo>
                  <a:lnTo>
                    <a:pt x="1529" y="1133"/>
                  </a:lnTo>
                  <a:lnTo>
                    <a:pt x="1532" y="1133"/>
                  </a:lnTo>
                  <a:lnTo>
                    <a:pt x="1540" y="1135"/>
                  </a:lnTo>
                  <a:lnTo>
                    <a:pt x="1549" y="1137"/>
                  </a:lnTo>
                  <a:lnTo>
                    <a:pt x="1558" y="1141"/>
                  </a:lnTo>
                  <a:lnTo>
                    <a:pt x="1566" y="1147"/>
                  </a:lnTo>
                  <a:lnTo>
                    <a:pt x="1575" y="1154"/>
                  </a:lnTo>
                  <a:lnTo>
                    <a:pt x="1586" y="1161"/>
                  </a:lnTo>
                  <a:lnTo>
                    <a:pt x="1595" y="1165"/>
                  </a:lnTo>
                  <a:lnTo>
                    <a:pt x="1604" y="1165"/>
                  </a:lnTo>
                  <a:lnTo>
                    <a:pt x="1612" y="1162"/>
                  </a:lnTo>
                  <a:lnTo>
                    <a:pt x="1619" y="1162"/>
                  </a:lnTo>
                  <a:lnTo>
                    <a:pt x="1627" y="1166"/>
                  </a:lnTo>
                  <a:lnTo>
                    <a:pt x="1636" y="1173"/>
                  </a:lnTo>
                  <a:lnTo>
                    <a:pt x="1642" y="1180"/>
                  </a:lnTo>
                  <a:lnTo>
                    <a:pt x="1649" y="1185"/>
                  </a:lnTo>
                  <a:lnTo>
                    <a:pt x="1657" y="1189"/>
                  </a:lnTo>
                  <a:lnTo>
                    <a:pt x="1666" y="1192"/>
                  </a:lnTo>
                  <a:lnTo>
                    <a:pt x="1672" y="1195"/>
                  </a:lnTo>
                  <a:lnTo>
                    <a:pt x="1682" y="1202"/>
                  </a:lnTo>
                  <a:lnTo>
                    <a:pt x="1689" y="1214"/>
                  </a:lnTo>
                  <a:lnTo>
                    <a:pt x="1693" y="1226"/>
                  </a:lnTo>
                  <a:lnTo>
                    <a:pt x="1693" y="1236"/>
                  </a:lnTo>
                  <a:lnTo>
                    <a:pt x="1690" y="1247"/>
                  </a:lnTo>
                  <a:lnTo>
                    <a:pt x="1686" y="1258"/>
                  </a:lnTo>
                  <a:lnTo>
                    <a:pt x="1682" y="1268"/>
                  </a:lnTo>
                  <a:lnTo>
                    <a:pt x="1681" y="1273"/>
                  </a:lnTo>
                  <a:lnTo>
                    <a:pt x="1678" y="1278"/>
                  </a:lnTo>
                  <a:lnTo>
                    <a:pt x="1672" y="1287"/>
                  </a:lnTo>
                  <a:lnTo>
                    <a:pt x="1666" y="1296"/>
                  </a:lnTo>
                  <a:lnTo>
                    <a:pt x="1656" y="1307"/>
                  </a:lnTo>
                  <a:lnTo>
                    <a:pt x="1646" y="1317"/>
                  </a:lnTo>
                  <a:lnTo>
                    <a:pt x="1638" y="1329"/>
                  </a:lnTo>
                  <a:lnTo>
                    <a:pt x="1637" y="1342"/>
                  </a:lnTo>
                  <a:lnTo>
                    <a:pt x="1640" y="1351"/>
                  </a:lnTo>
                  <a:lnTo>
                    <a:pt x="1641" y="1358"/>
                  </a:lnTo>
                  <a:lnTo>
                    <a:pt x="1641" y="1365"/>
                  </a:lnTo>
                  <a:lnTo>
                    <a:pt x="1638" y="1374"/>
                  </a:lnTo>
                  <a:lnTo>
                    <a:pt x="1636" y="1385"/>
                  </a:lnTo>
                  <a:lnTo>
                    <a:pt x="1633" y="1394"/>
                  </a:lnTo>
                  <a:lnTo>
                    <a:pt x="1633" y="1400"/>
                  </a:lnTo>
                  <a:lnTo>
                    <a:pt x="1634" y="1407"/>
                  </a:lnTo>
                  <a:lnTo>
                    <a:pt x="1631" y="1414"/>
                  </a:lnTo>
                  <a:lnTo>
                    <a:pt x="1627" y="1422"/>
                  </a:lnTo>
                  <a:lnTo>
                    <a:pt x="1622" y="1429"/>
                  </a:lnTo>
                  <a:lnTo>
                    <a:pt x="1616" y="1440"/>
                  </a:lnTo>
                  <a:lnTo>
                    <a:pt x="1612" y="1453"/>
                  </a:lnTo>
                  <a:lnTo>
                    <a:pt x="1607" y="1462"/>
                  </a:lnTo>
                  <a:lnTo>
                    <a:pt x="1603" y="1466"/>
                  </a:lnTo>
                  <a:lnTo>
                    <a:pt x="1595" y="1469"/>
                  </a:lnTo>
                  <a:lnTo>
                    <a:pt x="1586" y="1469"/>
                  </a:lnTo>
                  <a:lnTo>
                    <a:pt x="1577" y="1472"/>
                  </a:lnTo>
                  <a:lnTo>
                    <a:pt x="1570" y="1474"/>
                  </a:lnTo>
                  <a:lnTo>
                    <a:pt x="1563" y="1476"/>
                  </a:lnTo>
                  <a:lnTo>
                    <a:pt x="1559" y="1479"/>
                  </a:lnTo>
                  <a:lnTo>
                    <a:pt x="1558" y="1480"/>
                  </a:lnTo>
                  <a:lnTo>
                    <a:pt x="1556" y="1480"/>
                  </a:lnTo>
                  <a:lnTo>
                    <a:pt x="1554" y="1481"/>
                  </a:lnTo>
                  <a:lnTo>
                    <a:pt x="1548" y="1485"/>
                  </a:lnTo>
                  <a:lnTo>
                    <a:pt x="1538" y="1489"/>
                  </a:lnTo>
                  <a:lnTo>
                    <a:pt x="1530" y="1496"/>
                  </a:lnTo>
                  <a:lnTo>
                    <a:pt x="1521" y="1502"/>
                  </a:lnTo>
                  <a:lnTo>
                    <a:pt x="1517" y="1509"/>
                  </a:lnTo>
                  <a:lnTo>
                    <a:pt x="1517" y="1517"/>
                  </a:lnTo>
                  <a:lnTo>
                    <a:pt x="1519" y="1526"/>
                  </a:lnTo>
                  <a:lnTo>
                    <a:pt x="1521" y="1536"/>
                  </a:lnTo>
                  <a:lnTo>
                    <a:pt x="1519" y="1544"/>
                  </a:lnTo>
                  <a:lnTo>
                    <a:pt x="1517" y="1548"/>
                  </a:lnTo>
                  <a:lnTo>
                    <a:pt x="1514" y="1551"/>
                  </a:lnTo>
                  <a:lnTo>
                    <a:pt x="1512" y="1551"/>
                  </a:lnTo>
                  <a:lnTo>
                    <a:pt x="1510" y="1553"/>
                  </a:lnTo>
                  <a:lnTo>
                    <a:pt x="1508" y="1553"/>
                  </a:lnTo>
                  <a:lnTo>
                    <a:pt x="1506" y="1554"/>
                  </a:lnTo>
                  <a:lnTo>
                    <a:pt x="1499" y="1568"/>
                  </a:lnTo>
                  <a:lnTo>
                    <a:pt x="1496" y="1572"/>
                  </a:lnTo>
                  <a:lnTo>
                    <a:pt x="1492" y="1576"/>
                  </a:lnTo>
                  <a:lnTo>
                    <a:pt x="1489" y="1577"/>
                  </a:lnTo>
                  <a:lnTo>
                    <a:pt x="1488" y="1579"/>
                  </a:lnTo>
                  <a:lnTo>
                    <a:pt x="1485" y="1580"/>
                  </a:lnTo>
                  <a:lnTo>
                    <a:pt x="1478" y="1590"/>
                  </a:lnTo>
                  <a:lnTo>
                    <a:pt x="1476" y="1605"/>
                  </a:lnTo>
                  <a:lnTo>
                    <a:pt x="1471" y="1614"/>
                  </a:lnTo>
                  <a:lnTo>
                    <a:pt x="1462" y="1627"/>
                  </a:lnTo>
                  <a:lnTo>
                    <a:pt x="1450" y="1640"/>
                  </a:lnTo>
                  <a:lnTo>
                    <a:pt x="1440" y="1648"/>
                  </a:lnTo>
                  <a:lnTo>
                    <a:pt x="1430" y="1651"/>
                  </a:lnTo>
                  <a:lnTo>
                    <a:pt x="1421" y="1650"/>
                  </a:lnTo>
                  <a:lnTo>
                    <a:pt x="1411" y="1647"/>
                  </a:lnTo>
                  <a:lnTo>
                    <a:pt x="1406" y="1642"/>
                  </a:lnTo>
                  <a:lnTo>
                    <a:pt x="1402" y="1633"/>
                  </a:lnTo>
                  <a:lnTo>
                    <a:pt x="1399" y="1622"/>
                  </a:lnTo>
                  <a:lnTo>
                    <a:pt x="1398" y="1613"/>
                  </a:lnTo>
                  <a:lnTo>
                    <a:pt x="1398" y="1606"/>
                  </a:lnTo>
                  <a:lnTo>
                    <a:pt x="1396" y="1606"/>
                  </a:lnTo>
                  <a:lnTo>
                    <a:pt x="1395" y="1613"/>
                  </a:lnTo>
                  <a:lnTo>
                    <a:pt x="1391" y="1622"/>
                  </a:lnTo>
                  <a:lnTo>
                    <a:pt x="1389" y="1632"/>
                  </a:lnTo>
                  <a:lnTo>
                    <a:pt x="1389" y="1637"/>
                  </a:lnTo>
                  <a:lnTo>
                    <a:pt x="1392" y="1643"/>
                  </a:lnTo>
                  <a:lnTo>
                    <a:pt x="1406" y="1657"/>
                  </a:lnTo>
                  <a:lnTo>
                    <a:pt x="1411" y="1661"/>
                  </a:lnTo>
                  <a:lnTo>
                    <a:pt x="1414" y="1664"/>
                  </a:lnTo>
                  <a:lnTo>
                    <a:pt x="1415" y="1666"/>
                  </a:lnTo>
                  <a:lnTo>
                    <a:pt x="1414" y="1669"/>
                  </a:lnTo>
                  <a:lnTo>
                    <a:pt x="1414" y="1673"/>
                  </a:lnTo>
                  <a:lnTo>
                    <a:pt x="1411" y="1677"/>
                  </a:lnTo>
                  <a:lnTo>
                    <a:pt x="1409" y="1683"/>
                  </a:lnTo>
                  <a:lnTo>
                    <a:pt x="1403" y="1690"/>
                  </a:lnTo>
                  <a:lnTo>
                    <a:pt x="1399" y="1698"/>
                  </a:lnTo>
                  <a:lnTo>
                    <a:pt x="1394" y="1705"/>
                  </a:lnTo>
                  <a:lnTo>
                    <a:pt x="1391" y="1707"/>
                  </a:lnTo>
                  <a:lnTo>
                    <a:pt x="1385" y="1709"/>
                  </a:lnTo>
                  <a:lnTo>
                    <a:pt x="1376" y="1710"/>
                  </a:lnTo>
                  <a:lnTo>
                    <a:pt x="1365" y="1711"/>
                  </a:lnTo>
                  <a:lnTo>
                    <a:pt x="1354" y="1711"/>
                  </a:lnTo>
                  <a:lnTo>
                    <a:pt x="1347" y="1710"/>
                  </a:lnTo>
                  <a:lnTo>
                    <a:pt x="1344" y="1709"/>
                  </a:lnTo>
                  <a:lnTo>
                    <a:pt x="1342" y="1710"/>
                  </a:lnTo>
                  <a:lnTo>
                    <a:pt x="1339" y="1716"/>
                  </a:lnTo>
                  <a:lnTo>
                    <a:pt x="1339" y="1732"/>
                  </a:lnTo>
                  <a:lnTo>
                    <a:pt x="1340" y="1735"/>
                  </a:lnTo>
                  <a:lnTo>
                    <a:pt x="1340" y="1739"/>
                  </a:lnTo>
                  <a:lnTo>
                    <a:pt x="1339" y="1740"/>
                  </a:lnTo>
                  <a:lnTo>
                    <a:pt x="1333" y="1740"/>
                  </a:lnTo>
                  <a:lnTo>
                    <a:pt x="1325" y="1737"/>
                  </a:lnTo>
                  <a:lnTo>
                    <a:pt x="1318" y="1736"/>
                  </a:lnTo>
                  <a:lnTo>
                    <a:pt x="1311" y="1733"/>
                  </a:lnTo>
                  <a:lnTo>
                    <a:pt x="1306" y="1733"/>
                  </a:lnTo>
                  <a:lnTo>
                    <a:pt x="1305" y="1735"/>
                  </a:lnTo>
                  <a:lnTo>
                    <a:pt x="1305" y="1739"/>
                  </a:lnTo>
                  <a:lnTo>
                    <a:pt x="1309" y="1751"/>
                  </a:lnTo>
                  <a:lnTo>
                    <a:pt x="1311" y="1754"/>
                  </a:lnTo>
                  <a:lnTo>
                    <a:pt x="1314" y="1755"/>
                  </a:lnTo>
                  <a:lnTo>
                    <a:pt x="1320" y="1755"/>
                  </a:lnTo>
                  <a:lnTo>
                    <a:pt x="1321" y="1754"/>
                  </a:lnTo>
                  <a:lnTo>
                    <a:pt x="1324" y="1754"/>
                  </a:lnTo>
                  <a:lnTo>
                    <a:pt x="1325" y="1755"/>
                  </a:lnTo>
                  <a:lnTo>
                    <a:pt x="1325" y="1757"/>
                  </a:lnTo>
                  <a:lnTo>
                    <a:pt x="1321" y="1765"/>
                  </a:lnTo>
                  <a:lnTo>
                    <a:pt x="1316" y="1773"/>
                  </a:lnTo>
                  <a:lnTo>
                    <a:pt x="1309" y="1780"/>
                  </a:lnTo>
                  <a:lnTo>
                    <a:pt x="1303" y="1787"/>
                  </a:lnTo>
                  <a:lnTo>
                    <a:pt x="1298" y="1796"/>
                  </a:lnTo>
                  <a:lnTo>
                    <a:pt x="1284" y="1810"/>
                  </a:lnTo>
                  <a:lnTo>
                    <a:pt x="1280" y="1813"/>
                  </a:lnTo>
                  <a:lnTo>
                    <a:pt x="1279" y="1817"/>
                  </a:lnTo>
                  <a:lnTo>
                    <a:pt x="1279" y="1824"/>
                  </a:lnTo>
                  <a:lnTo>
                    <a:pt x="1283" y="1825"/>
                  </a:lnTo>
                  <a:lnTo>
                    <a:pt x="1290" y="1825"/>
                  </a:lnTo>
                  <a:lnTo>
                    <a:pt x="1296" y="1827"/>
                  </a:lnTo>
                  <a:lnTo>
                    <a:pt x="1301" y="1827"/>
                  </a:lnTo>
                  <a:lnTo>
                    <a:pt x="1301" y="1831"/>
                  </a:lnTo>
                  <a:lnTo>
                    <a:pt x="1299" y="1839"/>
                  </a:lnTo>
                  <a:lnTo>
                    <a:pt x="1296" y="1846"/>
                  </a:lnTo>
                  <a:lnTo>
                    <a:pt x="1294" y="1851"/>
                  </a:lnTo>
                  <a:lnTo>
                    <a:pt x="1288" y="1857"/>
                  </a:lnTo>
                  <a:lnTo>
                    <a:pt x="1279" y="1865"/>
                  </a:lnTo>
                  <a:lnTo>
                    <a:pt x="1270" y="1873"/>
                  </a:lnTo>
                  <a:lnTo>
                    <a:pt x="1264" y="1879"/>
                  </a:lnTo>
                  <a:lnTo>
                    <a:pt x="1260" y="1884"/>
                  </a:lnTo>
                  <a:lnTo>
                    <a:pt x="1257" y="1891"/>
                  </a:lnTo>
                  <a:lnTo>
                    <a:pt x="1257" y="1899"/>
                  </a:lnTo>
                  <a:lnTo>
                    <a:pt x="1258" y="1906"/>
                  </a:lnTo>
                  <a:lnTo>
                    <a:pt x="1262" y="1914"/>
                  </a:lnTo>
                  <a:lnTo>
                    <a:pt x="1269" y="1924"/>
                  </a:lnTo>
                  <a:lnTo>
                    <a:pt x="1279" y="1932"/>
                  </a:lnTo>
                  <a:lnTo>
                    <a:pt x="1287" y="1936"/>
                  </a:lnTo>
                  <a:lnTo>
                    <a:pt x="1295" y="1939"/>
                  </a:lnTo>
                  <a:lnTo>
                    <a:pt x="1305" y="1940"/>
                  </a:lnTo>
                  <a:lnTo>
                    <a:pt x="1313" y="1940"/>
                  </a:lnTo>
                  <a:lnTo>
                    <a:pt x="1314" y="1943"/>
                  </a:lnTo>
                  <a:lnTo>
                    <a:pt x="1310" y="1946"/>
                  </a:lnTo>
                  <a:lnTo>
                    <a:pt x="1291" y="1951"/>
                  </a:lnTo>
                  <a:lnTo>
                    <a:pt x="1286" y="1953"/>
                  </a:lnTo>
                  <a:lnTo>
                    <a:pt x="1281" y="1954"/>
                  </a:lnTo>
                  <a:lnTo>
                    <a:pt x="1273" y="1955"/>
                  </a:lnTo>
                  <a:lnTo>
                    <a:pt x="1265" y="1958"/>
                  </a:lnTo>
                  <a:lnTo>
                    <a:pt x="1257" y="1958"/>
                  </a:lnTo>
                  <a:lnTo>
                    <a:pt x="1250" y="1957"/>
                  </a:lnTo>
                  <a:lnTo>
                    <a:pt x="1240" y="1954"/>
                  </a:lnTo>
                  <a:lnTo>
                    <a:pt x="1234" y="1950"/>
                  </a:lnTo>
                  <a:lnTo>
                    <a:pt x="1228" y="1949"/>
                  </a:lnTo>
                  <a:lnTo>
                    <a:pt x="1227" y="1949"/>
                  </a:lnTo>
                  <a:lnTo>
                    <a:pt x="1228" y="1947"/>
                  </a:lnTo>
                  <a:lnTo>
                    <a:pt x="1229" y="1944"/>
                  </a:lnTo>
                  <a:lnTo>
                    <a:pt x="1236" y="1938"/>
                  </a:lnTo>
                  <a:lnTo>
                    <a:pt x="1242" y="1933"/>
                  </a:lnTo>
                  <a:lnTo>
                    <a:pt x="1244" y="1931"/>
                  </a:lnTo>
                  <a:lnTo>
                    <a:pt x="1246" y="1927"/>
                  </a:lnTo>
                  <a:lnTo>
                    <a:pt x="1246" y="1924"/>
                  </a:lnTo>
                  <a:lnTo>
                    <a:pt x="1244" y="1922"/>
                  </a:lnTo>
                  <a:lnTo>
                    <a:pt x="1243" y="1920"/>
                  </a:lnTo>
                  <a:lnTo>
                    <a:pt x="1242" y="1918"/>
                  </a:lnTo>
                  <a:lnTo>
                    <a:pt x="1239" y="1918"/>
                  </a:lnTo>
                  <a:lnTo>
                    <a:pt x="1238" y="1920"/>
                  </a:lnTo>
                  <a:lnTo>
                    <a:pt x="1235" y="1925"/>
                  </a:lnTo>
                  <a:lnTo>
                    <a:pt x="1234" y="1932"/>
                  </a:lnTo>
                  <a:lnTo>
                    <a:pt x="1231" y="1938"/>
                  </a:lnTo>
                  <a:lnTo>
                    <a:pt x="1225" y="1943"/>
                  </a:lnTo>
                  <a:lnTo>
                    <a:pt x="1223" y="1943"/>
                  </a:lnTo>
                  <a:lnTo>
                    <a:pt x="1220" y="1942"/>
                  </a:lnTo>
                  <a:lnTo>
                    <a:pt x="1216" y="1940"/>
                  </a:lnTo>
                  <a:lnTo>
                    <a:pt x="1213" y="1936"/>
                  </a:lnTo>
                  <a:lnTo>
                    <a:pt x="1208" y="1931"/>
                  </a:lnTo>
                  <a:lnTo>
                    <a:pt x="1203" y="1928"/>
                  </a:lnTo>
                  <a:lnTo>
                    <a:pt x="1198" y="1924"/>
                  </a:lnTo>
                  <a:lnTo>
                    <a:pt x="1194" y="1917"/>
                  </a:lnTo>
                  <a:lnTo>
                    <a:pt x="1193" y="1907"/>
                  </a:lnTo>
                  <a:lnTo>
                    <a:pt x="1193" y="1899"/>
                  </a:lnTo>
                  <a:lnTo>
                    <a:pt x="1190" y="1894"/>
                  </a:lnTo>
                  <a:lnTo>
                    <a:pt x="1188" y="1892"/>
                  </a:lnTo>
                  <a:lnTo>
                    <a:pt x="1183" y="1890"/>
                  </a:lnTo>
                  <a:lnTo>
                    <a:pt x="1180" y="1887"/>
                  </a:lnTo>
                  <a:lnTo>
                    <a:pt x="1179" y="1884"/>
                  </a:lnTo>
                  <a:lnTo>
                    <a:pt x="1179" y="1883"/>
                  </a:lnTo>
                  <a:lnTo>
                    <a:pt x="1180" y="1880"/>
                  </a:lnTo>
                  <a:lnTo>
                    <a:pt x="1186" y="1875"/>
                  </a:lnTo>
                  <a:lnTo>
                    <a:pt x="1187" y="1872"/>
                  </a:lnTo>
                  <a:lnTo>
                    <a:pt x="1187" y="1869"/>
                  </a:lnTo>
                  <a:lnTo>
                    <a:pt x="1186" y="1866"/>
                  </a:lnTo>
                  <a:lnTo>
                    <a:pt x="1183" y="1865"/>
                  </a:lnTo>
                  <a:lnTo>
                    <a:pt x="1182" y="1865"/>
                  </a:lnTo>
                  <a:lnTo>
                    <a:pt x="1176" y="1862"/>
                  </a:lnTo>
                  <a:lnTo>
                    <a:pt x="1175" y="1861"/>
                  </a:lnTo>
                  <a:lnTo>
                    <a:pt x="1173" y="1858"/>
                  </a:lnTo>
                  <a:lnTo>
                    <a:pt x="1175" y="1851"/>
                  </a:lnTo>
                  <a:lnTo>
                    <a:pt x="1177" y="1843"/>
                  </a:lnTo>
                  <a:lnTo>
                    <a:pt x="1180" y="1836"/>
                  </a:lnTo>
                  <a:lnTo>
                    <a:pt x="1183" y="1832"/>
                  </a:lnTo>
                  <a:lnTo>
                    <a:pt x="1183" y="1829"/>
                  </a:lnTo>
                  <a:lnTo>
                    <a:pt x="1182" y="1827"/>
                  </a:lnTo>
                  <a:lnTo>
                    <a:pt x="1179" y="1822"/>
                  </a:lnTo>
                  <a:lnTo>
                    <a:pt x="1176" y="1814"/>
                  </a:lnTo>
                  <a:lnTo>
                    <a:pt x="1177" y="1807"/>
                  </a:lnTo>
                  <a:lnTo>
                    <a:pt x="1180" y="1801"/>
                  </a:lnTo>
                  <a:lnTo>
                    <a:pt x="1194" y="1781"/>
                  </a:lnTo>
                  <a:lnTo>
                    <a:pt x="1199" y="1772"/>
                  </a:lnTo>
                  <a:lnTo>
                    <a:pt x="1201" y="1765"/>
                  </a:lnTo>
                  <a:lnTo>
                    <a:pt x="1199" y="1758"/>
                  </a:lnTo>
                  <a:lnTo>
                    <a:pt x="1197" y="1747"/>
                  </a:lnTo>
                  <a:lnTo>
                    <a:pt x="1195" y="1736"/>
                  </a:lnTo>
                  <a:lnTo>
                    <a:pt x="1197" y="1728"/>
                  </a:lnTo>
                  <a:lnTo>
                    <a:pt x="1199" y="1720"/>
                  </a:lnTo>
                  <a:lnTo>
                    <a:pt x="1202" y="1709"/>
                  </a:lnTo>
                  <a:lnTo>
                    <a:pt x="1202" y="1699"/>
                  </a:lnTo>
                  <a:lnTo>
                    <a:pt x="1197" y="1694"/>
                  </a:lnTo>
                  <a:lnTo>
                    <a:pt x="1195" y="1691"/>
                  </a:lnTo>
                  <a:lnTo>
                    <a:pt x="1195" y="1684"/>
                  </a:lnTo>
                  <a:lnTo>
                    <a:pt x="1197" y="1683"/>
                  </a:lnTo>
                  <a:lnTo>
                    <a:pt x="1198" y="1680"/>
                  </a:lnTo>
                  <a:lnTo>
                    <a:pt x="1201" y="1679"/>
                  </a:lnTo>
                  <a:lnTo>
                    <a:pt x="1202" y="1677"/>
                  </a:lnTo>
                  <a:lnTo>
                    <a:pt x="1203" y="1674"/>
                  </a:lnTo>
                  <a:lnTo>
                    <a:pt x="1203" y="1669"/>
                  </a:lnTo>
                  <a:lnTo>
                    <a:pt x="1205" y="1659"/>
                  </a:lnTo>
                  <a:lnTo>
                    <a:pt x="1209" y="1650"/>
                  </a:lnTo>
                  <a:lnTo>
                    <a:pt x="1213" y="1643"/>
                  </a:lnTo>
                  <a:lnTo>
                    <a:pt x="1217" y="1628"/>
                  </a:lnTo>
                  <a:lnTo>
                    <a:pt x="1223" y="1613"/>
                  </a:lnTo>
                  <a:lnTo>
                    <a:pt x="1224" y="1605"/>
                  </a:lnTo>
                  <a:lnTo>
                    <a:pt x="1223" y="1595"/>
                  </a:lnTo>
                  <a:lnTo>
                    <a:pt x="1220" y="1585"/>
                  </a:lnTo>
                  <a:lnTo>
                    <a:pt x="1219" y="1580"/>
                  </a:lnTo>
                  <a:lnTo>
                    <a:pt x="1219" y="1579"/>
                  </a:lnTo>
                  <a:lnTo>
                    <a:pt x="1224" y="1573"/>
                  </a:lnTo>
                  <a:lnTo>
                    <a:pt x="1227" y="1572"/>
                  </a:lnTo>
                  <a:lnTo>
                    <a:pt x="1228" y="1569"/>
                  </a:lnTo>
                  <a:lnTo>
                    <a:pt x="1228" y="1566"/>
                  </a:lnTo>
                  <a:lnTo>
                    <a:pt x="1225" y="1561"/>
                  </a:lnTo>
                  <a:lnTo>
                    <a:pt x="1225" y="1557"/>
                  </a:lnTo>
                  <a:lnTo>
                    <a:pt x="1228" y="1555"/>
                  </a:lnTo>
                  <a:lnTo>
                    <a:pt x="1231" y="1553"/>
                  </a:lnTo>
                  <a:lnTo>
                    <a:pt x="1236" y="1550"/>
                  </a:lnTo>
                  <a:lnTo>
                    <a:pt x="1239" y="1547"/>
                  </a:lnTo>
                  <a:lnTo>
                    <a:pt x="1240" y="1542"/>
                  </a:lnTo>
                  <a:lnTo>
                    <a:pt x="1240" y="1532"/>
                  </a:lnTo>
                  <a:lnTo>
                    <a:pt x="1238" y="1521"/>
                  </a:lnTo>
                  <a:lnTo>
                    <a:pt x="1236" y="1510"/>
                  </a:lnTo>
                  <a:lnTo>
                    <a:pt x="1238" y="1496"/>
                  </a:lnTo>
                  <a:lnTo>
                    <a:pt x="1239" y="1481"/>
                  </a:lnTo>
                  <a:lnTo>
                    <a:pt x="1240" y="1463"/>
                  </a:lnTo>
                  <a:lnTo>
                    <a:pt x="1242" y="1448"/>
                  </a:lnTo>
                  <a:lnTo>
                    <a:pt x="1243" y="1436"/>
                  </a:lnTo>
                  <a:lnTo>
                    <a:pt x="1243" y="1411"/>
                  </a:lnTo>
                  <a:lnTo>
                    <a:pt x="1239" y="1400"/>
                  </a:lnTo>
                  <a:lnTo>
                    <a:pt x="1231" y="1387"/>
                  </a:lnTo>
                  <a:lnTo>
                    <a:pt x="1214" y="1374"/>
                  </a:lnTo>
                  <a:lnTo>
                    <a:pt x="1208" y="1369"/>
                  </a:lnTo>
                  <a:lnTo>
                    <a:pt x="1202" y="1365"/>
                  </a:lnTo>
                  <a:lnTo>
                    <a:pt x="1198" y="1362"/>
                  </a:lnTo>
                  <a:lnTo>
                    <a:pt x="1193" y="1361"/>
                  </a:lnTo>
                  <a:lnTo>
                    <a:pt x="1182" y="1357"/>
                  </a:lnTo>
                  <a:lnTo>
                    <a:pt x="1172" y="1350"/>
                  </a:lnTo>
                  <a:lnTo>
                    <a:pt x="1164" y="1342"/>
                  </a:lnTo>
                  <a:lnTo>
                    <a:pt x="1160" y="1332"/>
                  </a:lnTo>
                  <a:lnTo>
                    <a:pt x="1157" y="1315"/>
                  </a:lnTo>
                  <a:lnTo>
                    <a:pt x="1150" y="1300"/>
                  </a:lnTo>
                  <a:lnTo>
                    <a:pt x="1146" y="1287"/>
                  </a:lnTo>
                  <a:lnTo>
                    <a:pt x="1143" y="1277"/>
                  </a:lnTo>
                  <a:lnTo>
                    <a:pt x="1138" y="1266"/>
                  </a:lnTo>
                  <a:lnTo>
                    <a:pt x="1132" y="1254"/>
                  </a:lnTo>
                  <a:lnTo>
                    <a:pt x="1128" y="1243"/>
                  </a:lnTo>
                  <a:lnTo>
                    <a:pt x="1127" y="1233"/>
                  </a:lnTo>
                  <a:lnTo>
                    <a:pt x="1124" y="1226"/>
                  </a:lnTo>
                  <a:lnTo>
                    <a:pt x="1104" y="1210"/>
                  </a:lnTo>
                  <a:lnTo>
                    <a:pt x="1100" y="1203"/>
                  </a:lnTo>
                  <a:lnTo>
                    <a:pt x="1100" y="1191"/>
                  </a:lnTo>
                  <a:lnTo>
                    <a:pt x="1102" y="1180"/>
                  </a:lnTo>
                  <a:lnTo>
                    <a:pt x="1106" y="1170"/>
                  </a:lnTo>
                  <a:lnTo>
                    <a:pt x="1108" y="1162"/>
                  </a:lnTo>
                  <a:lnTo>
                    <a:pt x="1106" y="1152"/>
                  </a:lnTo>
                  <a:lnTo>
                    <a:pt x="1105" y="1141"/>
                  </a:lnTo>
                  <a:lnTo>
                    <a:pt x="1104" y="1135"/>
                  </a:lnTo>
                  <a:lnTo>
                    <a:pt x="1105" y="1128"/>
                  </a:lnTo>
                  <a:lnTo>
                    <a:pt x="1109" y="1118"/>
                  </a:lnTo>
                  <a:lnTo>
                    <a:pt x="1115" y="1110"/>
                  </a:lnTo>
                  <a:lnTo>
                    <a:pt x="1120" y="1104"/>
                  </a:lnTo>
                  <a:lnTo>
                    <a:pt x="1126" y="1100"/>
                  </a:lnTo>
                  <a:lnTo>
                    <a:pt x="1132" y="1094"/>
                  </a:lnTo>
                  <a:lnTo>
                    <a:pt x="1138" y="1089"/>
                  </a:lnTo>
                  <a:lnTo>
                    <a:pt x="1142" y="1087"/>
                  </a:lnTo>
                  <a:lnTo>
                    <a:pt x="1145" y="1084"/>
                  </a:lnTo>
                  <a:lnTo>
                    <a:pt x="1146" y="1078"/>
                  </a:lnTo>
                  <a:lnTo>
                    <a:pt x="1147" y="1069"/>
                  </a:lnTo>
                  <a:lnTo>
                    <a:pt x="1150" y="1059"/>
                  </a:lnTo>
                  <a:lnTo>
                    <a:pt x="1152" y="1048"/>
                  </a:lnTo>
                  <a:lnTo>
                    <a:pt x="1150" y="1037"/>
                  </a:lnTo>
                  <a:lnTo>
                    <a:pt x="1147" y="1028"/>
                  </a:lnTo>
                  <a:lnTo>
                    <a:pt x="1145" y="1024"/>
                  </a:lnTo>
                  <a:lnTo>
                    <a:pt x="1142" y="1017"/>
                  </a:lnTo>
                  <a:lnTo>
                    <a:pt x="1138" y="1007"/>
                  </a:lnTo>
                  <a:lnTo>
                    <a:pt x="1132" y="999"/>
                  </a:lnTo>
                  <a:lnTo>
                    <a:pt x="1130" y="996"/>
                  </a:lnTo>
                  <a:lnTo>
                    <a:pt x="1116" y="996"/>
                  </a:lnTo>
                  <a:lnTo>
                    <a:pt x="1116" y="1004"/>
                  </a:lnTo>
                  <a:lnTo>
                    <a:pt x="1115" y="1007"/>
                  </a:lnTo>
                  <a:lnTo>
                    <a:pt x="1112" y="1011"/>
                  </a:lnTo>
                  <a:lnTo>
                    <a:pt x="1109" y="1014"/>
                  </a:lnTo>
                  <a:lnTo>
                    <a:pt x="1105" y="1017"/>
                  </a:lnTo>
                  <a:lnTo>
                    <a:pt x="1102" y="1017"/>
                  </a:lnTo>
                  <a:lnTo>
                    <a:pt x="1100" y="1015"/>
                  </a:lnTo>
                  <a:lnTo>
                    <a:pt x="1097" y="1013"/>
                  </a:lnTo>
                  <a:lnTo>
                    <a:pt x="1095" y="1010"/>
                  </a:lnTo>
                  <a:lnTo>
                    <a:pt x="1094" y="1009"/>
                  </a:lnTo>
                  <a:lnTo>
                    <a:pt x="1089" y="1006"/>
                  </a:lnTo>
                  <a:lnTo>
                    <a:pt x="1080" y="1003"/>
                  </a:lnTo>
                  <a:lnTo>
                    <a:pt x="1076" y="1000"/>
                  </a:lnTo>
                  <a:lnTo>
                    <a:pt x="1074" y="998"/>
                  </a:lnTo>
                  <a:lnTo>
                    <a:pt x="1069" y="992"/>
                  </a:lnTo>
                  <a:lnTo>
                    <a:pt x="1064" y="987"/>
                  </a:lnTo>
                  <a:lnTo>
                    <a:pt x="1053" y="978"/>
                  </a:lnTo>
                  <a:lnTo>
                    <a:pt x="1046" y="976"/>
                  </a:lnTo>
                  <a:lnTo>
                    <a:pt x="1039" y="972"/>
                  </a:lnTo>
                  <a:lnTo>
                    <a:pt x="1034" y="966"/>
                  </a:lnTo>
                  <a:lnTo>
                    <a:pt x="1033" y="956"/>
                  </a:lnTo>
                  <a:lnTo>
                    <a:pt x="1030" y="943"/>
                  </a:lnTo>
                  <a:lnTo>
                    <a:pt x="1026" y="935"/>
                  </a:lnTo>
                  <a:lnTo>
                    <a:pt x="1020" y="929"/>
                  </a:lnTo>
                  <a:lnTo>
                    <a:pt x="1018" y="928"/>
                  </a:lnTo>
                  <a:lnTo>
                    <a:pt x="1015" y="925"/>
                  </a:lnTo>
                  <a:lnTo>
                    <a:pt x="1011" y="924"/>
                  </a:lnTo>
                  <a:lnTo>
                    <a:pt x="1008" y="922"/>
                  </a:lnTo>
                  <a:lnTo>
                    <a:pt x="1004" y="922"/>
                  </a:lnTo>
                  <a:lnTo>
                    <a:pt x="1001" y="924"/>
                  </a:lnTo>
                  <a:lnTo>
                    <a:pt x="997" y="924"/>
                  </a:lnTo>
                  <a:lnTo>
                    <a:pt x="990" y="922"/>
                  </a:lnTo>
                  <a:lnTo>
                    <a:pt x="985" y="918"/>
                  </a:lnTo>
                  <a:lnTo>
                    <a:pt x="979" y="917"/>
                  </a:lnTo>
                  <a:lnTo>
                    <a:pt x="972" y="915"/>
                  </a:lnTo>
                  <a:lnTo>
                    <a:pt x="956" y="902"/>
                  </a:lnTo>
                  <a:lnTo>
                    <a:pt x="951" y="896"/>
                  </a:lnTo>
                  <a:lnTo>
                    <a:pt x="948" y="892"/>
                  </a:lnTo>
                  <a:lnTo>
                    <a:pt x="945" y="889"/>
                  </a:lnTo>
                  <a:lnTo>
                    <a:pt x="942" y="885"/>
                  </a:lnTo>
                  <a:lnTo>
                    <a:pt x="940" y="883"/>
                  </a:lnTo>
                  <a:lnTo>
                    <a:pt x="931" y="880"/>
                  </a:lnTo>
                  <a:lnTo>
                    <a:pt x="927" y="880"/>
                  </a:lnTo>
                  <a:lnTo>
                    <a:pt x="922" y="883"/>
                  </a:lnTo>
                  <a:lnTo>
                    <a:pt x="919" y="885"/>
                  </a:lnTo>
                  <a:lnTo>
                    <a:pt x="918" y="889"/>
                  </a:lnTo>
                  <a:lnTo>
                    <a:pt x="915" y="893"/>
                  </a:lnTo>
                  <a:lnTo>
                    <a:pt x="912" y="896"/>
                  </a:lnTo>
                  <a:lnTo>
                    <a:pt x="910" y="896"/>
                  </a:lnTo>
                  <a:lnTo>
                    <a:pt x="907" y="895"/>
                  </a:lnTo>
                  <a:lnTo>
                    <a:pt x="894" y="883"/>
                  </a:lnTo>
                  <a:lnTo>
                    <a:pt x="890" y="881"/>
                  </a:lnTo>
                  <a:lnTo>
                    <a:pt x="884" y="883"/>
                  </a:lnTo>
                  <a:lnTo>
                    <a:pt x="864" y="885"/>
                  </a:lnTo>
                  <a:lnTo>
                    <a:pt x="858" y="883"/>
                  </a:lnTo>
                  <a:lnTo>
                    <a:pt x="849" y="869"/>
                  </a:lnTo>
                  <a:lnTo>
                    <a:pt x="847" y="861"/>
                  </a:lnTo>
                  <a:lnTo>
                    <a:pt x="847" y="856"/>
                  </a:lnTo>
                  <a:lnTo>
                    <a:pt x="844" y="848"/>
                  </a:lnTo>
                  <a:lnTo>
                    <a:pt x="837" y="843"/>
                  </a:lnTo>
                  <a:lnTo>
                    <a:pt x="827" y="839"/>
                  </a:lnTo>
                  <a:lnTo>
                    <a:pt x="818" y="836"/>
                  </a:lnTo>
                  <a:lnTo>
                    <a:pt x="810" y="835"/>
                  </a:lnTo>
                  <a:lnTo>
                    <a:pt x="804" y="832"/>
                  </a:lnTo>
                  <a:lnTo>
                    <a:pt x="799" y="825"/>
                  </a:lnTo>
                  <a:lnTo>
                    <a:pt x="795" y="817"/>
                  </a:lnTo>
                  <a:lnTo>
                    <a:pt x="792" y="809"/>
                  </a:lnTo>
                  <a:lnTo>
                    <a:pt x="793" y="803"/>
                  </a:lnTo>
                  <a:lnTo>
                    <a:pt x="793" y="798"/>
                  </a:lnTo>
                  <a:lnTo>
                    <a:pt x="792" y="789"/>
                  </a:lnTo>
                  <a:lnTo>
                    <a:pt x="788" y="781"/>
                  </a:lnTo>
                  <a:lnTo>
                    <a:pt x="788" y="780"/>
                  </a:lnTo>
                  <a:lnTo>
                    <a:pt x="781" y="773"/>
                  </a:lnTo>
                  <a:lnTo>
                    <a:pt x="778" y="769"/>
                  </a:lnTo>
                  <a:lnTo>
                    <a:pt x="773" y="763"/>
                  </a:lnTo>
                  <a:lnTo>
                    <a:pt x="767" y="761"/>
                  </a:lnTo>
                  <a:lnTo>
                    <a:pt x="763" y="758"/>
                  </a:lnTo>
                  <a:lnTo>
                    <a:pt x="759" y="751"/>
                  </a:lnTo>
                  <a:lnTo>
                    <a:pt x="745" y="732"/>
                  </a:lnTo>
                  <a:lnTo>
                    <a:pt x="740" y="722"/>
                  </a:lnTo>
                  <a:lnTo>
                    <a:pt x="734" y="715"/>
                  </a:lnTo>
                  <a:lnTo>
                    <a:pt x="728" y="707"/>
                  </a:lnTo>
                  <a:lnTo>
                    <a:pt x="718" y="698"/>
                  </a:lnTo>
                  <a:lnTo>
                    <a:pt x="702" y="678"/>
                  </a:lnTo>
                  <a:lnTo>
                    <a:pt x="698" y="670"/>
                  </a:lnTo>
                  <a:lnTo>
                    <a:pt x="692" y="654"/>
                  </a:lnTo>
                  <a:lnTo>
                    <a:pt x="689" y="648"/>
                  </a:lnTo>
                  <a:lnTo>
                    <a:pt x="685" y="648"/>
                  </a:lnTo>
                  <a:lnTo>
                    <a:pt x="683" y="650"/>
                  </a:lnTo>
                  <a:lnTo>
                    <a:pt x="677" y="656"/>
                  </a:lnTo>
                  <a:lnTo>
                    <a:pt x="678" y="663"/>
                  </a:lnTo>
                  <a:lnTo>
                    <a:pt x="684" y="670"/>
                  </a:lnTo>
                  <a:lnTo>
                    <a:pt x="691" y="678"/>
                  </a:lnTo>
                  <a:lnTo>
                    <a:pt x="696" y="685"/>
                  </a:lnTo>
                  <a:lnTo>
                    <a:pt x="700" y="693"/>
                  </a:lnTo>
                  <a:lnTo>
                    <a:pt x="706" y="703"/>
                  </a:lnTo>
                  <a:lnTo>
                    <a:pt x="722" y="722"/>
                  </a:lnTo>
                  <a:lnTo>
                    <a:pt x="725" y="732"/>
                  </a:lnTo>
                  <a:lnTo>
                    <a:pt x="726" y="740"/>
                  </a:lnTo>
                  <a:lnTo>
                    <a:pt x="729" y="747"/>
                  </a:lnTo>
                  <a:lnTo>
                    <a:pt x="734" y="751"/>
                  </a:lnTo>
                  <a:lnTo>
                    <a:pt x="748" y="765"/>
                  </a:lnTo>
                  <a:lnTo>
                    <a:pt x="751" y="772"/>
                  </a:lnTo>
                  <a:lnTo>
                    <a:pt x="748" y="778"/>
                  </a:lnTo>
                  <a:lnTo>
                    <a:pt x="743" y="781"/>
                  </a:lnTo>
                  <a:lnTo>
                    <a:pt x="737" y="778"/>
                  </a:lnTo>
                  <a:lnTo>
                    <a:pt x="732" y="773"/>
                  </a:lnTo>
                  <a:lnTo>
                    <a:pt x="728" y="767"/>
                  </a:lnTo>
                  <a:lnTo>
                    <a:pt x="725" y="765"/>
                  </a:lnTo>
                  <a:lnTo>
                    <a:pt x="724" y="765"/>
                  </a:lnTo>
                  <a:lnTo>
                    <a:pt x="715" y="761"/>
                  </a:lnTo>
                  <a:lnTo>
                    <a:pt x="713" y="755"/>
                  </a:lnTo>
                  <a:lnTo>
                    <a:pt x="713" y="752"/>
                  </a:lnTo>
                  <a:lnTo>
                    <a:pt x="710" y="745"/>
                  </a:lnTo>
                  <a:lnTo>
                    <a:pt x="703" y="737"/>
                  </a:lnTo>
                  <a:lnTo>
                    <a:pt x="696" y="728"/>
                  </a:lnTo>
                  <a:lnTo>
                    <a:pt x="693" y="724"/>
                  </a:lnTo>
                  <a:lnTo>
                    <a:pt x="688" y="721"/>
                  </a:lnTo>
                  <a:lnTo>
                    <a:pt x="683" y="721"/>
                  </a:lnTo>
                  <a:lnTo>
                    <a:pt x="680" y="722"/>
                  </a:lnTo>
                  <a:lnTo>
                    <a:pt x="673" y="722"/>
                  </a:lnTo>
                  <a:lnTo>
                    <a:pt x="672" y="721"/>
                  </a:lnTo>
                  <a:lnTo>
                    <a:pt x="672" y="715"/>
                  </a:lnTo>
                  <a:lnTo>
                    <a:pt x="676" y="707"/>
                  </a:lnTo>
                  <a:lnTo>
                    <a:pt x="678" y="704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80" y="693"/>
                  </a:lnTo>
                  <a:lnTo>
                    <a:pt x="674" y="688"/>
                  </a:lnTo>
                  <a:lnTo>
                    <a:pt x="670" y="685"/>
                  </a:lnTo>
                  <a:lnTo>
                    <a:pt x="667" y="684"/>
                  </a:lnTo>
                  <a:lnTo>
                    <a:pt x="663" y="680"/>
                  </a:lnTo>
                  <a:lnTo>
                    <a:pt x="659" y="670"/>
                  </a:lnTo>
                  <a:lnTo>
                    <a:pt x="654" y="659"/>
                  </a:lnTo>
                  <a:lnTo>
                    <a:pt x="650" y="647"/>
                  </a:lnTo>
                  <a:lnTo>
                    <a:pt x="644" y="635"/>
                  </a:lnTo>
                  <a:lnTo>
                    <a:pt x="636" y="619"/>
                  </a:lnTo>
                  <a:lnTo>
                    <a:pt x="628" y="611"/>
                  </a:lnTo>
                  <a:lnTo>
                    <a:pt x="620" y="608"/>
                  </a:lnTo>
                  <a:lnTo>
                    <a:pt x="611" y="607"/>
                  </a:lnTo>
                  <a:lnTo>
                    <a:pt x="602" y="604"/>
                  </a:lnTo>
                  <a:lnTo>
                    <a:pt x="594" y="600"/>
                  </a:lnTo>
                  <a:lnTo>
                    <a:pt x="587" y="596"/>
                  </a:lnTo>
                  <a:lnTo>
                    <a:pt x="584" y="591"/>
                  </a:lnTo>
                  <a:lnTo>
                    <a:pt x="583" y="581"/>
                  </a:lnTo>
                  <a:lnTo>
                    <a:pt x="577" y="559"/>
                  </a:lnTo>
                  <a:lnTo>
                    <a:pt x="572" y="550"/>
                  </a:lnTo>
                  <a:lnTo>
                    <a:pt x="564" y="537"/>
                  </a:lnTo>
                  <a:lnTo>
                    <a:pt x="558" y="524"/>
                  </a:lnTo>
                  <a:lnTo>
                    <a:pt x="554" y="510"/>
                  </a:lnTo>
                  <a:lnTo>
                    <a:pt x="553" y="497"/>
                  </a:lnTo>
                  <a:lnTo>
                    <a:pt x="554" y="487"/>
                  </a:lnTo>
                  <a:lnTo>
                    <a:pt x="554" y="474"/>
                  </a:lnTo>
                  <a:lnTo>
                    <a:pt x="555" y="459"/>
                  </a:lnTo>
                  <a:lnTo>
                    <a:pt x="557" y="448"/>
                  </a:lnTo>
                  <a:lnTo>
                    <a:pt x="557" y="440"/>
                  </a:lnTo>
                  <a:lnTo>
                    <a:pt x="555" y="432"/>
                  </a:lnTo>
                  <a:lnTo>
                    <a:pt x="553" y="422"/>
                  </a:lnTo>
                  <a:lnTo>
                    <a:pt x="550" y="415"/>
                  </a:lnTo>
                  <a:lnTo>
                    <a:pt x="549" y="410"/>
                  </a:lnTo>
                  <a:lnTo>
                    <a:pt x="549" y="407"/>
                  </a:lnTo>
                  <a:lnTo>
                    <a:pt x="544" y="395"/>
                  </a:lnTo>
                  <a:lnTo>
                    <a:pt x="542" y="393"/>
                  </a:lnTo>
                  <a:lnTo>
                    <a:pt x="538" y="391"/>
                  </a:lnTo>
                  <a:lnTo>
                    <a:pt x="529" y="386"/>
                  </a:lnTo>
                  <a:lnTo>
                    <a:pt x="523" y="381"/>
                  </a:lnTo>
                  <a:lnTo>
                    <a:pt x="514" y="380"/>
                  </a:lnTo>
                  <a:lnTo>
                    <a:pt x="508" y="377"/>
                  </a:lnTo>
                  <a:lnTo>
                    <a:pt x="503" y="370"/>
                  </a:lnTo>
                  <a:lnTo>
                    <a:pt x="502" y="360"/>
                  </a:lnTo>
                  <a:lnTo>
                    <a:pt x="503" y="352"/>
                  </a:lnTo>
                  <a:lnTo>
                    <a:pt x="503" y="345"/>
                  </a:lnTo>
                  <a:lnTo>
                    <a:pt x="499" y="337"/>
                  </a:lnTo>
                  <a:lnTo>
                    <a:pt x="495" y="332"/>
                  </a:lnTo>
                  <a:lnTo>
                    <a:pt x="490" y="329"/>
                  </a:lnTo>
                  <a:lnTo>
                    <a:pt x="486" y="326"/>
                  </a:lnTo>
                  <a:lnTo>
                    <a:pt x="480" y="319"/>
                  </a:lnTo>
                  <a:lnTo>
                    <a:pt x="475" y="311"/>
                  </a:lnTo>
                  <a:lnTo>
                    <a:pt x="472" y="303"/>
                  </a:lnTo>
                  <a:lnTo>
                    <a:pt x="471" y="300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62" y="299"/>
                  </a:lnTo>
                  <a:lnTo>
                    <a:pt x="464" y="302"/>
                  </a:lnTo>
                  <a:lnTo>
                    <a:pt x="464" y="313"/>
                  </a:lnTo>
                  <a:lnTo>
                    <a:pt x="465" y="315"/>
                  </a:lnTo>
                  <a:lnTo>
                    <a:pt x="471" y="321"/>
                  </a:lnTo>
                  <a:lnTo>
                    <a:pt x="473" y="329"/>
                  </a:lnTo>
                  <a:lnTo>
                    <a:pt x="473" y="336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2" y="339"/>
                  </a:lnTo>
                  <a:lnTo>
                    <a:pt x="456" y="333"/>
                  </a:lnTo>
                  <a:lnTo>
                    <a:pt x="447" y="328"/>
                  </a:lnTo>
                  <a:lnTo>
                    <a:pt x="442" y="322"/>
                  </a:lnTo>
                  <a:lnTo>
                    <a:pt x="441" y="313"/>
                  </a:lnTo>
                  <a:lnTo>
                    <a:pt x="439" y="304"/>
                  </a:lnTo>
                  <a:lnTo>
                    <a:pt x="441" y="295"/>
                  </a:lnTo>
                  <a:lnTo>
                    <a:pt x="441" y="289"/>
                  </a:lnTo>
                  <a:lnTo>
                    <a:pt x="438" y="284"/>
                  </a:lnTo>
                  <a:lnTo>
                    <a:pt x="432" y="281"/>
                  </a:lnTo>
                  <a:lnTo>
                    <a:pt x="425" y="278"/>
                  </a:lnTo>
                  <a:lnTo>
                    <a:pt x="419" y="277"/>
                  </a:lnTo>
                  <a:lnTo>
                    <a:pt x="412" y="277"/>
                  </a:lnTo>
                  <a:lnTo>
                    <a:pt x="406" y="271"/>
                  </a:lnTo>
                  <a:lnTo>
                    <a:pt x="406" y="267"/>
                  </a:lnTo>
                  <a:lnTo>
                    <a:pt x="405" y="262"/>
                  </a:lnTo>
                  <a:lnTo>
                    <a:pt x="401" y="251"/>
                  </a:lnTo>
                  <a:lnTo>
                    <a:pt x="394" y="243"/>
                  </a:lnTo>
                  <a:lnTo>
                    <a:pt x="386" y="237"/>
                  </a:lnTo>
                  <a:lnTo>
                    <a:pt x="372" y="234"/>
                  </a:lnTo>
                  <a:lnTo>
                    <a:pt x="360" y="232"/>
                  </a:lnTo>
                  <a:lnTo>
                    <a:pt x="346" y="228"/>
                  </a:lnTo>
                  <a:lnTo>
                    <a:pt x="334" y="225"/>
                  </a:lnTo>
                  <a:lnTo>
                    <a:pt x="324" y="223"/>
                  </a:lnTo>
                  <a:lnTo>
                    <a:pt x="317" y="222"/>
                  </a:lnTo>
                  <a:lnTo>
                    <a:pt x="304" y="214"/>
                  </a:lnTo>
                  <a:lnTo>
                    <a:pt x="297" y="211"/>
                  </a:lnTo>
                  <a:lnTo>
                    <a:pt x="286" y="214"/>
                  </a:lnTo>
                  <a:lnTo>
                    <a:pt x="272" y="206"/>
                  </a:lnTo>
                  <a:lnTo>
                    <a:pt x="267" y="204"/>
                  </a:lnTo>
                  <a:lnTo>
                    <a:pt x="263" y="207"/>
                  </a:lnTo>
                  <a:lnTo>
                    <a:pt x="261" y="214"/>
                  </a:lnTo>
                  <a:lnTo>
                    <a:pt x="257" y="222"/>
                  </a:lnTo>
                  <a:lnTo>
                    <a:pt x="252" y="230"/>
                  </a:lnTo>
                  <a:lnTo>
                    <a:pt x="244" y="233"/>
                  </a:lnTo>
                  <a:lnTo>
                    <a:pt x="237" y="230"/>
                  </a:lnTo>
                  <a:lnTo>
                    <a:pt x="230" y="226"/>
                  </a:lnTo>
                  <a:lnTo>
                    <a:pt x="226" y="228"/>
                  </a:lnTo>
                  <a:lnTo>
                    <a:pt x="223" y="229"/>
                  </a:lnTo>
                  <a:lnTo>
                    <a:pt x="220" y="232"/>
                  </a:lnTo>
                  <a:lnTo>
                    <a:pt x="215" y="234"/>
                  </a:lnTo>
                  <a:lnTo>
                    <a:pt x="208" y="234"/>
                  </a:lnTo>
                  <a:lnTo>
                    <a:pt x="207" y="232"/>
                  </a:lnTo>
                  <a:lnTo>
                    <a:pt x="207" y="229"/>
                  </a:lnTo>
                  <a:lnTo>
                    <a:pt x="208" y="225"/>
                  </a:lnTo>
                  <a:lnTo>
                    <a:pt x="209" y="219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08" y="210"/>
                  </a:lnTo>
                  <a:lnTo>
                    <a:pt x="205" y="211"/>
                  </a:lnTo>
                  <a:lnTo>
                    <a:pt x="201" y="214"/>
                  </a:lnTo>
                  <a:lnTo>
                    <a:pt x="196" y="222"/>
                  </a:lnTo>
                  <a:lnTo>
                    <a:pt x="194" y="228"/>
                  </a:lnTo>
                  <a:lnTo>
                    <a:pt x="194" y="234"/>
                  </a:lnTo>
                  <a:lnTo>
                    <a:pt x="192" y="237"/>
                  </a:lnTo>
                  <a:lnTo>
                    <a:pt x="190" y="240"/>
                  </a:lnTo>
                  <a:lnTo>
                    <a:pt x="186" y="243"/>
                  </a:lnTo>
                  <a:lnTo>
                    <a:pt x="182" y="247"/>
                  </a:lnTo>
                  <a:lnTo>
                    <a:pt x="179" y="248"/>
                  </a:lnTo>
                  <a:lnTo>
                    <a:pt x="200" y="248"/>
                  </a:lnTo>
                  <a:lnTo>
                    <a:pt x="201" y="249"/>
                  </a:lnTo>
                  <a:lnTo>
                    <a:pt x="201" y="252"/>
                  </a:lnTo>
                  <a:lnTo>
                    <a:pt x="200" y="255"/>
                  </a:lnTo>
                  <a:lnTo>
                    <a:pt x="200" y="258"/>
                  </a:lnTo>
                  <a:lnTo>
                    <a:pt x="199" y="262"/>
                  </a:lnTo>
                  <a:lnTo>
                    <a:pt x="189" y="271"/>
                  </a:lnTo>
                  <a:lnTo>
                    <a:pt x="181" y="277"/>
                  </a:lnTo>
                  <a:lnTo>
                    <a:pt x="173" y="278"/>
                  </a:lnTo>
                  <a:lnTo>
                    <a:pt x="168" y="277"/>
                  </a:lnTo>
                  <a:lnTo>
                    <a:pt x="166" y="274"/>
                  </a:lnTo>
                  <a:lnTo>
                    <a:pt x="164" y="271"/>
                  </a:lnTo>
                  <a:lnTo>
                    <a:pt x="162" y="269"/>
                  </a:lnTo>
                  <a:lnTo>
                    <a:pt x="160" y="266"/>
                  </a:lnTo>
                  <a:lnTo>
                    <a:pt x="157" y="265"/>
                  </a:lnTo>
                  <a:lnTo>
                    <a:pt x="153" y="267"/>
                  </a:lnTo>
                  <a:lnTo>
                    <a:pt x="148" y="274"/>
                  </a:lnTo>
                  <a:lnTo>
                    <a:pt x="140" y="284"/>
                  </a:lnTo>
                  <a:lnTo>
                    <a:pt x="127" y="293"/>
                  </a:lnTo>
                  <a:lnTo>
                    <a:pt x="118" y="297"/>
                  </a:lnTo>
                  <a:lnTo>
                    <a:pt x="111" y="296"/>
                  </a:lnTo>
                  <a:lnTo>
                    <a:pt x="106" y="293"/>
                  </a:lnTo>
                  <a:lnTo>
                    <a:pt x="101" y="292"/>
                  </a:lnTo>
                  <a:lnTo>
                    <a:pt x="97" y="292"/>
                  </a:lnTo>
                  <a:lnTo>
                    <a:pt x="89" y="296"/>
                  </a:lnTo>
                  <a:lnTo>
                    <a:pt x="77" y="302"/>
                  </a:lnTo>
                  <a:lnTo>
                    <a:pt x="63" y="306"/>
                  </a:lnTo>
                  <a:lnTo>
                    <a:pt x="54" y="308"/>
                  </a:lnTo>
                  <a:lnTo>
                    <a:pt x="51" y="308"/>
                  </a:lnTo>
                  <a:lnTo>
                    <a:pt x="48" y="307"/>
                  </a:lnTo>
                  <a:lnTo>
                    <a:pt x="47" y="304"/>
                  </a:lnTo>
                  <a:lnTo>
                    <a:pt x="47" y="299"/>
                  </a:lnTo>
                  <a:lnTo>
                    <a:pt x="48" y="297"/>
                  </a:lnTo>
                  <a:lnTo>
                    <a:pt x="49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6" y="288"/>
                  </a:lnTo>
                  <a:lnTo>
                    <a:pt x="75" y="284"/>
                  </a:lnTo>
                  <a:lnTo>
                    <a:pt x="89" y="276"/>
                  </a:lnTo>
                  <a:lnTo>
                    <a:pt x="100" y="270"/>
                  </a:lnTo>
                  <a:lnTo>
                    <a:pt x="110" y="265"/>
                  </a:lnTo>
                  <a:lnTo>
                    <a:pt x="118" y="262"/>
                  </a:lnTo>
                  <a:lnTo>
                    <a:pt x="122" y="259"/>
                  </a:lnTo>
                  <a:lnTo>
                    <a:pt x="125" y="256"/>
                  </a:lnTo>
                  <a:lnTo>
                    <a:pt x="129" y="254"/>
                  </a:lnTo>
                  <a:lnTo>
                    <a:pt x="132" y="251"/>
                  </a:lnTo>
                  <a:lnTo>
                    <a:pt x="133" y="247"/>
                  </a:lnTo>
                  <a:lnTo>
                    <a:pt x="132" y="244"/>
                  </a:lnTo>
                  <a:lnTo>
                    <a:pt x="129" y="241"/>
                  </a:lnTo>
                  <a:lnTo>
                    <a:pt x="123" y="241"/>
                  </a:lnTo>
                  <a:lnTo>
                    <a:pt x="119" y="243"/>
                  </a:lnTo>
                  <a:lnTo>
                    <a:pt x="116" y="244"/>
                  </a:lnTo>
                  <a:lnTo>
                    <a:pt x="115" y="245"/>
                  </a:lnTo>
                  <a:lnTo>
                    <a:pt x="112" y="247"/>
                  </a:lnTo>
                  <a:lnTo>
                    <a:pt x="99" y="233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93" y="236"/>
                  </a:lnTo>
                  <a:lnTo>
                    <a:pt x="90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6" y="244"/>
                  </a:lnTo>
                  <a:lnTo>
                    <a:pt x="85" y="243"/>
                  </a:lnTo>
                  <a:lnTo>
                    <a:pt x="82" y="241"/>
                  </a:lnTo>
                  <a:lnTo>
                    <a:pt x="81" y="239"/>
                  </a:lnTo>
                  <a:lnTo>
                    <a:pt x="78" y="236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6" y="223"/>
                  </a:lnTo>
                  <a:lnTo>
                    <a:pt x="60" y="228"/>
                  </a:lnTo>
                  <a:lnTo>
                    <a:pt x="54" y="230"/>
                  </a:lnTo>
                  <a:lnTo>
                    <a:pt x="49" y="232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7" y="217"/>
                  </a:lnTo>
                  <a:lnTo>
                    <a:pt x="30" y="208"/>
                  </a:lnTo>
                  <a:lnTo>
                    <a:pt x="25" y="200"/>
                  </a:lnTo>
                  <a:lnTo>
                    <a:pt x="23" y="196"/>
                  </a:lnTo>
                  <a:lnTo>
                    <a:pt x="23" y="193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6" y="182"/>
                  </a:lnTo>
                  <a:lnTo>
                    <a:pt x="40" y="180"/>
                  </a:lnTo>
                  <a:lnTo>
                    <a:pt x="51" y="173"/>
                  </a:lnTo>
                  <a:lnTo>
                    <a:pt x="63" y="170"/>
                  </a:lnTo>
                  <a:lnTo>
                    <a:pt x="80" y="170"/>
                  </a:lnTo>
                  <a:lnTo>
                    <a:pt x="84" y="169"/>
                  </a:lnTo>
                  <a:lnTo>
                    <a:pt x="86" y="166"/>
                  </a:lnTo>
                  <a:lnTo>
                    <a:pt x="89" y="162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1" y="152"/>
                  </a:lnTo>
                  <a:lnTo>
                    <a:pt x="77" y="154"/>
                  </a:lnTo>
                  <a:lnTo>
                    <a:pt x="71" y="156"/>
                  </a:lnTo>
                  <a:lnTo>
                    <a:pt x="65" y="160"/>
                  </a:lnTo>
                  <a:lnTo>
                    <a:pt x="58" y="162"/>
                  </a:lnTo>
                  <a:lnTo>
                    <a:pt x="45" y="162"/>
                  </a:lnTo>
                  <a:lnTo>
                    <a:pt x="36" y="160"/>
                  </a:lnTo>
                  <a:lnTo>
                    <a:pt x="25" y="158"/>
                  </a:lnTo>
                  <a:lnTo>
                    <a:pt x="15" y="154"/>
                  </a:lnTo>
                  <a:lnTo>
                    <a:pt x="11" y="151"/>
                  </a:lnTo>
                  <a:lnTo>
                    <a:pt x="6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11" y="130"/>
                  </a:lnTo>
                  <a:lnTo>
                    <a:pt x="22" y="128"/>
                  </a:lnTo>
                  <a:lnTo>
                    <a:pt x="34" y="125"/>
                  </a:lnTo>
                  <a:lnTo>
                    <a:pt x="47" y="118"/>
                  </a:lnTo>
                  <a:lnTo>
                    <a:pt x="54" y="125"/>
                  </a:lnTo>
                  <a:lnTo>
                    <a:pt x="66" y="132"/>
                  </a:lnTo>
                  <a:lnTo>
                    <a:pt x="81" y="134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0" y="118"/>
                  </a:lnTo>
                  <a:lnTo>
                    <a:pt x="74" y="115"/>
                  </a:lnTo>
                  <a:lnTo>
                    <a:pt x="71" y="115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1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9" y="102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6" y="78"/>
                  </a:lnTo>
                  <a:lnTo>
                    <a:pt x="40" y="77"/>
                  </a:lnTo>
                  <a:lnTo>
                    <a:pt x="43" y="75"/>
                  </a:lnTo>
                  <a:lnTo>
                    <a:pt x="55" y="75"/>
                  </a:lnTo>
                  <a:lnTo>
                    <a:pt x="58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75" y="69"/>
                  </a:lnTo>
                  <a:lnTo>
                    <a:pt x="84" y="65"/>
                  </a:lnTo>
                  <a:lnTo>
                    <a:pt x="92" y="62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108" y="62"/>
                  </a:lnTo>
                  <a:lnTo>
                    <a:pt x="116" y="60"/>
                  </a:lnTo>
                  <a:lnTo>
                    <a:pt x="123" y="58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2" y="49"/>
                  </a:lnTo>
                  <a:lnTo>
                    <a:pt x="134" y="44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8" y="48"/>
                  </a:lnTo>
                  <a:lnTo>
                    <a:pt x="153" y="54"/>
                  </a:lnTo>
                  <a:lnTo>
                    <a:pt x="163" y="54"/>
                  </a:lnTo>
                  <a:lnTo>
                    <a:pt x="168" y="51"/>
                  </a:lnTo>
                  <a:lnTo>
                    <a:pt x="173" y="51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90" y="55"/>
                  </a:lnTo>
                  <a:lnTo>
                    <a:pt x="194" y="55"/>
                  </a:lnTo>
                  <a:lnTo>
                    <a:pt x="201" y="54"/>
                  </a:lnTo>
                  <a:lnTo>
                    <a:pt x="218" y="51"/>
                  </a:lnTo>
                  <a:lnTo>
                    <a:pt x="224" y="51"/>
                  </a:lnTo>
                  <a:lnTo>
                    <a:pt x="234" y="54"/>
                  </a:lnTo>
                  <a:lnTo>
                    <a:pt x="253" y="62"/>
                  </a:lnTo>
                  <a:lnTo>
                    <a:pt x="260" y="63"/>
                  </a:lnTo>
                  <a:lnTo>
                    <a:pt x="267" y="63"/>
                  </a:lnTo>
                  <a:lnTo>
                    <a:pt x="278" y="62"/>
                  </a:lnTo>
                  <a:lnTo>
                    <a:pt x="290" y="60"/>
                  </a:lnTo>
                  <a:lnTo>
                    <a:pt x="302" y="58"/>
                  </a:lnTo>
                  <a:lnTo>
                    <a:pt x="312" y="56"/>
                  </a:lnTo>
                  <a:lnTo>
                    <a:pt x="317" y="55"/>
                  </a:lnTo>
                  <a:lnTo>
                    <a:pt x="322" y="58"/>
                  </a:lnTo>
                  <a:lnTo>
                    <a:pt x="335" y="69"/>
                  </a:lnTo>
                  <a:lnTo>
                    <a:pt x="343" y="74"/>
                  </a:lnTo>
                  <a:lnTo>
                    <a:pt x="352" y="74"/>
                  </a:lnTo>
                  <a:lnTo>
                    <a:pt x="361" y="73"/>
                  </a:lnTo>
                  <a:lnTo>
                    <a:pt x="367" y="74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82" y="81"/>
                  </a:lnTo>
                  <a:lnTo>
                    <a:pt x="390" y="89"/>
                  </a:lnTo>
                  <a:lnTo>
                    <a:pt x="393" y="91"/>
                  </a:lnTo>
                  <a:lnTo>
                    <a:pt x="398" y="88"/>
                  </a:lnTo>
                  <a:lnTo>
                    <a:pt x="402" y="85"/>
                  </a:lnTo>
                  <a:lnTo>
                    <a:pt x="405" y="82"/>
                  </a:lnTo>
                  <a:lnTo>
                    <a:pt x="409" y="80"/>
                  </a:lnTo>
                  <a:lnTo>
                    <a:pt x="410" y="77"/>
                  </a:lnTo>
                  <a:lnTo>
                    <a:pt x="412" y="75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6" y="71"/>
                  </a:lnTo>
                  <a:lnTo>
                    <a:pt x="424" y="71"/>
                  </a:lnTo>
                  <a:lnTo>
                    <a:pt x="434" y="74"/>
                  </a:lnTo>
                  <a:lnTo>
                    <a:pt x="447" y="75"/>
                  </a:lnTo>
                  <a:lnTo>
                    <a:pt x="457" y="75"/>
                  </a:lnTo>
                  <a:lnTo>
                    <a:pt x="462" y="73"/>
                  </a:lnTo>
                  <a:lnTo>
                    <a:pt x="466" y="70"/>
                  </a:lnTo>
                  <a:lnTo>
                    <a:pt x="475" y="66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05" y="71"/>
                  </a:lnTo>
                  <a:lnTo>
                    <a:pt x="506" y="70"/>
                  </a:lnTo>
                  <a:lnTo>
                    <a:pt x="509" y="69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6" y="63"/>
                  </a:lnTo>
                  <a:lnTo>
                    <a:pt x="517" y="65"/>
                  </a:lnTo>
                  <a:lnTo>
                    <a:pt x="518" y="67"/>
                  </a:lnTo>
                  <a:lnTo>
                    <a:pt x="520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6" y="71"/>
                  </a:lnTo>
                  <a:lnTo>
                    <a:pt x="540" y="69"/>
                  </a:lnTo>
                  <a:lnTo>
                    <a:pt x="543" y="67"/>
                  </a:lnTo>
                  <a:lnTo>
                    <a:pt x="551" y="67"/>
                  </a:lnTo>
                  <a:lnTo>
                    <a:pt x="561" y="69"/>
                  </a:lnTo>
                  <a:lnTo>
                    <a:pt x="588" y="69"/>
                  </a:lnTo>
                  <a:lnTo>
                    <a:pt x="596" y="70"/>
                  </a:lnTo>
                  <a:lnTo>
                    <a:pt x="606" y="73"/>
                  </a:lnTo>
                  <a:lnTo>
                    <a:pt x="611" y="77"/>
                  </a:lnTo>
                  <a:lnTo>
                    <a:pt x="618" y="80"/>
                  </a:lnTo>
                  <a:lnTo>
                    <a:pt x="626" y="82"/>
                  </a:lnTo>
                  <a:lnTo>
                    <a:pt x="636" y="84"/>
                  </a:lnTo>
                  <a:lnTo>
                    <a:pt x="643" y="88"/>
                  </a:lnTo>
                  <a:lnTo>
                    <a:pt x="646" y="89"/>
                  </a:lnTo>
                  <a:lnTo>
                    <a:pt x="652" y="89"/>
                  </a:lnTo>
                  <a:lnTo>
                    <a:pt x="657" y="85"/>
                  </a:lnTo>
                  <a:lnTo>
                    <a:pt x="658" y="82"/>
                  </a:lnTo>
                  <a:lnTo>
                    <a:pt x="658" y="81"/>
                  </a:lnTo>
                  <a:lnTo>
                    <a:pt x="657" y="80"/>
                  </a:lnTo>
                  <a:lnTo>
                    <a:pt x="651" y="77"/>
                  </a:lnTo>
                  <a:lnTo>
                    <a:pt x="646" y="71"/>
                  </a:lnTo>
                  <a:lnTo>
                    <a:pt x="643" y="70"/>
                  </a:lnTo>
                  <a:lnTo>
                    <a:pt x="640" y="65"/>
                  </a:lnTo>
                  <a:lnTo>
                    <a:pt x="636" y="59"/>
                  </a:lnTo>
                  <a:lnTo>
                    <a:pt x="625" y="45"/>
                  </a:lnTo>
                  <a:lnTo>
                    <a:pt x="622" y="41"/>
                  </a:lnTo>
                  <a:lnTo>
                    <a:pt x="620" y="38"/>
                  </a:lnTo>
                  <a:lnTo>
                    <a:pt x="617" y="40"/>
                  </a:lnTo>
                  <a:lnTo>
                    <a:pt x="616" y="43"/>
                  </a:lnTo>
                  <a:lnTo>
                    <a:pt x="613" y="47"/>
                  </a:lnTo>
                  <a:lnTo>
                    <a:pt x="607" y="54"/>
                  </a:lnTo>
                  <a:lnTo>
                    <a:pt x="599" y="56"/>
                  </a:lnTo>
                  <a:lnTo>
                    <a:pt x="575" y="59"/>
                  </a:lnTo>
                  <a:lnTo>
                    <a:pt x="566" y="59"/>
                  </a:lnTo>
                  <a:lnTo>
                    <a:pt x="562" y="56"/>
                  </a:lnTo>
                  <a:lnTo>
                    <a:pt x="559" y="52"/>
                  </a:lnTo>
                  <a:lnTo>
                    <a:pt x="555" y="48"/>
                  </a:lnTo>
                  <a:lnTo>
                    <a:pt x="547" y="47"/>
                  </a:lnTo>
                  <a:lnTo>
                    <a:pt x="542" y="45"/>
                  </a:lnTo>
                  <a:lnTo>
                    <a:pt x="538" y="45"/>
                  </a:lnTo>
                  <a:lnTo>
                    <a:pt x="535" y="44"/>
                  </a:lnTo>
                  <a:lnTo>
                    <a:pt x="533" y="43"/>
                  </a:lnTo>
                  <a:lnTo>
                    <a:pt x="535" y="41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9" y="37"/>
                  </a:lnTo>
                  <a:lnTo>
                    <a:pt x="540" y="37"/>
                  </a:lnTo>
                  <a:lnTo>
                    <a:pt x="544" y="34"/>
                  </a:lnTo>
                  <a:lnTo>
                    <a:pt x="549" y="29"/>
                  </a:lnTo>
                  <a:lnTo>
                    <a:pt x="554" y="12"/>
                  </a:lnTo>
                  <a:lnTo>
                    <a:pt x="557" y="8"/>
                  </a:lnTo>
                  <a:lnTo>
                    <a:pt x="561" y="6"/>
                  </a:lnTo>
                  <a:lnTo>
                    <a:pt x="569" y="6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5" y="6"/>
                  </a:lnTo>
                  <a:lnTo>
                    <a:pt x="603" y="6"/>
                  </a:lnTo>
                  <a:lnTo>
                    <a:pt x="613" y="7"/>
                  </a:lnTo>
                  <a:lnTo>
                    <a:pt x="621" y="6"/>
                  </a:lnTo>
                  <a:lnTo>
                    <a:pt x="626" y="3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49313D1-3CAD-4417-9459-419844BFB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084" y="2241322"/>
              <a:ext cx="33278" cy="2288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9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16" h="11">
                  <a:moveTo>
                    <a:pt x="7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95FE06C-BD90-4406-BFC3-BC31E82B2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040" y="2268362"/>
              <a:ext cx="31199" cy="2288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7" y="11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5" h="11">
                  <a:moveTo>
                    <a:pt x="5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CB6A3F8-D484-45B4-9642-D0334780D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617" y="1775417"/>
              <a:ext cx="455499" cy="12687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5" y="8"/>
                </a:cxn>
                <a:cxn ang="0">
                  <a:pos x="90" y="15"/>
                </a:cxn>
                <a:cxn ang="0">
                  <a:pos x="111" y="17"/>
                </a:cxn>
                <a:cxn ang="0">
                  <a:pos x="125" y="19"/>
                </a:cxn>
                <a:cxn ang="0">
                  <a:pos x="132" y="24"/>
                </a:cxn>
                <a:cxn ang="0">
                  <a:pos x="141" y="30"/>
                </a:cxn>
                <a:cxn ang="0">
                  <a:pos x="148" y="31"/>
                </a:cxn>
                <a:cxn ang="0">
                  <a:pos x="157" y="24"/>
                </a:cxn>
                <a:cxn ang="0">
                  <a:pos x="162" y="20"/>
                </a:cxn>
                <a:cxn ang="0">
                  <a:pos x="168" y="15"/>
                </a:cxn>
                <a:cxn ang="0">
                  <a:pos x="181" y="13"/>
                </a:cxn>
                <a:cxn ang="0">
                  <a:pos x="185" y="17"/>
                </a:cxn>
                <a:cxn ang="0">
                  <a:pos x="189" y="24"/>
                </a:cxn>
                <a:cxn ang="0">
                  <a:pos x="196" y="27"/>
                </a:cxn>
                <a:cxn ang="0">
                  <a:pos x="204" y="24"/>
                </a:cxn>
                <a:cxn ang="0">
                  <a:pos x="211" y="20"/>
                </a:cxn>
                <a:cxn ang="0">
                  <a:pos x="216" y="21"/>
                </a:cxn>
                <a:cxn ang="0">
                  <a:pos x="219" y="26"/>
                </a:cxn>
                <a:cxn ang="0">
                  <a:pos x="216" y="34"/>
                </a:cxn>
                <a:cxn ang="0">
                  <a:pos x="215" y="47"/>
                </a:cxn>
                <a:cxn ang="0">
                  <a:pos x="209" y="54"/>
                </a:cxn>
                <a:cxn ang="0">
                  <a:pos x="205" y="58"/>
                </a:cxn>
                <a:cxn ang="0">
                  <a:pos x="194" y="61"/>
                </a:cxn>
                <a:cxn ang="0">
                  <a:pos x="173" y="57"/>
                </a:cxn>
                <a:cxn ang="0">
                  <a:pos x="149" y="56"/>
                </a:cxn>
                <a:cxn ang="0">
                  <a:pos x="132" y="58"/>
                </a:cxn>
                <a:cxn ang="0">
                  <a:pos x="115" y="57"/>
                </a:cxn>
                <a:cxn ang="0">
                  <a:pos x="111" y="53"/>
                </a:cxn>
                <a:cxn ang="0">
                  <a:pos x="107" y="43"/>
                </a:cxn>
                <a:cxn ang="0">
                  <a:pos x="101" y="39"/>
                </a:cxn>
                <a:cxn ang="0">
                  <a:pos x="92" y="43"/>
                </a:cxn>
                <a:cxn ang="0">
                  <a:pos x="84" y="49"/>
                </a:cxn>
                <a:cxn ang="0">
                  <a:pos x="80" y="47"/>
                </a:cxn>
                <a:cxn ang="0">
                  <a:pos x="71" y="38"/>
                </a:cxn>
                <a:cxn ang="0">
                  <a:pos x="70" y="31"/>
                </a:cxn>
                <a:cxn ang="0">
                  <a:pos x="63" y="27"/>
                </a:cxn>
                <a:cxn ang="0">
                  <a:pos x="49" y="31"/>
                </a:cxn>
                <a:cxn ang="0">
                  <a:pos x="39" y="34"/>
                </a:cxn>
                <a:cxn ang="0">
                  <a:pos x="8" y="35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7" y="23"/>
                </a:cxn>
                <a:cxn ang="0">
                  <a:pos x="18" y="19"/>
                </a:cxn>
                <a:cxn ang="0">
                  <a:pos x="17" y="16"/>
                </a:cxn>
                <a:cxn ang="0">
                  <a:pos x="15" y="12"/>
                </a:cxn>
                <a:cxn ang="0">
                  <a:pos x="22" y="10"/>
                </a:cxn>
                <a:cxn ang="0">
                  <a:pos x="41" y="5"/>
                </a:cxn>
                <a:cxn ang="0">
                  <a:pos x="65" y="0"/>
                </a:cxn>
              </a:cxnLst>
              <a:rect l="0" t="0" r="r" b="b"/>
              <a:pathLst>
                <a:path w="219" h="61">
                  <a:moveTo>
                    <a:pt x="65" y="0"/>
                  </a:moveTo>
                  <a:lnTo>
                    <a:pt x="74" y="0"/>
                  </a:lnTo>
                  <a:lnTo>
                    <a:pt x="81" y="4"/>
                  </a:lnTo>
                  <a:lnTo>
                    <a:pt x="85" y="8"/>
                  </a:lnTo>
                  <a:lnTo>
                    <a:pt x="86" y="12"/>
                  </a:lnTo>
                  <a:lnTo>
                    <a:pt x="90" y="15"/>
                  </a:lnTo>
                  <a:lnTo>
                    <a:pt x="100" y="16"/>
                  </a:lnTo>
                  <a:lnTo>
                    <a:pt x="111" y="17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29" y="23"/>
                  </a:lnTo>
                  <a:lnTo>
                    <a:pt x="132" y="24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8" y="31"/>
                  </a:lnTo>
                  <a:lnTo>
                    <a:pt x="156" y="27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2" y="20"/>
                  </a:lnTo>
                  <a:lnTo>
                    <a:pt x="164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1" y="13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88" y="23"/>
                  </a:lnTo>
                  <a:lnTo>
                    <a:pt x="189" y="24"/>
                  </a:lnTo>
                  <a:lnTo>
                    <a:pt x="192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4" y="24"/>
                  </a:lnTo>
                  <a:lnTo>
                    <a:pt x="208" y="21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16" y="21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6" y="34"/>
                  </a:lnTo>
                  <a:lnTo>
                    <a:pt x="215" y="42"/>
                  </a:lnTo>
                  <a:lnTo>
                    <a:pt x="215" y="47"/>
                  </a:lnTo>
                  <a:lnTo>
                    <a:pt x="214" y="50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1" y="61"/>
                  </a:lnTo>
                  <a:lnTo>
                    <a:pt x="194" y="61"/>
                  </a:lnTo>
                  <a:lnTo>
                    <a:pt x="186" y="60"/>
                  </a:lnTo>
                  <a:lnTo>
                    <a:pt x="173" y="57"/>
                  </a:lnTo>
                  <a:lnTo>
                    <a:pt x="162" y="56"/>
                  </a:lnTo>
                  <a:lnTo>
                    <a:pt x="149" y="56"/>
                  </a:lnTo>
                  <a:lnTo>
                    <a:pt x="140" y="57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5" y="57"/>
                  </a:lnTo>
                  <a:lnTo>
                    <a:pt x="112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7" y="43"/>
                  </a:lnTo>
                  <a:lnTo>
                    <a:pt x="104" y="41"/>
                  </a:lnTo>
                  <a:lnTo>
                    <a:pt x="101" y="39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9" y="46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74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28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03E342D-C6C3-4323-870B-4E70147F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044" y="1733820"/>
              <a:ext cx="91516" cy="5823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2"/>
                </a:cxn>
                <a:cxn ang="0">
                  <a:pos x="44" y="7"/>
                </a:cxn>
                <a:cxn ang="0">
                  <a:pos x="44" y="13"/>
                </a:cxn>
                <a:cxn ang="0">
                  <a:pos x="42" y="18"/>
                </a:cxn>
                <a:cxn ang="0">
                  <a:pos x="42" y="24"/>
                </a:cxn>
                <a:cxn ang="0">
                  <a:pos x="41" y="25"/>
                </a:cxn>
                <a:cxn ang="0">
                  <a:pos x="38" y="26"/>
                </a:cxn>
                <a:cxn ang="0">
                  <a:pos x="37" y="28"/>
                </a:cxn>
                <a:cxn ang="0">
                  <a:pos x="33" y="28"/>
                </a:cxn>
                <a:cxn ang="0">
                  <a:pos x="31" y="26"/>
                </a:cxn>
                <a:cxn ang="0">
                  <a:pos x="29" y="25"/>
                </a:cxn>
                <a:cxn ang="0">
                  <a:pos x="23" y="24"/>
                </a:cxn>
                <a:cxn ang="0">
                  <a:pos x="9" y="26"/>
                </a:cxn>
                <a:cxn ang="0">
                  <a:pos x="4" y="28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15" y="10"/>
                </a:cxn>
                <a:cxn ang="0">
                  <a:pos x="23" y="4"/>
                </a:cxn>
                <a:cxn ang="0">
                  <a:pos x="31" y="2"/>
                </a:cxn>
                <a:cxn ang="0">
                  <a:pos x="38" y="0"/>
                </a:cxn>
              </a:cxnLst>
              <a:rect l="0" t="0" r="r" b="b"/>
              <a:pathLst>
                <a:path w="44" h="28">
                  <a:moveTo>
                    <a:pt x="38" y="0"/>
                  </a:moveTo>
                  <a:lnTo>
                    <a:pt x="42" y="2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C81A203-C1DE-41AD-955C-948D2373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112" y="1717180"/>
              <a:ext cx="160153" cy="7071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6" y="8"/>
                </a:cxn>
                <a:cxn ang="0">
                  <a:pos x="70" y="12"/>
                </a:cxn>
                <a:cxn ang="0">
                  <a:pos x="71" y="15"/>
                </a:cxn>
                <a:cxn ang="0">
                  <a:pos x="74" y="19"/>
                </a:cxn>
                <a:cxn ang="0">
                  <a:pos x="75" y="22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5" y="34"/>
                </a:cxn>
                <a:cxn ang="0">
                  <a:pos x="68" y="34"/>
                </a:cxn>
                <a:cxn ang="0">
                  <a:pos x="64" y="33"/>
                </a:cxn>
                <a:cxn ang="0">
                  <a:pos x="60" y="33"/>
                </a:cxn>
                <a:cxn ang="0">
                  <a:pos x="53" y="32"/>
                </a:cxn>
                <a:cxn ang="0">
                  <a:pos x="49" y="30"/>
                </a:cxn>
                <a:cxn ang="0">
                  <a:pos x="47" y="29"/>
                </a:cxn>
                <a:cxn ang="0">
                  <a:pos x="44" y="26"/>
                </a:cxn>
                <a:cxn ang="0">
                  <a:pos x="44" y="22"/>
                </a:cxn>
                <a:cxn ang="0">
                  <a:pos x="40" y="21"/>
                </a:cxn>
                <a:cxn ang="0">
                  <a:pos x="31" y="21"/>
                </a:cxn>
                <a:cxn ang="0">
                  <a:pos x="23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36" y="0"/>
                </a:cxn>
              </a:cxnLst>
              <a:rect l="0" t="0" r="r" b="b"/>
              <a:pathLst>
                <a:path w="77" h="34">
                  <a:moveTo>
                    <a:pt x="36" y="0"/>
                  </a:moveTo>
                  <a:lnTo>
                    <a:pt x="55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68" y="34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1" y="21"/>
                  </a:lnTo>
                  <a:lnTo>
                    <a:pt x="23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AB4405FB-F2B6-48FB-83B1-BE9AEE83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071" y="1814938"/>
              <a:ext cx="170552" cy="7279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0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2" y="13"/>
                </a:cxn>
                <a:cxn ang="0">
                  <a:pos x="77" y="22"/>
                </a:cxn>
                <a:cxn ang="0">
                  <a:pos x="69" y="27"/>
                </a:cxn>
                <a:cxn ang="0">
                  <a:pos x="58" y="27"/>
                </a:cxn>
                <a:cxn ang="0">
                  <a:pos x="55" y="28"/>
                </a:cxn>
                <a:cxn ang="0">
                  <a:pos x="54" y="28"/>
                </a:cxn>
                <a:cxn ang="0">
                  <a:pos x="52" y="27"/>
                </a:cxn>
                <a:cxn ang="0">
                  <a:pos x="52" y="24"/>
                </a:cxn>
                <a:cxn ang="0">
                  <a:pos x="51" y="22"/>
                </a:cxn>
                <a:cxn ang="0">
                  <a:pos x="47" y="1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25" y="18"/>
                </a:cxn>
                <a:cxn ang="0">
                  <a:pos x="21" y="18"/>
                </a:cxn>
                <a:cxn ang="0">
                  <a:pos x="18" y="19"/>
                </a:cxn>
                <a:cxn ang="0">
                  <a:pos x="17" y="20"/>
                </a:cxn>
                <a:cxn ang="0">
                  <a:pos x="15" y="24"/>
                </a:cxn>
                <a:cxn ang="0">
                  <a:pos x="13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7" y="35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55" y="1"/>
                </a:cxn>
                <a:cxn ang="0">
                  <a:pos x="65" y="0"/>
                </a:cxn>
              </a:cxnLst>
              <a:rect l="0" t="0" r="r" b="b"/>
              <a:pathLst>
                <a:path w="82" h="35">
                  <a:moveTo>
                    <a:pt x="65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77" y="2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7"/>
                  </a:lnTo>
                  <a:lnTo>
                    <a:pt x="11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55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32D8CD-9BBC-4226-83C0-AD2A7144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307" y="1906455"/>
              <a:ext cx="139354" cy="8735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3" y="1"/>
                </a:cxn>
                <a:cxn ang="0">
                  <a:pos x="58" y="2"/>
                </a:cxn>
                <a:cxn ang="0">
                  <a:pos x="63" y="8"/>
                </a:cxn>
                <a:cxn ang="0">
                  <a:pos x="65" y="16"/>
                </a:cxn>
                <a:cxn ang="0">
                  <a:pos x="67" y="23"/>
                </a:cxn>
                <a:cxn ang="0">
                  <a:pos x="65" y="26"/>
                </a:cxn>
                <a:cxn ang="0">
                  <a:pos x="63" y="28"/>
                </a:cxn>
                <a:cxn ang="0">
                  <a:pos x="61" y="31"/>
                </a:cxn>
                <a:cxn ang="0">
                  <a:pos x="58" y="34"/>
                </a:cxn>
                <a:cxn ang="0">
                  <a:pos x="56" y="38"/>
                </a:cxn>
                <a:cxn ang="0">
                  <a:pos x="50" y="41"/>
                </a:cxn>
                <a:cxn ang="0">
                  <a:pos x="46" y="42"/>
                </a:cxn>
                <a:cxn ang="0">
                  <a:pos x="43" y="42"/>
                </a:cxn>
                <a:cxn ang="0">
                  <a:pos x="41" y="41"/>
                </a:cxn>
                <a:cxn ang="0">
                  <a:pos x="35" y="35"/>
                </a:cxn>
                <a:cxn ang="0">
                  <a:pos x="34" y="32"/>
                </a:cxn>
                <a:cxn ang="0">
                  <a:pos x="32" y="28"/>
                </a:cxn>
                <a:cxn ang="0">
                  <a:pos x="30" y="23"/>
                </a:cxn>
                <a:cxn ang="0">
                  <a:pos x="30" y="20"/>
                </a:cxn>
                <a:cxn ang="0">
                  <a:pos x="27" y="19"/>
                </a:cxn>
                <a:cxn ang="0">
                  <a:pos x="13" y="21"/>
                </a:cxn>
                <a:cxn ang="0">
                  <a:pos x="8" y="21"/>
                </a:cxn>
                <a:cxn ang="0">
                  <a:pos x="2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8" y="2"/>
                </a:cxn>
                <a:cxn ang="0">
                  <a:pos x="30" y="2"/>
                </a:cxn>
                <a:cxn ang="0">
                  <a:pos x="35" y="1"/>
                </a:cxn>
                <a:cxn ang="0">
                  <a:pos x="43" y="0"/>
                </a:cxn>
              </a:cxnLst>
              <a:rect l="0" t="0" r="r" b="b"/>
              <a:pathLst>
                <a:path w="67" h="42">
                  <a:moveTo>
                    <a:pt x="43" y="0"/>
                  </a:moveTo>
                  <a:lnTo>
                    <a:pt x="53" y="1"/>
                  </a:lnTo>
                  <a:lnTo>
                    <a:pt x="58" y="2"/>
                  </a:lnTo>
                  <a:lnTo>
                    <a:pt x="63" y="8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0" y="41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5"/>
                  </a:lnTo>
                  <a:lnTo>
                    <a:pt x="8" y="2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B685CA4-5B58-4DEB-B3F5-9358A3664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941" y="1891894"/>
              <a:ext cx="101916" cy="4991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36" y="1"/>
                </a:cxn>
                <a:cxn ang="0">
                  <a:pos x="38" y="4"/>
                </a:cxn>
                <a:cxn ang="0">
                  <a:pos x="42" y="5"/>
                </a:cxn>
                <a:cxn ang="0">
                  <a:pos x="45" y="5"/>
                </a:cxn>
                <a:cxn ang="0">
                  <a:pos x="48" y="7"/>
                </a:cxn>
                <a:cxn ang="0">
                  <a:pos x="49" y="8"/>
                </a:cxn>
                <a:cxn ang="0">
                  <a:pos x="49" y="18"/>
                </a:cxn>
                <a:cxn ang="0">
                  <a:pos x="48" y="19"/>
                </a:cxn>
                <a:cxn ang="0">
                  <a:pos x="45" y="20"/>
                </a:cxn>
                <a:cxn ang="0">
                  <a:pos x="32" y="22"/>
                </a:cxn>
                <a:cxn ang="0">
                  <a:pos x="15" y="24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6" y="11"/>
                </a:cxn>
                <a:cxn ang="0">
                  <a:pos x="14" y="7"/>
                </a:cxn>
                <a:cxn ang="0">
                  <a:pos x="21" y="2"/>
                </a:cxn>
                <a:cxn ang="0">
                  <a:pos x="26" y="0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32" y="22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B86B2D56-0BEF-43DC-AA53-A9FD46BB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699" y="1846135"/>
              <a:ext cx="51998" cy="312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21" y="3"/>
                </a:cxn>
                <a:cxn ang="0">
                  <a:pos x="25" y="9"/>
                </a:cxn>
                <a:cxn ang="0">
                  <a:pos x="25" y="13"/>
                </a:cxn>
                <a:cxn ang="0">
                  <a:pos x="19" y="15"/>
                </a:cxn>
                <a:cxn ang="0">
                  <a:pos x="13" y="15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25" h="15">
                  <a:moveTo>
                    <a:pt x="6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E130479-1CD4-417A-8050-A08BC7E74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102" y="1748379"/>
              <a:ext cx="457578" cy="13727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19" y="7"/>
                </a:cxn>
                <a:cxn ang="0">
                  <a:pos x="26" y="10"/>
                </a:cxn>
                <a:cxn ang="0">
                  <a:pos x="35" y="13"/>
                </a:cxn>
                <a:cxn ang="0">
                  <a:pos x="42" y="14"/>
                </a:cxn>
                <a:cxn ang="0">
                  <a:pos x="46" y="15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67" y="25"/>
                </a:cxn>
                <a:cxn ang="0">
                  <a:pos x="74" y="32"/>
                </a:cxn>
                <a:cxn ang="0">
                  <a:pos x="81" y="36"/>
                </a:cxn>
                <a:cxn ang="0">
                  <a:pos x="87" y="41"/>
                </a:cxn>
                <a:cxn ang="0">
                  <a:pos x="94" y="45"/>
                </a:cxn>
                <a:cxn ang="0">
                  <a:pos x="102" y="47"/>
                </a:cxn>
                <a:cxn ang="0">
                  <a:pos x="117" y="45"/>
                </a:cxn>
                <a:cxn ang="0">
                  <a:pos x="135" y="47"/>
                </a:cxn>
                <a:cxn ang="0">
                  <a:pos x="145" y="47"/>
                </a:cxn>
                <a:cxn ang="0">
                  <a:pos x="157" y="48"/>
                </a:cxn>
                <a:cxn ang="0">
                  <a:pos x="171" y="48"/>
                </a:cxn>
                <a:cxn ang="0">
                  <a:pos x="182" y="47"/>
                </a:cxn>
                <a:cxn ang="0">
                  <a:pos x="195" y="47"/>
                </a:cxn>
                <a:cxn ang="0">
                  <a:pos x="204" y="48"/>
                </a:cxn>
                <a:cxn ang="0">
                  <a:pos x="212" y="51"/>
                </a:cxn>
                <a:cxn ang="0">
                  <a:pos x="219" y="54"/>
                </a:cxn>
                <a:cxn ang="0">
                  <a:pos x="220" y="56"/>
                </a:cxn>
                <a:cxn ang="0">
                  <a:pos x="220" y="58"/>
                </a:cxn>
                <a:cxn ang="0">
                  <a:pos x="213" y="65"/>
                </a:cxn>
                <a:cxn ang="0">
                  <a:pos x="209" y="65"/>
                </a:cxn>
                <a:cxn ang="0">
                  <a:pos x="204" y="66"/>
                </a:cxn>
                <a:cxn ang="0">
                  <a:pos x="187" y="65"/>
                </a:cxn>
                <a:cxn ang="0">
                  <a:pos x="167" y="63"/>
                </a:cxn>
                <a:cxn ang="0">
                  <a:pos x="149" y="62"/>
                </a:cxn>
                <a:cxn ang="0">
                  <a:pos x="137" y="62"/>
                </a:cxn>
                <a:cxn ang="0">
                  <a:pos x="126" y="63"/>
                </a:cxn>
                <a:cxn ang="0">
                  <a:pos x="119" y="65"/>
                </a:cxn>
                <a:cxn ang="0">
                  <a:pos x="116" y="65"/>
                </a:cxn>
                <a:cxn ang="0">
                  <a:pos x="94" y="62"/>
                </a:cxn>
                <a:cxn ang="0">
                  <a:pos x="91" y="60"/>
                </a:cxn>
                <a:cxn ang="0">
                  <a:pos x="83" y="58"/>
                </a:cxn>
                <a:cxn ang="0">
                  <a:pos x="75" y="52"/>
                </a:cxn>
                <a:cxn ang="0">
                  <a:pos x="68" y="47"/>
                </a:cxn>
                <a:cxn ang="0">
                  <a:pos x="63" y="41"/>
                </a:cxn>
                <a:cxn ang="0">
                  <a:pos x="44" y="36"/>
                </a:cxn>
                <a:cxn ang="0">
                  <a:pos x="35" y="33"/>
                </a:cxn>
                <a:cxn ang="0">
                  <a:pos x="26" y="28"/>
                </a:cxn>
                <a:cxn ang="0">
                  <a:pos x="15" y="22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20" h="66">
                  <a:moveTo>
                    <a:pt x="1" y="0"/>
                  </a:moveTo>
                  <a:lnTo>
                    <a:pt x="4" y="3"/>
                  </a:lnTo>
                  <a:lnTo>
                    <a:pt x="11" y="4"/>
                  </a:lnTo>
                  <a:lnTo>
                    <a:pt x="19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1" y="36"/>
                  </a:lnTo>
                  <a:lnTo>
                    <a:pt x="87" y="41"/>
                  </a:lnTo>
                  <a:lnTo>
                    <a:pt x="94" y="45"/>
                  </a:lnTo>
                  <a:lnTo>
                    <a:pt x="102" y="47"/>
                  </a:lnTo>
                  <a:lnTo>
                    <a:pt x="117" y="45"/>
                  </a:lnTo>
                  <a:lnTo>
                    <a:pt x="135" y="47"/>
                  </a:lnTo>
                  <a:lnTo>
                    <a:pt x="145" y="47"/>
                  </a:lnTo>
                  <a:lnTo>
                    <a:pt x="157" y="48"/>
                  </a:lnTo>
                  <a:lnTo>
                    <a:pt x="171" y="48"/>
                  </a:lnTo>
                  <a:lnTo>
                    <a:pt x="182" y="47"/>
                  </a:lnTo>
                  <a:lnTo>
                    <a:pt x="195" y="47"/>
                  </a:lnTo>
                  <a:lnTo>
                    <a:pt x="204" y="48"/>
                  </a:lnTo>
                  <a:lnTo>
                    <a:pt x="212" y="51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8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204" y="66"/>
                  </a:lnTo>
                  <a:lnTo>
                    <a:pt x="187" y="65"/>
                  </a:lnTo>
                  <a:lnTo>
                    <a:pt x="167" y="63"/>
                  </a:lnTo>
                  <a:lnTo>
                    <a:pt x="149" y="62"/>
                  </a:lnTo>
                  <a:lnTo>
                    <a:pt x="137" y="62"/>
                  </a:lnTo>
                  <a:lnTo>
                    <a:pt x="126" y="63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94" y="62"/>
                  </a:lnTo>
                  <a:lnTo>
                    <a:pt x="91" y="60"/>
                  </a:lnTo>
                  <a:lnTo>
                    <a:pt x="83" y="58"/>
                  </a:lnTo>
                  <a:lnTo>
                    <a:pt x="75" y="52"/>
                  </a:lnTo>
                  <a:lnTo>
                    <a:pt x="68" y="47"/>
                  </a:lnTo>
                  <a:lnTo>
                    <a:pt x="63" y="41"/>
                  </a:lnTo>
                  <a:lnTo>
                    <a:pt x="44" y="36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5" y="22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8E70A21C-8746-4A42-A727-4D4706E8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689" y="2131088"/>
              <a:ext cx="251669" cy="1102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7" y="8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56" y="9"/>
                </a:cxn>
                <a:cxn ang="0">
                  <a:pos x="76" y="7"/>
                </a:cxn>
                <a:cxn ang="0">
                  <a:pos x="82" y="5"/>
                </a:cxn>
                <a:cxn ang="0">
                  <a:pos x="88" y="3"/>
                </a:cxn>
                <a:cxn ang="0">
                  <a:pos x="93" y="3"/>
                </a:cxn>
                <a:cxn ang="0">
                  <a:pos x="102" y="4"/>
                </a:cxn>
                <a:cxn ang="0">
                  <a:pos x="111" y="8"/>
                </a:cxn>
                <a:cxn ang="0">
                  <a:pos x="119" y="13"/>
                </a:cxn>
                <a:cxn ang="0">
                  <a:pos x="121" y="16"/>
                </a:cxn>
                <a:cxn ang="0">
                  <a:pos x="121" y="19"/>
                </a:cxn>
                <a:cxn ang="0">
                  <a:pos x="118" y="24"/>
                </a:cxn>
                <a:cxn ang="0">
                  <a:pos x="115" y="27"/>
                </a:cxn>
                <a:cxn ang="0">
                  <a:pos x="114" y="30"/>
                </a:cxn>
                <a:cxn ang="0">
                  <a:pos x="110" y="34"/>
                </a:cxn>
                <a:cxn ang="0">
                  <a:pos x="100" y="34"/>
                </a:cxn>
                <a:cxn ang="0">
                  <a:pos x="92" y="37"/>
                </a:cxn>
                <a:cxn ang="0">
                  <a:pos x="87" y="40"/>
                </a:cxn>
                <a:cxn ang="0">
                  <a:pos x="81" y="44"/>
                </a:cxn>
                <a:cxn ang="0">
                  <a:pos x="73" y="48"/>
                </a:cxn>
                <a:cxn ang="0">
                  <a:pos x="62" y="52"/>
                </a:cxn>
                <a:cxn ang="0">
                  <a:pos x="56" y="53"/>
                </a:cxn>
                <a:cxn ang="0">
                  <a:pos x="52" y="53"/>
                </a:cxn>
                <a:cxn ang="0">
                  <a:pos x="47" y="50"/>
                </a:cxn>
                <a:cxn ang="0">
                  <a:pos x="44" y="48"/>
                </a:cxn>
                <a:cxn ang="0">
                  <a:pos x="41" y="42"/>
                </a:cxn>
                <a:cxn ang="0">
                  <a:pos x="37" y="38"/>
                </a:cxn>
                <a:cxn ang="0">
                  <a:pos x="30" y="37"/>
                </a:cxn>
                <a:cxn ang="0">
                  <a:pos x="24" y="37"/>
                </a:cxn>
                <a:cxn ang="0">
                  <a:pos x="18" y="38"/>
                </a:cxn>
                <a:cxn ang="0">
                  <a:pos x="13" y="35"/>
                </a:cxn>
                <a:cxn ang="0">
                  <a:pos x="9" y="31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9" y="0"/>
                </a:cxn>
              </a:cxnLst>
              <a:rect l="0" t="0" r="r" b="b"/>
              <a:pathLst>
                <a:path w="121" h="53">
                  <a:moveTo>
                    <a:pt x="9" y="0"/>
                  </a:moveTo>
                  <a:lnTo>
                    <a:pt x="15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6" y="9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9" y="13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18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0" y="34"/>
                  </a:lnTo>
                  <a:lnTo>
                    <a:pt x="100" y="34"/>
                  </a:lnTo>
                  <a:lnTo>
                    <a:pt x="92" y="37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3" y="48"/>
                  </a:lnTo>
                  <a:lnTo>
                    <a:pt x="62" y="52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47" y="50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9" y="3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70BBA36-82CB-4FCB-A04F-7F589893F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110" y="1403111"/>
              <a:ext cx="1447609" cy="931809"/>
            </a:xfrm>
            <a:custGeom>
              <a:avLst/>
              <a:gdLst/>
              <a:ahLst/>
              <a:cxnLst>
                <a:cxn ang="0">
                  <a:pos x="498" y="13"/>
                </a:cxn>
                <a:cxn ang="0">
                  <a:pos x="472" y="26"/>
                </a:cxn>
                <a:cxn ang="0">
                  <a:pos x="401" y="33"/>
                </a:cxn>
                <a:cxn ang="0">
                  <a:pos x="468" y="35"/>
                </a:cxn>
                <a:cxn ang="0">
                  <a:pos x="524" y="20"/>
                </a:cxn>
                <a:cxn ang="0">
                  <a:pos x="558" y="20"/>
                </a:cxn>
                <a:cxn ang="0">
                  <a:pos x="582" y="66"/>
                </a:cxn>
                <a:cxn ang="0">
                  <a:pos x="619" y="105"/>
                </a:cxn>
                <a:cxn ang="0">
                  <a:pos x="692" y="80"/>
                </a:cxn>
                <a:cxn ang="0">
                  <a:pos x="659" y="121"/>
                </a:cxn>
                <a:cxn ang="0">
                  <a:pos x="619" y="180"/>
                </a:cxn>
                <a:cxn ang="0">
                  <a:pos x="637" y="191"/>
                </a:cxn>
                <a:cxn ang="0">
                  <a:pos x="623" y="226"/>
                </a:cxn>
                <a:cxn ang="0">
                  <a:pos x="578" y="239"/>
                </a:cxn>
                <a:cxn ang="0">
                  <a:pos x="585" y="276"/>
                </a:cxn>
                <a:cxn ang="0">
                  <a:pos x="574" y="300"/>
                </a:cxn>
                <a:cxn ang="0">
                  <a:pos x="559" y="277"/>
                </a:cxn>
                <a:cxn ang="0">
                  <a:pos x="539" y="288"/>
                </a:cxn>
                <a:cxn ang="0">
                  <a:pos x="566" y="310"/>
                </a:cxn>
                <a:cxn ang="0">
                  <a:pos x="550" y="311"/>
                </a:cxn>
                <a:cxn ang="0">
                  <a:pos x="465" y="328"/>
                </a:cxn>
                <a:cxn ang="0">
                  <a:pos x="440" y="359"/>
                </a:cxn>
                <a:cxn ang="0">
                  <a:pos x="375" y="373"/>
                </a:cxn>
                <a:cxn ang="0">
                  <a:pos x="373" y="390"/>
                </a:cxn>
                <a:cxn ang="0">
                  <a:pos x="358" y="402"/>
                </a:cxn>
                <a:cxn ang="0">
                  <a:pos x="346" y="439"/>
                </a:cxn>
                <a:cxn ang="0">
                  <a:pos x="317" y="440"/>
                </a:cxn>
                <a:cxn ang="0">
                  <a:pos x="310" y="432"/>
                </a:cxn>
                <a:cxn ang="0">
                  <a:pos x="279" y="422"/>
                </a:cxn>
                <a:cxn ang="0">
                  <a:pos x="249" y="381"/>
                </a:cxn>
                <a:cxn ang="0">
                  <a:pos x="231" y="370"/>
                </a:cxn>
                <a:cxn ang="0">
                  <a:pos x="221" y="333"/>
                </a:cxn>
                <a:cxn ang="0">
                  <a:pos x="228" y="318"/>
                </a:cxn>
                <a:cxn ang="0">
                  <a:pos x="215" y="287"/>
                </a:cxn>
                <a:cxn ang="0">
                  <a:pos x="239" y="303"/>
                </a:cxn>
                <a:cxn ang="0">
                  <a:pos x="249" y="313"/>
                </a:cxn>
                <a:cxn ang="0">
                  <a:pos x="249" y="287"/>
                </a:cxn>
                <a:cxn ang="0">
                  <a:pos x="219" y="269"/>
                </a:cxn>
                <a:cxn ang="0">
                  <a:pos x="205" y="287"/>
                </a:cxn>
                <a:cxn ang="0">
                  <a:pos x="194" y="243"/>
                </a:cxn>
                <a:cxn ang="0">
                  <a:pos x="146" y="210"/>
                </a:cxn>
                <a:cxn ang="0">
                  <a:pos x="79" y="205"/>
                </a:cxn>
                <a:cxn ang="0">
                  <a:pos x="71" y="184"/>
                </a:cxn>
                <a:cxn ang="0">
                  <a:pos x="52" y="214"/>
                </a:cxn>
                <a:cxn ang="0">
                  <a:pos x="16" y="188"/>
                </a:cxn>
                <a:cxn ang="0">
                  <a:pos x="27" y="174"/>
                </a:cxn>
                <a:cxn ang="0">
                  <a:pos x="57" y="148"/>
                </a:cxn>
                <a:cxn ang="0">
                  <a:pos x="86" y="126"/>
                </a:cxn>
                <a:cxn ang="0">
                  <a:pos x="113" y="111"/>
                </a:cxn>
                <a:cxn ang="0">
                  <a:pos x="127" y="92"/>
                </a:cxn>
                <a:cxn ang="0">
                  <a:pos x="211" y="80"/>
                </a:cxn>
                <a:cxn ang="0">
                  <a:pos x="256" y="68"/>
                </a:cxn>
                <a:cxn ang="0">
                  <a:pos x="268" y="42"/>
                </a:cxn>
                <a:cxn ang="0">
                  <a:pos x="279" y="58"/>
                </a:cxn>
                <a:cxn ang="0">
                  <a:pos x="305" y="28"/>
                </a:cxn>
                <a:cxn ang="0">
                  <a:pos x="377" y="6"/>
                </a:cxn>
              </a:cxnLst>
              <a:rect l="0" t="0" r="r" b="b"/>
              <a:pathLst>
                <a:path w="696" h="448">
                  <a:moveTo>
                    <a:pt x="420" y="0"/>
                  </a:moveTo>
                  <a:lnTo>
                    <a:pt x="435" y="0"/>
                  </a:lnTo>
                  <a:lnTo>
                    <a:pt x="455" y="3"/>
                  </a:lnTo>
                  <a:lnTo>
                    <a:pt x="477" y="9"/>
                  </a:lnTo>
                  <a:lnTo>
                    <a:pt x="496" y="11"/>
                  </a:lnTo>
                  <a:lnTo>
                    <a:pt x="498" y="13"/>
                  </a:lnTo>
                  <a:lnTo>
                    <a:pt x="500" y="13"/>
                  </a:lnTo>
                  <a:lnTo>
                    <a:pt x="504" y="17"/>
                  </a:lnTo>
                  <a:lnTo>
                    <a:pt x="502" y="20"/>
                  </a:lnTo>
                  <a:lnTo>
                    <a:pt x="498" y="21"/>
                  </a:lnTo>
                  <a:lnTo>
                    <a:pt x="487" y="24"/>
                  </a:lnTo>
                  <a:lnTo>
                    <a:pt x="472" y="26"/>
                  </a:lnTo>
                  <a:lnTo>
                    <a:pt x="457" y="31"/>
                  </a:lnTo>
                  <a:lnTo>
                    <a:pt x="443" y="33"/>
                  </a:lnTo>
                  <a:lnTo>
                    <a:pt x="431" y="35"/>
                  </a:lnTo>
                  <a:lnTo>
                    <a:pt x="418" y="35"/>
                  </a:lnTo>
                  <a:lnTo>
                    <a:pt x="40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16" y="36"/>
                  </a:lnTo>
                  <a:lnTo>
                    <a:pt x="428" y="39"/>
                  </a:lnTo>
                  <a:lnTo>
                    <a:pt x="444" y="39"/>
                  </a:lnTo>
                  <a:lnTo>
                    <a:pt x="463" y="36"/>
                  </a:lnTo>
                  <a:lnTo>
                    <a:pt x="468" y="35"/>
                  </a:lnTo>
                  <a:lnTo>
                    <a:pt x="474" y="32"/>
                  </a:lnTo>
                  <a:lnTo>
                    <a:pt x="484" y="29"/>
                  </a:lnTo>
                  <a:lnTo>
                    <a:pt x="495" y="31"/>
                  </a:lnTo>
                  <a:lnTo>
                    <a:pt x="502" y="29"/>
                  </a:lnTo>
                  <a:lnTo>
                    <a:pt x="511" y="25"/>
                  </a:lnTo>
                  <a:lnTo>
                    <a:pt x="524" y="20"/>
                  </a:lnTo>
                  <a:lnTo>
                    <a:pt x="532" y="18"/>
                  </a:lnTo>
                  <a:lnTo>
                    <a:pt x="540" y="20"/>
                  </a:lnTo>
                  <a:lnTo>
                    <a:pt x="547" y="21"/>
                  </a:lnTo>
                  <a:lnTo>
                    <a:pt x="552" y="21"/>
                  </a:lnTo>
                  <a:lnTo>
                    <a:pt x="555" y="20"/>
                  </a:lnTo>
                  <a:lnTo>
                    <a:pt x="558" y="20"/>
                  </a:lnTo>
                  <a:lnTo>
                    <a:pt x="563" y="18"/>
                  </a:lnTo>
                  <a:lnTo>
                    <a:pt x="569" y="20"/>
                  </a:lnTo>
                  <a:lnTo>
                    <a:pt x="571" y="25"/>
                  </a:lnTo>
                  <a:lnTo>
                    <a:pt x="573" y="35"/>
                  </a:lnTo>
                  <a:lnTo>
                    <a:pt x="578" y="57"/>
                  </a:lnTo>
                  <a:lnTo>
                    <a:pt x="582" y="66"/>
                  </a:lnTo>
                  <a:lnTo>
                    <a:pt x="588" y="74"/>
                  </a:lnTo>
                  <a:lnTo>
                    <a:pt x="592" y="83"/>
                  </a:lnTo>
                  <a:lnTo>
                    <a:pt x="596" y="92"/>
                  </a:lnTo>
                  <a:lnTo>
                    <a:pt x="602" y="99"/>
                  </a:lnTo>
                  <a:lnTo>
                    <a:pt x="610" y="105"/>
                  </a:lnTo>
                  <a:lnTo>
                    <a:pt x="619" y="105"/>
                  </a:lnTo>
                  <a:lnTo>
                    <a:pt x="629" y="99"/>
                  </a:lnTo>
                  <a:lnTo>
                    <a:pt x="647" y="81"/>
                  </a:lnTo>
                  <a:lnTo>
                    <a:pt x="658" y="76"/>
                  </a:lnTo>
                  <a:lnTo>
                    <a:pt x="671" y="74"/>
                  </a:lnTo>
                  <a:lnTo>
                    <a:pt x="682" y="77"/>
                  </a:lnTo>
                  <a:lnTo>
                    <a:pt x="692" y="80"/>
                  </a:lnTo>
                  <a:lnTo>
                    <a:pt x="696" y="84"/>
                  </a:lnTo>
                  <a:lnTo>
                    <a:pt x="696" y="91"/>
                  </a:lnTo>
                  <a:lnTo>
                    <a:pt x="692" y="98"/>
                  </a:lnTo>
                  <a:lnTo>
                    <a:pt x="685" y="105"/>
                  </a:lnTo>
                  <a:lnTo>
                    <a:pt x="669" y="113"/>
                  </a:lnTo>
                  <a:lnTo>
                    <a:pt x="659" y="121"/>
                  </a:lnTo>
                  <a:lnTo>
                    <a:pt x="640" y="140"/>
                  </a:lnTo>
                  <a:lnTo>
                    <a:pt x="633" y="148"/>
                  </a:lnTo>
                  <a:lnTo>
                    <a:pt x="625" y="157"/>
                  </a:lnTo>
                  <a:lnTo>
                    <a:pt x="621" y="163"/>
                  </a:lnTo>
                  <a:lnTo>
                    <a:pt x="618" y="170"/>
                  </a:lnTo>
                  <a:lnTo>
                    <a:pt x="619" y="180"/>
                  </a:lnTo>
                  <a:lnTo>
                    <a:pt x="622" y="184"/>
                  </a:lnTo>
                  <a:lnTo>
                    <a:pt x="623" y="187"/>
                  </a:lnTo>
                  <a:lnTo>
                    <a:pt x="626" y="188"/>
                  </a:lnTo>
                  <a:lnTo>
                    <a:pt x="633" y="188"/>
                  </a:lnTo>
                  <a:lnTo>
                    <a:pt x="636" y="189"/>
                  </a:lnTo>
                  <a:lnTo>
                    <a:pt x="637" y="191"/>
                  </a:lnTo>
                  <a:lnTo>
                    <a:pt x="637" y="192"/>
                  </a:lnTo>
                  <a:lnTo>
                    <a:pt x="632" y="198"/>
                  </a:lnTo>
                  <a:lnTo>
                    <a:pt x="629" y="202"/>
                  </a:lnTo>
                  <a:lnTo>
                    <a:pt x="628" y="205"/>
                  </a:lnTo>
                  <a:lnTo>
                    <a:pt x="625" y="214"/>
                  </a:lnTo>
                  <a:lnTo>
                    <a:pt x="623" y="226"/>
                  </a:lnTo>
                  <a:lnTo>
                    <a:pt x="623" y="240"/>
                  </a:lnTo>
                  <a:lnTo>
                    <a:pt x="622" y="244"/>
                  </a:lnTo>
                  <a:lnTo>
                    <a:pt x="617" y="244"/>
                  </a:lnTo>
                  <a:lnTo>
                    <a:pt x="592" y="236"/>
                  </a:lnTo>
                  <a:lnTo>
                    <a:pt x="584" y="236"/>
                  </a:lnTo>
                  <a:lnTo>
                    <a:pt x="578" y="239"/>
                  </a:lnTo>
                  <a:lnTo>
                    <a:pt x="576" y="244"/>
                  </a:lnTo>
                  <a:lnTo>
                    <a:pt x="576" y="251"/>
                  </a:lnTo>
                  <a:lnTo>
                    <a:pt x="578" y="258"/>
                  </a:lnTo>
                  <a:lnTo>
                    <a:pt x="581" y="266"/>
                  </a:lnTo>
                  <a:lnTo>
                    <a:pt x="582" y="272"/>
                  </a:lnTo>
                  <a:lnTo>
                    <a:pt x="585" y="276"/>
                  </a:lnTo>
                  <a:lnTo>
                    <a:pt x="587" y="280"/>
                  </a:lnTo>
                  <a:lnTo>
                    <a:pt x="588" y="281"/>
                  </a:lnTo>
                  <a:lnTo>
                    <a:pt x="588" y="290"/>
                  </a:lnTo>
                  <a:lnTo>
                    <a:pt x="585" y="295"/>
                  </a:lnTo>
                  <a:lnTo>
                    <a:pt x="582" y="298"/>
                  </a:lnTo>
                  <a:lnTo>
                    <a:pt x="574" y="300"/>
                  </a:lnTo>
                  <a:lnTo>
                    <a:pt x="566" y="298"/>
                  </a:lnTo>
                  <a:lnTo>
                    <a:pt x="562" y="294"/>
                  </a:lnTo>
                  <a:lnTo>
                    <a:pt x="562" y="290"/>
                  </a:lnTo>
                  <a:lnTo>
                    <a:pt x="561" y="287"/>
                  </a:lnTo>
                  <a:lnTo>
                    <a:pt x="561" y="283"/>
                  </a:lnTo>
                  <a:lnTo>
                    <a:pt x="559" y="277"/>
                  </a:lnTo>
                  <a:lnTo>
                    <a:pt x="546" y="269"/>
                  </a:lnTo>
                  <a:lnTo>
                    <a:pt x="539" y="266"/>
                  </a:lnTo>
                  <a:lnTo>
                    <a:pt x="535" y="265"/>
                  </a:lnTo>
                  <a:lnTo>
                    <a:pt x="533" y="268"/>
                  </a:lnTo>
                  <a:lnTo>
                    <a:pt x="536" y="281"/>
                  </a:lnTo>
                  <a:lnTo>
                    <a:pt x="539" y="288"/>
                  </a:lnTo>
                  <a:lnTo>
                    <a:pt x="544" y="291"/>
                  </a:lnTo>
                  <a:lnTo>
                    <a:pt x="552" y="294"/>
                  </a:lnTo>
                  <a:lnTo>
                    <a:pt x="556" y="298"/>
                  </a:lnTo>
                  <a:lnTo>
                    <a:pt x="559" y="302"/>
                  </a:lnTo>
                  <a:lnTo>
                    <a:pt x="566" y="309"/>
                  </a:lnTo>
                  <a:lnTo>
                    <a:pt x="566" y="310"/>
                  </a:lnTo>
                  <a:lnTo>
                    <a:pt x="563" y="311"/>
                  </a:lnTo>
                  <a:lnTo>
                    <a:pt x="561" y="311"/>
                  </a:lnTo>
                  <a:lnTo>
                    <a:pt x="558" y="313"/>
                  </a:lnTo>
                  <a:lnTo>
                    <a:pt x="555" y="313"/>
                  </a:lnTo>
                  <a:lnTo>
                    <a:pt x="552" y="311"/>
                  </a:lnTo>
                  <a:lnTo>
                    <a:pt x="550" y="311"/>
                  </a:lnTo>
                  <a:lnTo>
                    <a:pt x="543" y="313"/>
                  </a:lnTo>
                  <a:lnTo>
                    <a:pt x="521" y="324"/>
                  </a:lnTo>
                  <a:lnTo>
                    <a:pt x="507" y="328"/>
                  </a:lnTo>
                  <a:lnTo>
                    <a:pt x="495" y="329"/>
                  </a:lnTo>
                  <a:lnTo>
                    <a:pt x="483" y="328"/>
                  </a:lnTo>
                  <a:lnTo>
                    <a:pt x="465" y="328"/>
                  </a:lnTo>
                  <a:lnTo>
                    <a:pt x="461" y="331"/>
                  </a:lnTo>
                  <a:lnTo>
                    <a:pt x="455" y="337"/>
                  </a:lnTo>
                  <a:lnTo>
                    <a:pt x="450" y="346"/>
                  </a:lnTo>
                  <a:lnTo>
                    <a:pt x="446" y="354"/>
                  </a:lnTo>
                  <a:lnTo>
                    <a:pt x="443" y="358"/>
                  </a:lnTo>
                  <a:lnTo>
                    <a:pt x="440" y="359"/>
                  </a:lnTo>
                  <a:lnTo>
                    <a:pt x="424" y="359"/>
                  </a:lnTo>
                  <a:lnTo>
                    <a:pt x="416" y="358"/>
                  </a:lnTo>
                  <a:lnTo>
                    <a:pt x="409" y="358"/>
                  </a:lnTo>
                  <a:lnTo>
                    <a:pt x="401" y="361"/>
                  </a:lnTo>
                  <a:lnTo>
                    <a:pt x="391" y="368"/>
                  </a:lnTo>
                  <a:lnTo>
                    <a:pt x="375" y="373"/>
                  </a:lnTo>
                  <a:lnTo>
                    <a:pt x="372" y="374"/>
                  </a:lnTo>
                  <a:lnTo>
                    <a:pt x="370" y="377"/>
                  </a:lnTo>
                  <a:lnTo>
                    <a:pt x="370" y="380"/>
                  </a:lnTo>
                  <a:lnTo>
                    <a:pt x="372" y="383"/>
                  </a:lnTo>
                  <a:lnTo>
                    <a:pt x="372" y="385"/>
                  </a:lnTo>
                  <a:lnTo>
                    <a:pt x="373" y="390"/>
                  </a:lnTo>
                  <a:lnTo>
                    <a:pt x="373" y="396"/>
                  </a:lnTo>
                  <a:lnTo>
                    <a:pt x="372" y="400"/>
                  </a:lnTo>
                  <a:lnTo>
                    <a:pt x="370" y="402"/>
                  </a:lnTo>
                  <a:lnTo>
                    <a:pt x="365" y="405"/>
                  </a:lnTo>
                  <a:lnTo>
                    <a:pt x="361" y="403"/>
                  </a:lnTo>
                  <a:lnTo>
                    <a:pt x="358" y="402"/>
                  </a:lnTo>
                  <a:lnTo>
                    <a:pt x="355" y="403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22"/>
                  </a:lnTo>
                  <a:lnTo>
                    <a:pt x="351" y="431"/>
                  </a:lnTo>
                  <a:lnTo>
                    <a:pt x="346" y="439"/>
                  </a:lnTo>
                  <a:lnTo>
                    <a:pt x="342" y="443"/>
                  </a:lnTo>
                  <a:lnTo>
                    <a:pt x="338" y="446"/>
                  </a:lnTo>
                  <a:lnTo>
                    <a:pt x="335" y="448"/>
                  </a:lnTo>
                  <a:lnTo>
                    <a:pt x="323" y="448"/>
                  </a:lnTo>
                  <a:lnTo>
                    <a:pt x="320" y="446"/>
                  </a:lnTo>
                  <a:lnTo>
                    <a:pt x="317" y="440"/>
                  </a:lnTo>
                  <a:lnTo>
                    <a:pt x="317" y="437"/>
                  </a:lnTo>
                  <a:lnTo>
                    <a:pt x="316" y="435"/>
                  </a:lnTo>
                  <a:lnTo>
                    <a:pt x="316" y="432"/>
                  </a:lnTo>
                  <a:lnTo>
                    <a:pt x="314" y="431"/>
                  </a:lnTo>
                  <a:lnTo>
                    <a:pt x="312" y="431"/>
                  </a:lnTo>
                  <a:lnTo>
                    <a:pt x="310" y="432"/>
                  </a:lnTo>
                  <a:lnTo>
                    <a:pt x="305" y="435"/>
                  </a:lnTo>
                  <a:lnTo>
                    <a:pt x="301" y="436"/>
                  </a:lnTo>
                  <a:lnTo>
                    <a:pt x="295" y="439"/>
                  </a:lnTo>
                  <a:lnTo>
                    <a:pt x="293" y="436"/>
                  </a:lnTo>
                  <a:lnTo>
                    <a:pt x="287" y="429"/>
                  </a:lnTo>
                  <a:lnTo>
                    <a:pt x="279" y="422"/>
                  </a:lnTo>
                  <a:lnTo>
                    <a:pt x="269" y="416"/>
                  </a:lnTo>
                  <a:lnTo>
                    <a:pt x="256" y="405"/>
                  </a:lnTo>
                  <a:lnTo>
                    <a:pt x="250" y="395"/>
                  </a:lnTo>
                  <a:lnTo>
                    <a:pt x="246" y="387"/>
                  </a:lnTo>
                  <a:lnTo>
                    <a:pt x="246" y="383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53" y="379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1" y="370"/>
                  </a:lnTo>
                  <a:lnTo>
                    <a:pt x="228" y="363"/>
                  </a:lnTo>
                  <a:lnTo>
                    <a:pt x="226" y="355"/>
                  </a:lnTo>
                  <a:lnTo>
                    <a:pt x="221" y="346"/>
                  </a:lnTo>
                  <a:lnTo>
                    <a:pt x="220" y="339"/>
                  </a:lnTo>
                  <a:lnTo>
                    <a:pt x="220" y="336"/>
                  </a:lnTo>
                  <a:lnTo>
                    <a:pt x="221" y="333"/>
                  </a:lnTo>
                  <a:lnTo>
                    <a:pt x="227" y="328"/>
                  </a:lnTo>
                  <a:lnTo>
                    <a:pt x="228" y="324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17"/>
                  </a:lnTo>
                  <a:lnTo>
                    <a:pt x="215" y="317"/>
                  </a:lnTo>
                  <a:lnTo>
                    <a:pt x="211" y="313"/>
                  </a:lnTo>
                  <a:lnTo>
                    <a:pt x="209" y="303"/>
                  </a:lnTo>
                  <a:lnTo>
                    <a:pt x="212" y="291"/>
                  </a:lnTo>
                  <a:lnTo>
                    <a:pt x="215" y="287"/>
                  </a:lnTo>
                  <a:lnTo>
                    <a:pt x="219" y="284"/>
                  </a:lnTo>
                  <a:lnTo>
                    <a:pt x="221" y="281"/>
                  </a:lnTo>
                  <a:lnTo>
                    <a:pt x="238" y="281"/>
                  </a:lnTo>
                  <a:lnTo>
                    <a:pt x="241" y="284"/>
                  </a:lnTo>
                  <a:lnTo>
                    <a:pt x="242" y="290"/>
                  </a:lnTo>
                  <a:lnTo>
                    <a:pt x="239" y="303"/>
                  </a:lnTo>
                  <a:lnTo>
                    <a:pt x="239" y="307"/>
                  </a:lnTo>
                  <a:lnTo>
                    <a:pt x="241" y="309"/>
                  </a:lnTo>
                  <a:lnTo>
                    <a:pt x="242" y="309"/>
                  </a:lnTo>
                  <a:lnTo>
                    <a:pt x="243" y="310"/>
                  </a:lnTo>
                  <a:lnTo>
                    <a:pt x="246" y="310"/>
                  </a:lnTo>
                  <a:lnTo>
                    <a:pt x="249" y="313"/>
                  </a:lnTo>
                  <a:lnTo>
                    <a:pt x="253" y="309"/>
                  </a:lnTo>
                  <a:lnTo>
                    <a:pt x="253" y="306"/>
                  </a:lnTo>
                  <a:lnTo>
                    <a:pt x="254" y="303"/>
                  </a:lnTo>
                  <a:lnTo>
                    <a:pt x="254" y="300"/>
                  </a:lnTo>
                  <a:lnTo>
                    <a:pt x="253" y="294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9" y="274"/>
                  </a:lnTo>
                  <a:lnTo>
                    <a:pt x="234" y="269"/>
                  </a:lnTo>
                  <a:lnTo>
                    <a:pt x="230" y="268"/>
                  </a:lnTo>
                  <a:lnTo>
                    <a:pt x="220" y="268"/>
                  </a:lnTo>
                  <a:lnTo>
                    <a:pt x="219" y="269"/>
                  </a:lnTo>
                  <a:lnTo>
                    <a:pt x="216" y="274"/>
                  </a:lnTo>
                  <a:lnTo>
                    <a:pt x="213" y="277"/>
                  </a:lnTo>
                  <a:lnTo>
                    <a:pt x="212" y="280"/>
                  </a:lnTo>
                  <a:lnTo>
                    <a:pt x="209" y="284"/>
                  </a:lnTo>
                  <a:lnTo>
                    <a:pt x="206" y="285"/>
                  </a:lnTo>
                  <a:lnTo>
                    <a:pt x="205" y="287"/>
                  </a:lnTo>
                  <a:lnTo>
                    <a:pt x="202" y="288"/>
                  </a:lnTo>
                  <a:lnTo>
                    <a:pt x="201" y="287"/>
                  </a:lnTo>
                  <a:lnTo>
                    <a:pt x="200" y="281"/>
                  </a:lnTo>
                  <a:lnTo>
                    <a:pt x="198" y="269"/>
                  </a:lnTo>
                  <a:lnTo>
                    <a:pt x="197" y="255"/>
                  </a:lnTo>
                  <a:lnTo>
                    <a:pt x="194" y="243"/>
                  </a:lnTo>
                  <a:lnTo>
                    <a:pt x="191" y="233"/>
                  </a:lnTo>
                  <a:lnTo>
                    <a:pt x="185" y="226"/>
                  </a:lnTo>
                  <a:lnTo>
                    <a:pt x="175" y="221"/>
                  </a:lnTo>
                  <a:lnTo>
                    <a:pt x="164" y="218"/>
                  </a:lnTo>
                  <a:lnTo>
                    <a:pt x="156" y="214"/>
                  </a:lnTo>
                  <a:lnTo>
                    <a:pt x="146" y="210"/>
                  </a:lnTo>
                  <a:lnTo>
                    <a:pt x="133" y="207"/>
                  </a:lnTo>
                  <a:lnTo>
                    <a:pt x="120" y="205"/>
                  </a:lnTo>
                  <a:lnTo>
                    <a:pt x="112" y="203"/>
                  </a:lnTo>
                  <a:lnTo>
                    <a:pt x="105" y="203"/>
                  </a:lnTo>
                  <a:lnTo>
                    <a:pt x="86" y="206"/>
                  </a:lnTo>
                  <a:lnTo>
                    <a:pt x="79" y="205"/>
                  </a:lnTo>
                  <a:lnTo>
                    <a:pt x="77" y="203"/>
                  </a:lnTo>
                  <a:lnTo>
                    <a:pt x="75" y="200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89"/>
                  </a:lnTo>
                  <a:lnTo>
                    <a:pt x="71" y="184"/>
                  </a:lnTo>
                  <a:lnTo>
                    <a:pt x="70" y="187"/>
                  </a:lnTo>
                  <a:lnTo>
                    <a:pt x="68" y="194"/>
                  </a:lnTo>
                  <a:lnTo>
                    <a:pt x="66" y="202"/>
                  </a:lnTo>
                  <a:lnTo>
                    <a:pt x="63" y="207"/>
                  </a:lnTo>
                  <a:lnTo>
                    <a:pt x="60" y="211"/>
                  </a:lnTo>
                  <a:lnTo>
                    <a:pt x="52" y="214"/>
                  </a:lnTo>
                  <a:lnTo>
                    <a:pt x="48" y="213"/>
                  </a:lnTo>
                  <a:lnTo>
                    <a:pt x="44" y="209"/>
                  </a:lnTo>
                  <a:lnTo>
                    <a:pt x="38" y="200"/>
                  </a:lnTo>
                  <a:lnTo>
                    <a:pt x="31" y="194"/>
                  </a:lnTo>
                  <a:lnTo>
                    <a:pt x="25" y="189"/>
                  </a:lnTo>
                  <a:lnTo>
                    <a:pt x="16" y="188"/>
                  </a:lnTo>
                  <a:lnTo>
                    <a:pt x="10" y="188"/>
                  </a:lnTo>
                  <a:lnTo>
                    <a:pt x="3" y="184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8" y="174"/>
                  </a:lnTo>
                  <a:lnTo>
                    <a:pt x="27" y="174"/>
                  </a:lnTo>
                  <a:lnTo>
                    <a:pt x="34" y="172"/>
                  </a:lnTo>
                  <a:lnTo>
                    <a:pt x="42" y="169"/>
                  </a:lnTo>
                  <a:lnTo>
                    <a:pt x="49" y="165"/>
                  </a:lnTo>
                  <a:lnTo>
                    <a:pt x="52" y="159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61" y="146"/>
                  </a:lnTo>
                  <a:lnTo>
                    <a:pt x="79" y="146"/>
                  </a:lnTo>
                  <a:lnTo>
                    <a:pt x="82" y="143"/>
                  </a:lnTo>
                  <a:lnTo>
                    <a:pt x="85" y="137"/>
                  </a:lnTo>
                  <a:lnTo>
                    <a:pt x="86" y="133"/>
                  </a:lnTo>
                  <a:lnTo>
                    <a:pt x="86" y="126"/>
                  </a:lnTo>
                  <a:lnTo>
                    <a:pt x="87" y="120"/>
                  </a:lnTo>
                  <a:lnTo>
                    <a:pt x="93" y="114"/>
                  </a:lnTo>
                  <a:lnTo>
                    <a:pt x="100" y="110"/>
                  </a:lnTo>
                  <a:lnTo>
                    <a:pt x="105" y="109"/>
                  </a:lnTo>
                  <a:lnTo>
                    <a:pt x="111" y="110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3" y="110"/>
                  </a:lnTo>
                  <a:lnTo>
                    <a:pt x="126" y="109"/>
                  </a:lnTo>
                  <a:lnTo>
                    <a:pt x="128" y="103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87"/>
                  </a:lnTo>
                  <a:lnTo>
                    <a:pt x="146" y="83"/>
                  </a:lnTo>
                  <a:lnTo>
                    <a:pt x="160" y="78"/>
                  </a:lnTo>
                  <a:lnTo>
                    <a:pt x="193" y="76"/>
                  </a:lnTo>
                  <a:lnTo>
                    <a:pt x="204" y="77"/>
                  </a:lnTo>
                  <a:lnTo>
                    <a:pt x="211" y="80"/>
                  </a:lnTo>
                  <a:lnTo>
                    <a:pt x="215" y="83"/>
                  </a:lnTo>
                  <a:lnTo>
                    <a:pt x="223" y="85"/>
                  </a:lnTo>
                  <a:lnTo>
                    <a:pt x="232" y="85"/>
                  </a:lnTo>
                  <a:lnTo>
                    <a:pt x="243" y="83"/>
                  </a:lnTo>
                  <a:lnTo>
                    <a:pt x="252" y="77"/>
                  </a:lnTo>
                  <a:lnTo>
                    <a:pt x="256" y="68"/>
                  </a:lnTo>
                  <a:lnTo>
                    <a:pt x="256" y="57"/>
                  </a:lnTo>
                  <a:lnTo>
                    <a:pt x="257" y="48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42"/>
                  </a:lnTo>
                  <a:lnTo>
                    <a:pt x="269" y="43"/>
                  </a:lnTo>
                  <a:lnTo>
                    <a:pt x="271" y="46"/>
                  </a:lnTo>
                  <a:lnTo>
                    <a:pt x="272" y="50"/>
                  </a:lnTo>
                  <a:lnTo>
                    <a:pt x="275" y="52"/>
                  </a:lnTo>
                  <a:lnTo>
                    <a:pt x="276" y="55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7" y="54"/>
                  </a:lnTo>
                  <a:lnTo>
                    <a:pt x="291" y="46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305" y="28"/>
                  </a:lnTo>
                  <a:lnTo>
                    <a:pt x="313" y="26"/>
                  </a:lnTo>
                  <a:lnTo>
                    <a:pt x="323" y="22"/>
                  </a:lnTo>
                  <a:lnTo>
                    <a:pt x="334" y="17"/>
                  </a:lnTo>
                  <a:lnTo>
                    <a:pt x="346" y="10"/>
                  </a:lnTo>
                  <a:lnTo>
                    <a:pt x="361" y="7"/>
                  </a:lnTo>
                  <a:lnTo>
                    <a:pt x="377" y="6"/>
                  </a:lnTo>
                  <a:lnTo>
                    <a:pt x="392" y="6"/>
                  </a:lnTo>
                  <a:lnTo>
                    <a:pt x="407" y="3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435DE05-10CA-45B2-883E-44A4543AB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524" y="3480962"/>
              <a:ext cx="239188" cy="9983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8" y="0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63" y="10"/>
                </a:cxn>
                <a:cxn ang="0">
                  <a:pos x="71" y="17"/>
                </a:cxn>
                <a:cxn ang="0">
                  <a:pos x="79" y="22"/>
                </a:cxn>
                <a:cxn ang="0">
                  <a:pos x="89" y="26"/>
                </a:cxn>
                <a:cxn ang="0">
                  <a:pos x="96" y="28"/>
                </a:cxn>
                <a:cxn ang="0">
                  <a:pos x="98" y="28"/>
                </a:cxn>
                <a:cxn ang="0">
                  <a:pos x="101" y="29"/>
                </a:cxn>
                <a:cxn ang="0">
                  <a:pos x="105" y="32"/>
                </a:cxn>
                <a:cxn ang="0">
                  <a:pos x="113" y="40"/>
                </a:cxn>
                <a:cxn ang="0">
                  <a:pos x="115" y="43"/>
                </a:cxn>
                <a:cxn ang="0">
                  <a:pos x="115" y="45"/>
                </a:cxn>
                <a:cxn ang="0">
                  <a:pos x="111" y="48"/>
                </a:cxn>
                <a:cxn ang="0">
                  <a:pos x="105" y="48"/>
                </a:cxn>
                <a:cxn ang="0">
                  <a:pos x="97" y="47"/>
                </a:cxn>
                <a:cxn ang="0">
                  <a:pos x="92" y="44"/>
                </a:cxn>
                <a:cxn ang="0">
                  <a:pos x="85" y="40"/>
                </a:cxn>
                <a:cxn ang="0">
                  <a:pos x="77" y="33"/>
                </a:cxn>
                <a:cxn ang="0">
                  <a:pos x="68" y="28"/>
                </a:cxn>
                <a:cxn ang="0">
                  <a:pos x="63" y="22"/>
                </a:cxn>
                <a:cxn ang="0">
                  <a:pos x="56" y="18"/>
                </a:cxn>
                <a:cxn ang="0">
                  <a:pos x="5" y="18"/>
                </a:cxn>
                <a:cxn ang="0">
                  <a:pos x="1" y="17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10" y="7"/>
                </a:cxn>
                <a:cxn ang="0">
                  <a:pos x="18" y="3"/>
                </a:cxn>
                <a:cxn ang="0">
                  <a:pos x="27" y="2"/>
                </a:cxn>
                <a:cxn ang="0">
                  <a:pos x="33" y="0"/>
                </a:cxn>
              </a:cxnLst>
              <a:rect l="0" t="0" r="r" b="b"/>
              <a:pathLst>
                <a:path w="115" h="48">
                  <a:moveTo>
                    <a:pt x="33" y="0"/>
                  </a:moveTo>
                  <a:lnTo>
                    <a:pt x="38" y="0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63" y="10"/>
                  </a:lnTo>
                  <a:lnTo>
                    <a:pt x="71" y="17"/>
                  </a:lnTo>
                  <a:lnTo>
                    <a:pt x="79" y="22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1" y="29"/>
                  </a:lnTo>
                  <a:lnTo>
                    <a:pt x="105" y="32"/>
                  </a:lnTo>
                  <a:lnTo>
                    <a:pt x="113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1" y="48"/>
                  </a:lnTo>
                  <a:lnTo>
                    <a:pt x="105" y="48"/>
                  </a:lnTo>
                  <a:lnTo>
                    <a:pt x="97" y="47"/>
                  </a:lnTo>
                  <a:lnTo>
                    <a:pt x="92" y="44"/>
                  </a:lnTo>
                  <a:lnTo>
                    <a:pt x="85" y="40"/>
                  </a:lnTo>
                  <a:lnTo>
                    <a:pt x="77" y="33"/>
                  </a:lnTo>
                  <a:lnTo>
                    <a:pt x="68" y="28"/>
                  </a:lnTo>
                  <a:lnTo>
                    <a:pt x="63" y="22"/>
                  </a:lnTo>
                  <a:lnTo>
                    <a:pt x="56" y="18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3" y="8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D0750729-7DB5-4263-9523-CB3E08D0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276" y="3426884"/>
              <a:ext cx="35359" cy="270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7" y="4"/>
                </a:cxn>
                <a:cxn ang="0">
                  <a:pos x="17" y="10"/>
                </a:cxn>
                <a:cxn ang="0">
                  <a:pos x="11" y="13"/>
                </a:cxn>
                <a:cxn ang="0">
                  <a:pos x="5" y="13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17" h="13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B3E5F4EC-71D5-4002-A95A-5F3A2DEDE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4" y="3647357"/>
              <a:ext cx="33278" cy="4159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5" y="5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7" y="20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6" h="20">
                  <a:moveTo>
                    <a:pt x="5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3075C8DB-1DFB-4A70-9E6F-6C6674C37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100" y="3618236"/>
              <a:ext cx="35359" cy="436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7" h="21">
                  <a:moveTo>
                    <a:pt x="6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F57C154A-D41C-4EDD-AD94-0A36744C8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830" y="3580797"/>
              <a:ext cx="147674" cy="7487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9" y="2"/>
                </a:cxn>
                <a:cxn ang="0">
                  <a:pos x="56" y="4"/>
                </a:cxn>
                <a:cxn ang="0">
                  <a:pos x="62" y="8"/>
                </a:cxn>
                <a:cxn ang="0">
                  <a:pos x="68" y="17"/>
                </a:cxn>
                <a:cxn ang="0">
                  <a:pos x="71" y="28"/>
                </a:cxn>
                <a:cxn ang="0">
                  <a:pos x="71" y="32"/>
                </a:cxn>
                <a:cxn ang="0">
                  <a:pos x="69" y="34"/>
                </a:cxn>
                <a:cxn ang="0">
                  <a:pos x="68" y="36"/>
                </a:cxn>
                <a:cxn ang="0">
                  <a:pos x="67" y="34"/>
                </a:cxn>
                <a:cxn ang="0">
                  <a:pos x="65" y="34"/>
                </a:cxn>
                <a:cxn ang="0">
                  <a:pos x="64" y="32"/>
                </a:cxn>
                <a:cxn ang="0">
                  <a:pos x="61" y="29"/>
                </a:cxn>
                <a:cxn ang="0">
                  <a:pos x="60" y="29"/>
                </a:cxn>
                <a:cxn ang="0">
                  <a:pos x="56" y="30"/>
                </a:cxn>
                <a:cxn ang="0">
                  <a:pos x="42" y="36"/>
                </a:cxn>
                <a:cxn ang="0">
                  <a:pos x="36" y="34"/>
                </a:cxn>
                <a:cxn ang="0">
                  <a:pos x="32" y="32"/>
                </a:cxn>
                <a:cxn ang="0">
                  <a:pos x="30" y="29"/>
                </a:cxn>
                <a:cxn ang="0">
                  <a:pos x="26" y="28"/>
                </a:cxn>
                <a:cxn ang="0">
                  <a:pos x="23" y="25"/>
                </a:cxn>
                <a:cxn ang="0">
                  <a:pos x="15" y="25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3" y="10"/>
                </a:cxn>
                <a:cxn ang="0">
                  <a:pos x="19" y="4"/>
                </a:cxn>
                <a:cxn ang="0">
                  <a:pos x="35" y="0"/>
                </a:cxn>
              </a:cxnLst>
              <a:rect l="0" t="0" r="r" b="b"/>
              <a:pathLst>
                <a:path w="71" h="36">
                  <a:moveTo>
                    <a:pt x="35" y="0"/>
                  </a:moveTo>
                  <a:lnTo>
                    <a:pt x="49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7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8" y="36"/>
                  </a:lnTo>
                  <a:lnTo>
                    <a:pt x="67" y="34"/>
                  </a:lnTo>
                  <a:lnTo>
                    <a:pt x="65" y="34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6" y="30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26" y="28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15"/>
                  </a:lnTo>
                  <a:lnTo>
                    <a:pt x="13" y="10"/>
                  </a:lnTo>
                  <a:lnTo>
                    <a:pt x="19" y="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BA361A83-0B44-4907-A7C5-4ADF02C0D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956" y="4589566"/>
              <a:ext cx="185112" cy="420147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5" y="0"/>
                </a:cxn>
                <a:cxn ang="0">
                  <a:pos x="81" y="4"/>
                </a:cxn>
                <a:cxn ang="0">
                  <a:pos x="85" y="14"/>
                </a:cxn>
                <a:cxn ang="0">
                  <a:pos x="88" y="24"/>
                </a:cxn>
                <a:cxn ang="0">
                  <a:pos x="89" y="35"/>
                </a:cxn>
                <a:cxn ang="0">
                  <a:pos x="89" y="47"/>
                </a:cxn>
                <a:cxn ang="0">
                  <a:pos x="86" y="61"/>
                </a:cxn>
                <a:cxn ang="0">
                  <a:pos x="84" y="73"/>
                </a:cxn>
                <a:cxn ang="0">
                  <a:pos x="78" y="89"/>
                </a:cxn>
                <a:cxn ang="0">
                  <a:pos x="70" y="119"/>
                </a:cxn>
                <a:cxn ang="0">
                  <a:pos x="65" y="132"/>
                </a:cxn>
                <a:cxn ang="0">
                  <a:pos x="58" y="154"/>
                </a:cxn>
                <a:cxn ang="0">
                  <a:pos x="51" y="178"/>
                </a:cxn>
                <a:cxn ang="0">
                  <a:pos x="47" y="189"/>
                </a:cxn>
                <a:cxn ang="0">
                  <a:pos x="41" y="196"/>
                </a:cxn>
                <a:cxn ang="0">
                  <a:pos x="34" y="200"/>
                </a:cxn>
                <a:cxn ang="0">
                  <a:pos x="25" y="202"/>
                </a:cxn>
                <a:cxn ang="0">
                  <a:pos x="15" y="200"/>
                </a:cxn>
                <a:cxn ang="0">
                  <a:pos x="10" y="195"/>
                </a:cxn>
                <a:cxn ang="0">
                  <a:pos x="6" y="188"/>
                </a:cxn>
                <a:cxn ang="0">
                  <a:pos x="6" y="169"/>
                </a:cxn>
                <a:cxn ang="0">
                  <a:pos x="0" y="147"/>
                </a:cxn>
                <a:cxn ang="0">
                  <a:pos x="0" y="137"/>
                </a:cxn>
                <a:cxn ang="0">
                  <a:pos x="2" y="130"/>
                </a:cxn>
                <a:cxn ang="0">
                  <a:pos x="6" y="122"/>
                </a:cxn>
                <a:cxn ang="0">
                  <a:pos x="8" y="110"/>
                </a:cxn>
                <a:cxn ang="0">
                  <a:pos x="7" y="96"/>
                </a:cxn>
                <a:cxn ang="0">
                  <a:pos x="3" y="82"/>
                </a:cxn>
                <a:cxn ang="0">
                  <a:pos x="2" y="73"/>
                </a:cxn>
                <a:cxn ang="0">
                  <a:pos x="6" y="65"/>
                </a:cxn>
                <a:cxn ang="0">
                  <a:pos x="13" y="59"/>
                </a:cxn>
                <a:cxn ang="0">
                  <a:pos x="19" y="55"/>
                </a:cxn>
                <a:cxn ang="0">
                  <a:pos x="24" y="55"/>
                </a:cxn>
                <a:cxn ang="0">
                  <a:pos x="28" y="54"/>
                </a:cxn>
                <a:cxn ang="0">
                  <a:pos x="34" y="50"/>
                </a:cxn>
                <a:cxn ang="0">
                  <a:pos x="43" y="41"/>
                </a:cxn>
                <a:cxn ang="0">
                  <a:pos x="49" y="30"/>
                </a:cxn>
                <a:cxn ang="0">
                  <a:pos x="55" y="22"/>
                </a:cxn>
                <a:cxn ang="0">
                  <a:pos x="59" y="13"/>
                </a:cxn>
                <a:cxn ang="0">
                  <a:pos x="63" y="6"/>
                </a:cxn>
                <a:cxn ang="0">
                  <a:pos x="69" y="0"/>
                </a:cxn>
              </a:cxnLst>
              <a:rect l="0" t="0" r="r" b="b"/>
              <a:pathLst>
                <a:path w="89" h="202">
                  <a:moveTo>
                    <a:pt x="69" y="0"/>
                  </a:moveTo>
                  <a:lnTo>
                    <a:pt x="75" y="0"/>
                  </a:lnTo>
                  <a:lnTo>
                    <a:pt x="81" y="4"/>
                  </a:lnTo>
                  <a:lnTo>
                    <a:pt x="85" y="14"/>
                  </a:lnTo>
                  <a:lnTo>
                    <a:pt x="88" y="24"/>
                  </a:lnTo>
                  <a:lnTo>
                    <a:pt x="89" y="35"/>
                  </a:lnTo>
                  <a:lnTo>
                    <a:pt x="89" y="47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78" y="89"/>
                  </a:lnTo>
                  <a:lnTo>
                    <a:pt x="70" y="119"/>
                  </a:lnTo>
                  <a:lnTo>
                    <a:pt x="65" y="132"/>
                  </a:lnTo>
                  <a:lnTo>
                    <a:pt x="58" y="154"/>
                  </a:lnTo>
                  <a:lnTo>
                    <a:pt x="51" y="178"/>
                  </a:lnTo>
                  <a:lnTo>
                    <a:pt x="47" y="189"/>
                  </a:lnTo>
                  <a:lnTo>
                    <a:pt x="41" y="196"/>
                  </a:lnTo>
                  <a:lnTo>
                    <a:pt x="34" y="200"/>
                  </a:lnTo>
                  <a:lnTo>
                    <a:pt x="25" y="202"/>
                  </a:lnTo>
                  <a:lnTo>
                    <a:pt x="15" y="200"/>
                  </a:lnTo>
                  <a:lnTo>
                    <a:pt x="10" y="195"/>
                  </a:lnTo>
                  <a:lnTo>
                    <a:pt x="6" y="188"/>
                  </a:lnTo>
                  <a:lnTo>
                    <a:pt x="6" y="169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8" y="110"/>
                  </a:lnTo>
                  <a:lnTo>
                    <a:pt x="7" y="96"/>
                  </a:lnTo>
                  <a:lnTo>
                    <a:pt x="3" y="82"/>
                  </a:lnTo>
                  <a:lnTo>
                    <a:pt x="2" y="73"/>
                  </a:lnTo>
                  <a:lnTo>
                    <a:pt x="6" y="65"/>
                  </a:lnTo>
                  <a:lnTo>
                    <a:pt x="13" y="59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5" y="22"/>
                  </a:lnTo>
                  <a:lnTo>
                    <a:pt x="59" y="13"/>
                  </a:lnTo>
                  <a:lnTo>
                    <a:pt x="63" y="6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A46BF99-8335-46B6-B1D5-4AC962CD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549" y="3909428"/>
              <a:ext cx="54077" cy="14559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2" y="20"/>
                </a:cxn>
                <a:cxn ang="0">
                  <a:pos x="25" y="26"/>
                </a:cxn>
                <a:cxn ang="0">
                  <a:pos x="26" y="31"/>
                </a:cxn>
                <a:cxn ang="0">
                  <a:pos x="25" y="41"/>
                </a:cxn>
                <a:cxn ang="0">
                  <a:pos x="22" y="52"/>
                </a:cxn>
                <a:cxn ang="0">
                  <a:pos x="18" y="61"/>
                </a:cxn>
                <a:cxn ang="0">
                  <a:pos x="14" y="68"/>
                </a:cxn>
                <a:cxn ang="0">
                  <a:pos x="7" y="70"/>
                </a:cxn>
                <a:cxn ang="0">
                  <a:pos x="3" y="64"/>
                </a:cxn>
                <a:cxn ang="0">
                  <a:pos x="0" y="55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3" y="15"/>
                </a:cxn>
                <a:cxn ang="0">
                  <a:pos x="6" y="5"/>
                </a:cxn>
                <a:cxn ang="0">
                  <a:pos x="9" y="0"/>
                </a:cxn>
              </a:cxnLst>
              <a:rect l="0" t="0" r="r" b="b"/>
              <a:pathLst>
                <a:path w="26" h="70">
                  <a:moveTo>
                    <a:pt x="9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5" y="26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2" y="52"/>
                  </a:lnTo>
                  <a:lnTo>
                    <a:pt x="18" y="61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3" y="64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5"/>
                  </a:lnTo>
                  <a:lnTo>
                    <a:pt x="6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62DA51C-F921-408D-9A4B-3FA3C5702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924" y="2919380"/>
              <a:ext cx="45758" cy="6031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3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1" y="22"/>
                </a:cxn>
                <a:cxn ang="0">
                  <a:pos x="18" y="26"/>
                </a:cxn>
                <a:cxn ang="0">
                  <a:pos x="15" y="29"/>
                </a:cxn>
                <a:cxn ang="0">
                  <a:pos x="7" y="29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1" y="11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22" h="29">
                  <a:moveTo>
                    <a:pt x="11" y="0"/>
                  </a:moveTo>
                  <a:lnTo>
                    <a:pt x="15" y="3"/>
                  </a:lnTo>
                  <a:lnTo>
                    <a:pt x="21" y="7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3C77BA83-A33D-41AF-BDB2-067A54492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2331" y="2948499"/>
              <a:ext cx="20799" cy="2495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5A2B54D7-7A95-49A3-B04F-F4F5239A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397" y="3004658"/>
              <a:ext cx="89436" cy="5407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21" y="2"/>
                </a:cxn>
                <a:cxn ang="0">
                  <a:pos x="29" y="2"/>
                </a:cxn>
                <a:cxn ang="0">
                  <a:pos x="37" y="6"/>
                </a:cxn>
                <a:cxn ang="0">
                  <a:pos x="38" y="10"/>
                </a:cxn>
                <a:cxn ang="0">
                  <a:pos x="41" y="14"/>
                </a:cxn>
                <a:cxn ang="0">
                  <a:pos x="43" y="18"/>
                </a:cxn>
                <a:cxn ang="0">
                  <a:pos x="40" y="24"/>
                </a:cxn>
                <a:cxn ang="0">
                  <a:pos x="34" y="26"/>
                </a:cxn>
                <a:cxn ang="0">
                  <a:pos x="27" y="26"/>
                </a:cxn>
                <a:cxn ang="0">
                  <a:pos x="22" y="24"/>
                </a:cxn>
                <a:cxn ang="0">
                  <a:pos x="14" y="16"/>
                </a:cxn>
                <a:cxn ang="0">
                  <a:pos x="11" y="14"/>
                </a:cxn>
                <a:cxn ang="0">
                  <a:pos x="8" y="11"/>
                </a:cxn>
                <a:cxn ang="0">
                  <a:pos x="6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3" h="26">
                  <a:moveTo>
                    <a:pt x="7" y="0"/>
                  </a:moveTo>
                  <a:lnTo>
                    <a:pt x="14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7" y="6"/>
                  </a:lnTo>
                  <a:lnTo>
                    <a:pt x="38" y="10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7" y="26"/>
                  </a:lnTo>
                  <a:lnTo>
                    <a:pt x="22" y="24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0F32C392-270C-4056-86C6-4012C6D13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467" y="2472195"/>
              <a:ext cx="116473" cy="13519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1" y="0"/>
                </a:cxn>
                <a:cxn ang="0">
                  <a:pos x="49" y="6"/>
                </a:cxn>
                <a:cxn ang="0">
                  <a:pos x="53" y="11"/>
                </a:cxn>
                <a:cxn ang="0">
                  <a:pos x="56" y="21"/>
                </a:cxn>
                <a:cxn ang="0">
                  <a:pos x="56" y="32"/>
                </a:cxn>
                <a:cxn ang="0">
                  <a:pos x="55" y="40"/>
                </a:cxn>
                <a:cxn ang="0">
                  <a:pos x="49" y="47"/>
                </a:cxn>
                <a:cxn ang="0">
                  <a:pos x="38" y="55"/>
                </a:cxn>
                <a:cxn ang="0">
                  <a:pos x="30" y="59"/>
                </a:cxn>
                <a:cxn ang="0">
                  <a:pos x="20" y="63"/>
                </a:cxn>
                <a:cxn ang="0">
                  <a:pos x="12" y="65"/>
                </a:cxn>
                <a:cxn ang="0">
                  <a:pos x="7" y="62"/>
                </a:cxn>
                <a:cxn ang="0">
                  <a:pos x="4" y="59"/>
                </a:cxn>
                <a:cxn ang="0">
                  <a:pos x="1" y="55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5" y="43"/>
                </a:cxn>
                <a:cxn ang="0">
                  <a:pos x="5" y="34"/>
                </a:cxn>
                <a:cxn ang="0">
                  <a:pos x="3" y="26"/>
                </a:cxn>
                <a:cxn ang="0">
                  <a:pos x="3" y="19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3" y="6"/>
                </a:cxn>
                <a:cxn ang="0">
                  <a:pos x="25" y="3"/>
                </a:cxn>
                <a:cxn ang="0">
                  <a:pos x="27" y="2"/>
                </a:cxn>
                <a:cxn ang="0">
                  <a:pos x="31" y="0"/>
                </a:cxn>
              </a:cxnLst>
              <a:rect l="0" t="0" r="r" b="b"/>
              <a:pathLst>
                <a:path w="56" h="65">
                  <a:moveTo>
                    <a:pt x="31" y="0"/>
                  </a:moveTo>
                  <a:lnTo>
                    <a:pt x="41" y="0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21"/>
                  </a:lnTo>
                  <a:lnTo>
                    <a:pt x="56" y="32"/>
                  </a:lnTo>
                  <a:lnTo>
                    <a:pt x="55" y="40"/>
                  </a:lnTo>
                  <a:lnTo>
                    <a:pt x="49" y="47"/>
                  </a:lnTo>
                  <a:lnTo>
                    <a:pt x="38" y="55"/>
                  </a:lnTo>
                  <a:lnTo>
                    <a:pt x="30" y="59"/>
                  </a:lnTo>
                  <a:lnTo>
                    <a:pt x="20" y="63"/>
                  </a:lnTo>
                  <a:lnTo>
                    <a:pt x="12" y="65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5" y="43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6FDDBC8-8B06-4A03-B177-A99B553C9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502" y="2368199"/>
              <a:ext cx="241269" cy="270391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60" y="5"/>
                </a:cxn>
                <a:cxn ang="0">
                  <a:pos x="78" y="8"/>
                </a:cxn>
                <a:cxn ang="0">
                  <a:pos x="85" y="17"/>
                </a:cxn>
                <a:cxn ang="0">
                  <a:pos x="71" y="34"/>
                </a:cxn>
                <a:cxn ang="0">
                  <a:pos x="67" y="42"/>
                </a:cxn>
                <a:cxn ang="0">
                  <a:pos x="80" y="58"/>
                </a:cxn>
                <a:cxn ang="0">
                  <a:pos x="95" y="76"/>
                </a:cxn>
                <a:cxn ang="0">
                  <a:pos x="108" y="89"/>
                </a:cxn>
                <a:cxn ang="0">
                  <a:pos x="116" y="104"/>
                </a:cxn>
                <a:cxn ang="0">
                  <a:pos x="110" y="119"/>
                </a:cxn>
                <a:cxn ang="0">
                  <a:pos x="95" y="127"/>
                </a:cxn>
                <a:cxn ang="0">
                  <a:pos x="77" y="123"/>
                </a:cxn>
                <a:cxn ang="0">
                  <a:pos x="58" y="120"/>
                </a:cxn>
                <a:cxn ang="0">
                  <a:pos x="49" y="127"/>
                </a:cxn>
                <a:cxn ang="0">
                  <a:pos x="45" y="130"/>
                </a:cxn>
                <a:cxn ang="0">
                  <a:pos x="41" y="128"/>
                </a:cxn>
                <a:cxn ang="0">
                  <a:pos x="41" y="124"/>
                </a:cxn>
                <a:cxn ang="0">
                  <a:pos x="43" y="119"/>
                </a:cxn>
                <a:cxn ang="0">
                  <a:pos x="41" y="117"/>
                </a:cxn>
                <a:cxn ang="0">
                  <a:pos x="25" y="119"/>
                </a:cxn>
                <a:cxn ang="0">
                  <a:pos x="17" y="113"/>
                </a:cxn>
                <a:cxn ang="0">
                  <a:pos x="36" y="89"/>
                </a:cxn>
                <a:cxn ang="0">
                  <a:pos x="52" y="76"/>
                </a:cxn>
                <a:cxn ang="0">
                  <a:pos x="49" y="69"/>
                </a:cxn>
                <a:cxn ang="0">
                  <a:pos x="34" y="63"/>
                </a:cxn>
                <a:cxn ang="0">
                  <a:pos x="17" y="53"/>
                </a:cxn>
                <a:cxn ang="0">
                  <a:pos x="4" y="35"/>
                </a:cxn>
                <a:cxn ang="0">
                  <a:pos x="0" y="23"/>
                </a:cxn>
                <a:cxn ang="0">
                  <a:pos x="6" y="12"/>
                </a:cxn>
                <a:cxn ang="0">
                  <a:pos x="14" y="13"/>
                </a:cxn>
                <a:cxn ang="0">
                  <a:pos x="30" y="4"/>
                </a:cxn>
              </a:cxnLst>
              <a:rect l="0" t="0" r="r" b="b"/>
              <a:pathLst>
                <a:path w="116" h="130">
                  <a:moveTo>
                    <a:pt x="37" y="0"/>
                  </a:moveTo>
                  <a:lnTo>
                    <a:pt x="45" y="2"/>
                  </a:lnTo>
                  <a:lnTo>
                    <a:pt x="52" y="5"/>
                  </a:lnTo>
                  <a:lnTo>
                    <a:pt x="60" y="5"/>
                  </a:lnTo>
                  <a:lnTo>
                    <a:pt x="70" y="6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82" y="23"/>
                  </a:lnTo>
                  <a:lnTo>
                    <a:pt x="71" y="34"/>
                  </a:lnTo>
                  <a:lnTo>
                    <a:pt x="67" y="39"/>
                  </a:lnTo>
                  <a:lnTo>
                    <a:pt x="67" y="42"/>
                  </a:lnTo>
                  <a:lnTo>
                    <a:pt x="73" y="49"/>
                  </a:lnTo>
                  <a:lnTo>
                    <a:pt x="80" y="58"/>
                  </a:lnTo>
                  <a:lnTo>
                    <a:pt x="88" y="69"/>
                  </a:lnTo>
                  <a:lnTo>
                    <a:pt x="95" y="76"/>
                  </a:lnTo>
                  <a:lnTo>
                    <a:pt x="101" y="82"/>
                  </a:lnTo>
                  <a:lnTo>
                    <a:pt x="108" y="89"/>
                  </a:lnTo>
                  <a:lnTo>
                    <a:pt x="114" y="97"/>
                  </a:lnTo>
                  <a:lnTo>
                    <a:pt x="116" y="104"/>
                  </a:lnTo>
                  <a:lnTo>
                    <a:pt x="115" y="112"/>
                  </a:lnTo>
                  <a:lnTo>
                    <a:pt x="110" y="119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6" y="126"/>
                  </a:lnTo>
                  <a:lnTo>
                    <a:pt x="77" y="123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4" y="123"/>
                  </a:lnTo>
                  <a:lnTo>
                    <a:pt x="49" y="127"/>
                  </a:lnTo>
                  <a:lnTo>
                    <a:pt x="47" y="128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1" y="124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4" y="117"/>
                  </a:lnTo>
                  <a:lnTo>
                    <a:pt x="41" y="117"/>
                  </a:lnTo>
                  <a:lnTo>
                    <a:pt x="33" y="119"/>
                  </a:lnTo>
                  <a:lnTo>
                    <a:pt x="25" y="119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9" y="108"/>
                  </a:lnTo>
                  <a:lnTo>
                    <a:pt x="36" y="89"/>
                  </a:lnTo>
                  <a:lnTo>
                    <a:pt x="45" y="80"/>
                  </a:lnTo>
                  <a:lnTo>
                    <a:pt x="52" y="76"/>
                  </a:lnTo>
                  <a:lnTo>
                    <a:pt x="54" y="74"/>
                  </a:lnTo>
                  <a:lnTo>
                    <a:pt x="49" y="69"/>
                  </a:lnTo>
                  <a:lnTo>
                    <a:pt x="43" y="67"/>
                  </a:lnTo>
                  <a:lnTo>
                    <a:pt x="34" y="63"/>
                  </a:lnTo>
                  <a:lnTo>
                    <a:pt x="26" y="60"/>
                  </a:lnTo>
                  <a:lnTo>
                    <a:pt x="17" y="53"/>
                  </a:lnTo>
                  <a:lnTo>
                    <a:pt x="10" y="43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21" y="13"/>
                  </a:lnTo>
                  <a:lnTo>
                    <a:pt x="30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8D5DA1BA-DB50-4693-9077-6BDCEEB4F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4037" y="1775417"/>
              <a:ext cx="5210143" cy="3519243"/>
            </a:xfrm>
            <a:custGeom>
              <a:avLst/>
              <a:gdLst/>
              <a:ahLst/>
              <a:cxnLst>
                <a:cxn ang="0">
                  <a:pos x="578" y="560"/>
                </a:cxn>
                <a:cxn ang="0">
                  <a:pos x="697" y="476"/>
                </a:cxn>
                <a:cxn ang="0">
                  <a:pos x="823" y="469"/>
                </a:cxn>
                <a:cxn ang="0">
                  <a:pos x="902" y="574"/>
                </a:cxn>
                <a:cxn ang="0">
                  <a:pos x="908" y="469"/>
                </a:cxn>
                <a:cxn ang="0">
                  <a:pos x="1567" y="16"/>
                </a:cxn>
                <a:cxn ang="0">
                  <a:pos x="1810" y="57"/>
                </a:cxn>
                <a:cxn ang="0">
                  <a:pos x="1998" y="63"/>
                </a:cxn>
                <a:cxn ang="0">
                  <a:pos x="2051" y="31"/>
                </a:cxn>
                <a:cxn ang="0">
                  <a:pos x="2147" y="101"/>
                </a:cxn>
                <a:cxn ang="0">
                  <a:pos x="2461" y="121"/>
                </a:cxn>
                <a:cxn ang="0">
                  <a:pos x="2412" y="252"/>
                </a:cxn>
                <a:cxn ang="0">
                  <a:pos x="2192" y="427"/>
                </a:cxn>
                <a:cxn ang="0">
                  <a:pos x="2256" y="258"/>
                </a:cxn>
                <a:cxn ang="0">
                  <a:pos x="1998" y="311"/>
                </a:cxn>
                <a:cxn ang="0">
                  <a:pos x="2025" y="363"/>
                </a:cxn>
                <a:cxn ang="0">
                  <a:pos x="2032" y="475"/>
                </a:cxn>
                <a:cxn ang="0">
                  <a:pos x="1864" y="561"/>
                </a:cxn>
                <a:cxn ang="0">
                  <a:pos x="1805" y="609"/>
                </a:cxn>
                <a:cxn ang="0">
                  <a:pos x="1721" y="582"/>
                </a:cxn>
                <a:cxn ang="0">
                  <a:pos x="1732" y="786"/>
                </a:cxn>
                <a:cxn ang="0">
                  <a:pos x="1601" y="874"/>
                </a:cxn>
                <a:cxn ang="0">
                  <a:pos x="1564" y="1050"/>
                </a:cxn>
                <a:cxn ang="0">
                  <a:pos x="1464" y="919"/>
                </a:cxn>
                <a:cxn ang="0">
                  <a:pos x="1363" y="844"/>
                </a:cxn>
                <a:cxn ang="0">
                  <a:pos x="1179" y="992"/>
                </a:cxn>
                <a:cxn ang="0">
                  <a:pos x="1067" y="787"/>
                </a:cxn>
                <a:cxn ang="0">
                  <a:pos x="838" y="726"/>
                </a:cxn>
                <a:cxn ang="0">
                  <a:pos x="982" y="828"/>
                </a:cxn>
                <a:cxn ang="0">
                  <a:pos x="752" y="892"/>
                </a:cxn>
                <a:cxn ang="0">
                  <a:pos x="725" y="922"/>
                </a:cxn>
                <a:cxn ang="0">
                  <a:pos x="827" y="1115"/>
                </a:cxn>
                <a:cxn ang="0">
                  <a:pos x="689" y="1442"/>
                </a:cxn>
                <a:cxn ang="0">
                  <a:pos x="543" y="1673"/>
                </a:cxn>
                <a:cxn ang="0">
                  <a:pos x="391" y="1470"/>
                </a:cxn>
                <a:cxn ang="0">
                  <a:pos x="339" y="1098"/>
                </a:cxn>
                <a:cxn ang="0">
                  <a:pos x="122" y="1111"/>
                </a:cxn>
                <a:cxn ang="0">
                  <a:pos x="22" y="878"/>
                </a:cxn>
                <a:cxn ang="0">
                  <a:pos x="198" y="635"/>
                </a:cxn>
                <a:cxn ang="0">
                  <a:pos x="373" y="672"/>
                </a:cxn>
                <a:cxn ang="0">
                  <a:pos x="573" y="720"/>
                </a:cxn>
                <a:cxn ang="0">
                  <a:pos x="614" y="623"/>
                </a:cxn>
                <a:cxn ang="0">
                  <a:pos x="520" y="613"/>
                </a:cxn>
                <a:cxn ang="0">
                  <a:pos x="435" y="546"/>
                </a:cxn>
                <a:cxn ang="0">
                  <a:pos x="350" y="512"/>
                </a:cxn>
                <a:cxn ang="0">
                  <a:pos x="194" y="616"/>
                </a:cxn>
                <a:cxn ang="0">
                  <a:pos x="105" y="546"/>
                </a:cxn>
                <a:cxn ang="0">
                  <a:pos x="245" y="412"/>
                </a:cxn>
                <a:cxn ang="0">
                  <a:pos x="360" y="316"/>
                </a:cxn>
                <a:cxn ang="0">
                  <a:pos x="526" y="295"/>
                </a:cxn>
                <a:cxn ang="0">
                  <a:pos x="514" y="211"/>
                </a:cxn>
                <a:cxn ang="0">
                  <a:pos x="451" y="283"/>
                </a:cxn>
                <a:cxn ang="0">
                  <a:pos x="298" y="286"/>
                </a:cxn>
                <a:cxn ang="0">
                  <a:pos x="613" y="109"/>
                </a:cxn>
                <a:cxn ang="0">
                  <a:pos x="689" y="200"/>
                </a:cxn>
                <a:cxn ang="0">
                  <a:pos x="785" y="178"/>
                </a:cxn>
                <a:cxn ang="0">
                  <a:pos x="905" y="143"/>
                </a:cxn>
                <a:cxn ang="0">
                  <a:pos x="1095" y="135"/>
                </a:cxn>
                <a:cxn ang="0">
                  <a:pos x="1132" y="164"/>
                </a:cxn>
                <a:cxn ang="0">
                  <a:pos x="1201" y="120"/>
                </a:cxn>
                <a:cxn ang="0">
                  <a:pos x="1191" y="102"/>
                </a:cxn>
                <a:cxn ang="0">
                  <a:pos x="1244" y="71"/>
                </a:cxn>
                <a:cxn ang="0">
                  <a:pos x="1475" y="26"/>
                </a:cxn>
              </a:cxnLst>
              <a:rect l="0" t="0" r="r" b="b"/>
              <a:pathLst>
                <a:path w="2505" h="1692">
                  <a:moveTo>
                    <a:pt x="643" y="1161"/>
                  </a:moveTo>
                  <a:lnTo>
                    <a:pt x="634" y="1163"/>
                  </a:lnTo>
                  <a:lnTo>
                    <a:pt x="630" y="1167"/>
                  </a:lnTo>
                  <a:lnTo>
                    <a:pt x="629" y="1174"/>
                  </a:lnTo>
                  <a:lnTo>
                    <a:pt x="628" y="1182"/>
                  </a:lnTo>
                  <a:lnTo>
                    <a:pt x="628" y="1193"/>
                  </a:lnTo>
                  <a:lnTo>
                    <a:pt x="629" y="1201"/>
                  </a:lnTo>
                  <a:lnTo>
                    <a:pt x="633" y="1205"/>
                  </a:lnTo>
                  <a:lnTo>
                    <a:pt x="640" y="1203"/>
                  </a:lnTo>
                  <a:lnTo>
                    <a:pt x="647" y="1196"/>
                  </a:lnTo>
                  <a:lnTo>
                    <a:pt x="652" y="1185"/>
                  </a:lnTo>
                  <a:lnTo>
                    <a:pt x="656" y="1172"/>
                  </a:lnTo>
                  <a:lnTo>
                    <a:pt x="655" y="1164"/>
                  </a:lnTo>
                  <a:lnTo>
                    <a:pt x="651" y="1161"/>
                  </a:lnTo>
                  <a:lnTo>
                    <a:pt x="643" y="1161"/>
                  </a:lnTo>
                  <a:close/>
                  <a:moveTo>
                    <a:pt x="619" y="467"/>
                  </a:moveTo>
                  <a:lnTo>
                    <a:pt x="617" y="468"/>
                  </a:lnTo>
                  <a:lnTo>
                    <a:pt x="613" y="469"/>
                  </a:lnTo>
                  <a:lnTo>
                    <a:pt x="610" y="474"/>
                  </a:lnTo>
                  <a:lnTo>
                    <a:pt x="606" y="479"/>
                  </a:lnTo>
                  <a:lnTo>
                    <a:pt x="599" y="491"/>
                  </a:lnTo>
                  <a:lnTo>
                    <a:pt x="592" y="502"/>
                  </a:lnTo>
                  <a:lnTo>
                    <a:pt x="580" y="515"/>
                  </a:lnTo>
                  <a:lnTo>
                    <a:pt x="576" y="522"/>
                  </a:lnTo>
                  <a:lnTo>
                    <a:pt x="574" y="528"/>
                  </a:lnTo>
                  <a:lnTo>
                    <a:pt x="580" y="537"/>
                  </a:lnTo>
                  <a:lnTo>
                    <a:pt x="580" y="543"/>
                  </a:lnTo>
                  <a:lnTo>
                    <a:pt x="578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8" y="560"/>
                  </a:lnTo>
                  <a:lnTo>
                    <a:pt x="580" y="559"/>
                  </a:lnTo>
                  <a:lnTo>
                    <a:pt x="588" y="554"/>
                  </a:lnTo>
                  <a:lnTo>
                    <a:pt x="591" y="552"/>
                  </a:lnTo>
                  <a:lnTo>
                    <a:pt x="595" y="550"/>
                  </a:lnTo>
                  <a:lnTo>
                    <a:pt x="606" y="550"/>
                  </a:lnTo>
                  <a:lnTo>
                    <a:pt x="617" y="552"/>
                  </a:lnTo>
                  <a:lnTo>
                    <a:pt x="625" y="550"/>
                  </a:lnTo>
                  <a:lnTo>
                    <a:pt x="632" y="545"/>
                  </a:lnTo>
                  <a:lnTo>
                    <a:pt x="637" y="539"/>
                  </a:lnTo>
                  <a:lnTo>
                    <a:pt x="647" y="537"/>
                  </a:lnTo>
                  <a:lnTo>
                    <a:pt x="658" y="537"/>
                  </a:lnTo>
                  <a:lnTo>
                    <a:pt x="669" y="538"/>
                  </a:lnTo>
                  <a:lnTo>
                    <a:pt x="693" y="549"/>
                  </a:lnTo>
                  <a:lnTo>
                    <a:pt x="704" y="553"/>
                  </a:lnTo>
                  <a:lnTo>
                    <a:pt x="726" y="553"/>
                  </a:lnTo>
                  <a:lnTo>
                    <a:pt x="738" y="550"/>
                  </a:lnTo>
                  <a:lnTo>
                    <a:pt x="748" y="549"/>
                  </a:lnTo>
                  <a:lnTo>
                    <a:pt x="752" y="545"/>
                  </a:lnTo>
                  <a:lnTo>
                    <a:pt x="752" y="537"/>
                  </a:lnTo>
                  <a:lnTo>
                    <a:pt x="748" y="528"/>
                  </a:lnTo>
                  <a:lnTo>
                    <a:pt x="740" y="520"/>
                  </a:lnTo>
                  <a:lnTo>
                    <a:pt x="726" y="509"/>
                  </a:lnTo>
                  <a:lnTo>
                    <a:pt x="714" y="500"/>
                  </a:lnTo>
                  <a:lnTo>
                    <a:pt x="701" y="491"/>
                  </a:lnTo>
                  <a:lnTo>
                    <a:pt x="696" y="490"/>
                  </a:lnTo>
                  <a:lnTo>
                    <a:pt x="693" y="487"/>
                  </a:lnTo>
                  <a:lnTo>
                    <a:pt x="690" y="486"/>
                  </a:lnTo>
                  <a:lnTo>
                    <a:pt x="688" y="483"/>
                  </a:lnTo>
                  <a:lnTo>
                    <a:pt x="688" y="482"/>
                  </a:lnTo>
                  <a:lnTo>
                    <a:pt x="689" y="480"/>
                  </a:lnTo>
                  <a:lnTo>
                    <a:pt x="697" y="476"/>
                  </a:lnTo>
                  <a:lnTo>
                    <a:pt x="701" y="472"/>
                  </a:lnTo>
                  <a:lnTo>
                    <a:pt x="703" y="469"/>
                  </a:lnTo>
                  <a:lnTo>
                    <a:pt x="703" y="468"/>
                  </a:lnTo>
                  <a:lnTo>
                    <a:pt x="701" y="467"/>
                  </a:lnTo>
                  <a:lnTo>
                    <a:pt x="699" y="467"/>
                  </a:lnTo>
                  <a:lnTo>
                    <a:pt x="689" y="468"/>
                  </a:lnTo>
                  <a:lnTo>
                    <a:pt x="681" y="471"/>
                  </a:lnTo>
                  <a:lnTo>
                    <a:pt x="677" y="476"/>
                  </a:lnTo>
                  <a:lnTo>
                    <a:pt x="675" y="482"/>
                  </a:lnTo>
                  <a:lnTo>
                    <a:pt x="671" y="486"/>
                  </a:lnTo>
                  <a:lnTo>
                    <a:pt x="669" y="490"/>
                  </a:lnTo>
                  <a:lnTo>
                    <a:pt x="665" y="493"/>
                  </a:lnTo>
                  <a:lnTo>
                    <a:pt x="663" y="494"/>
                  </a:lnTo>
                  <a:lnTo>
                    <a:pt x="660" y="496"/>
                  </a:lnTo>
                  <a:lnTo>
                    <a:pt x="658" y="498"/>
                  </a:lnTo>
                  <a:lnTo>
                    <a:pt x="652" y="501"/>
                  </a:lnTo>
                  <a:lnTo>
                    <a:pt x="648" y="501"/>
                  </a:lnTo>
                  <a:lnTo>
                    <a:pt x="643" y="490"/>
                  </a:lnTo>
                  <a:lnTo>
                    <a:pt x="632" y="471"/>
                  </a:lnTo>
                  <a:lnTo>
                    <a:pt x="626" y="467"/>
                  </a:lnTo>
                  <a:lnTo>
                    <a:pt x="619" y="467"/>
                  </a:lnTo>
                  <a:close/>
                  <a:moveTo>
                    <a:pt x="875" y="453"/>
                  </a:moveTo>
                  <a:lnTo>
                    <a:pt x="874" y="454"/>
                  </a:lnTo>
                  <a:lnTo>
                    <a:pt x="871" y="456"/>
                  </a:lnTo>
                  <a:lnTo>
                    <a:pt x="864" y="463"/>
                  </a:lnTo>
                  <a:lnTo>
                    <a:pt x="860" y="465"/>
                  </a:lnTo>
                  <a:lnTo>
                    <a:pt x="856" y="469"/>
                  </a:lnTo>
                  <a:lnTo>
                    <a:pt x="848" y="471"/>
                  </a:lnTo>
                  <a:lnTo>
                    <a:pt x="838" y="469"/>
                  </a:lnTo>
                  <a:lnTo>
                    <a:pt x="830" y="468"/>
                  </a:lnTo>
                  <a:lnTo>
                    <a:pt x="823" y="469"/>
                  </a:lnTo>
                  <a:lnTo>
                    <a:pt x="812" y="480"/>
                  </a:lnTo>
                  <a:lnTo>
                    <a:pt x="808" y="491"/>
                  </a:lnTo>
                  <a:lnTo>
                    <a:pt x="811" y="502"/>
                  </a:lnTo>
                  <a:lnTo>
                    <a:pt x="815" y="509"/>
                  </a:lnTo>
                  <a:lnTo>
                    <a:pt x="820" y="519"/>
                  </a:lnTo>
                  <a:lnTo>
                    <a:pt x="827" y="530"/>
                  </a:lnTo>
                  <a:lnTo>
                    <a:pt x="834" y="538"/>
                  </a:lnTo>
                  <a:lnTo>
                    <a:pt x="840" y="542"/>
                  </a:lnTo>
                  <a:lnTo>
                    <a:pt x="845" y="543"/>
                  </a:lnTo>
                  <a:lnTo>
                    <a:pt x="861" y="549"/>
                  </a:lnTo>
                  <a:lnTo>
                    <a:pt x="866" y="554"/>
                  </a:lnTo>
                  <a:lnTo>
                    <a:pt x="863" y="561"/>
                  </a:lnTo>
                  <a:lnTo>
                    <a:pt x="852" y="572"/>
                  </a:lnTo>
                  <a:lnTo>
                    <a:pt x="846" y="575"/>
                  </a:lnTo>
                  <a:lnTo>
                    <a:pt x="840" y="575"/>
                  </a:lnTo>
                  <a:lnTo>
                    <a:pt x="835" y="576"/>
                  </a:lnTo>
                  <a:lnTo>
                    <a:pt x="834" y="582"/>
                  </a:lnTo>
                  <a:lnTo>
                    <a:pt x="837" y="598"/>
                  </a:lnTo>
                  <a:lnTo>
                    <a:pt x="840" y="604"/>
                  </a:lnTo>
                  <a:lnTo>
                    <a:pt x="842" y="608"/>
                  </a:lnTo>
                  <a:lnTo>
                    <a:pt x="850" y="611"/>
                  </a:lnTo>
                  <a:lnTo>
                    <a:pt x="861" y="615"/>
                  </a:lnTo>
                  <a:lnTo>
                    <a:pt x="872" y="617"/>
                  </a:lnTo>
                  <a:lnTo>
                    <a:pt x="881" y="620"/>
                  </a:lnTo>
                  <a:lnTo>
                    <a:pt x="889" y="620"/>
                  </a:lnTo>
                  <a:lnTo>
                    <a:pt x="898" y="619"/>
                  </a:lnTo>
                  <a:lnTo>
                    <a:pt x="908" y="615"/>
                  </a:lnTo>
                  <a:lnTo>
                    <a:pt x="911" y="611"/>
                  </a:lnTo>
                  <a:lnTo>
                    <a:pt x="909" y="601"/>
                  </a:lnTo>
                  <a:lnTo>
                    <a:pt x="907" y="587"/>
                  </a:lnTo>
                  <a:lnTo>
                    <a:pt x="902" y="574"/>
                  </a:lnTo>
                  <a:lnTo>
                    <a:pt x="897" y="564"/>
                  </a:lnTo>
                  <a:lnTo>
                    <a:pt x="896" y="561"/>
                  </a:lnTo>
                  <a:lnTo>
                    <a:pt x="896" y="560"/>
                  </a:lnTo>
                  <a:lnTo>
                    <a:pt x="898" y="554"/>
                  </a:lnTo>
                  <a:lnTo>
                    <a:pt x="902" y="550"/>
                  </a:lnTo>
                  <a:lnTo>
                    <a:pt x="905" y="545"/>
                  </a:lnTo>
                  <a:lnTo>
                    <a:pt x="901" y="541"/>
                  </a:lnTo>
                  <a:lnTo>
                    <a:pt x="896" y="538"/>
                  </a:lnTo>
                  <a:lnTo>
                    <a:pt x="891" y="537"/>
                  </a:lnTo>
                  <a:lnTo>
                    <a:pt x="886" y="531"/>
                  </a:lnTo>
                  <a:lnTo>
                    <a:pt x="883" y="527"/>
                  </a:lnTo>
                  <a:lnTo>
                    <a:pt x="882" y="523"/>
                  </a:lnTo>
                  <a:lnTo>
                    <a:pt x="879" y="519"/>
                  </a:lnTo>
                  <a:lnTo>
                    <a:pt x="878" y="515"/>
                  </a:lnTo>
                  <a:lnTo>
                    <a:pt x="874" y="511"/>
                  </a:lnTo>
                  <a:lnTo>
                    <a:pt x="871" y="509"/>
                  </a:lnTo>
                  <a:lnTo>
                    <a:pt x="867" y="509"/>
                  </a:lnTo>
                  <a:lnTo>
                    <a:pt x="866" y="511"/>
                  </a:lnTo>
                  <a:lnTo>
                    <a:pt x="864" y="511"/>
                  </a:lnTo>
                  <a:lnTo>
                    <a:pt x="864" y="509"/>
                  </a:lnTo>
                  <a:lnTo>
                    <a:pt x="863" y="508"/>
                  </a:lnTo>
                  <a:lnTo>
                    <a:pt x="863" y="502"/>
                  </a:lnTo>
                  <a:lnTo>
                    <a:pt x="866" y="493"/>
                  </a:lnTo>
                  <a:lnTo>
                    <a:pt x="872" y="486"/>
                  </a:lnTo>
                  <a:lnTo>
                    <a:pt x="879" y="485"/>
                  </a:lnTo>
                  <a:lnTo>
                    <a:pt x="893" y="490"/>
                  </a:lnTo>
                  <a:lnTo>
                    <a:pt x="901" y="491"/>
                  </a:lnTo>
                  <a:lnTo>
                    <a:pt x="909" y="490"/>
                  </a:lnTo>
                  <a:lnTo>
                    <a:pt x="916" y="487"/>
                  </a:lnTo>
                  <a:lnTo>
                    <a:pt x="916" y="483"/>
                  </a:lnTo>
                  <a:lnTo>
                    <a:pt x="908" y="469"/>
                  </a:lnTo>
                  <a:lnTo>
                    <a:pt x="904" y="464"/>
                  </a:lnTo>
                  <a:lnTo>
                    <a:pt x="898" y="459"/>
                  </a:lnTo>
                  <a:lnTo>
                    <a:pt x="890" y="454"/>
                  </a:lnTo>
                  <a:lnTo>
                    <a:pt x="881" y="453"/>
                  </a:lnTo>
                  <a:lnTo>
                    <a:pt x="875" y="453"/>
                  </a:lnTo>
                  <a:close/>
                  <a:moveTo>
                    <a:pt x="624" y="243"/>
                  </a:moveTo>
                  <a:lnTo>
                    <a:pt x="617" y="245"/>
                  </a:lnTo>
                  <a:lnTo>
                    <a:pt x="613" y="250"/>
                  </a:lnTo>
                  <a:lnTo>
                    <a:pt x="614" y="257"/>
                  </a:lnTo>
                  <a:lnTo>
                    <a:pt x="621" y="261"/>
                  </a:lnTo>
                  <a:lnTo>
                    <a:pt x="629" y="265"/>
                  </a:lnTo>
                  <a:lnTo>
                    <a:pt x="637" y="265"/>
                  </a:lnTo>
                  <a:lnTo>
                    <a:pt x="643" y="263"/>
                  </a:lnTo>
                  <a:lnTo>
                    <a:pt x="643" y="257"/>
                  </a:lnTo>
                  <a:lnTo>
                    <a:pt x="639" y="252"/>
                  </a:lnTo>
                  <a:lnTo>
                    <a:pt x="632" y="246"/>
                  </a:lnTo>
                  <a:lnTo>
                    <a:pt x="624" y="243"/>
                  </a:lnTo>
                  <a:close/>
                  <a:moveTo>
                    <a:pt x="1520" y="0"/>
                  </a:moveTo>
                  <a:lnTo>
                    <a:pt x="1522" y="1"/>
                  </a:lnTo>
                  <a:lnTo>
                    <a:pt x="1522" y="2"/>
                  </a:lnTo>
                  <a:lnTo>
                    <a:pt x="1526" y="5"/>
                  </a:lnTo>
                  <a:lnTo>
                    <a:pt x="1531" y="5"/>
                  </a:lnTo>
                  <a:lnTo>
                    <a:pt x="1540" y="4"/>
                  </a:lnTo>
                  <a:lnTo>
                    <a:pt x="1551" y="5"/>
                  </a:lnTo>
                  <a:lnTo>
                    <a:pt x="1563" y="9"/>
                  </a:lnTo>
                  <a:lnTo>
                    <a:pt x="1567" y="12"/>
                  </a:lnTo>
                  <a:lnTo>
                    <a:pt x="1570" y="13"/>
                  </a:lnTo>
                  <a:lnTo>
                    <a:pt x="1572" y="13"/>
                  </a:lnTo>
                  <a:lnTo>
                    <a:pt x="1572" y="15"/>
                  </a:lnTo>
                  <a:lnTo>
                    <a:pt x="1567" y="15"/>
                  </a:lnTo>
                  <a:lnTo>
                    <a:pt x="1567" y="16"/>
                  </a:lnTo>
                  <a:lnTo>
                    <a:pt x="1568" y="17"/>
                  </a:lnTo>
                  <a:lnTo>
                    <a:pt x="1572" y="20"/>
                  </a:lnTo>
                  <a:lnTo>
                    <a:pt x="1578" y="19"/>
                  </a:lnTo>
                  <a:lnTo>
                    <a:pt x="1583" y="16"/>
                  </a:lnTo>
                  <a:lnTo>
                    <a:pt x="1593" y="13"/>
                  </a:lnTo>
                  <a:lnTo>
                    <a:pt x="1607" y="12"/>
                  </a:lnTo>
                  <a:lnTo>
                    <a:pt x="1619" y="13"/>
                  </a:lnTo>
                  <a:lnTo>
                    <a:pt x="1638" y="16"/>
                  </a:lnTo>
                  <a:lnTo>
                    <a:pt x="1649" y="16"/>
                  </a:lnTo>
                  <a:lnTo>
                    <a:pt x="1660" y="19"/>
                  </a:lnTo>
                  <a:lnTo>
                    <a:pt x="1669" y="23"/>
                  </a:lnTo>
                  <a:lnTo>
                    <a:pt x="1672" y="28"/>
                  </a:lnTo>
                  <a:lnTo>
                    <a:pt x="1671" y="35"/>
                  </a:lnTo>
                  <a:lnTo>
                    <a:pt x="1667" y="42"/>
                  </a:lnTo>
                  <a:lnTo>
                    <a:pt x="1661" y="49"/>
                  </a:lnTo>
                  <a:lnTo>
                    <a:pt x="1656" y="54"/>
                  </a:lnTo>
                  <a:lnTo>
                    <a:pt x="1657" y="56"/>
                  </a:lnTo>
                  <a:lnTo>
                    <a:pt x="1659" y="58"/>
                  </a:lnTo>
                  <a:lnTo>
                    <a:pt x="1661" y="58"/>
                  </a:lnTo>
                  <a:lnTo>
                    <a:pt x="1664" y="60"/>
                  </a:lnTo>
                  <a:lnTo>
                    <a:pt x="1700" y="60"/>
                  </a:lnTo>
                  <a:lnTo>
                    <a:pt x="1713" y="61"/>
                  </a:lnTo>
                  <a:lnTo>
                    <a:pt x="1726" y="63"/>
                  </a:lnTo>
                  <a:lnTo>
                    <a:pt x="1739" y="67"/>
                  </a:lnTo>
                  <a:lnTo>
                    <a:pt x="1749" y="71"/>
                  </a:lnTo>
                  <a:lnTo>
                    <a:pt x="1756" y="74"/>
                  </a:lnTo>
                  <a:lnTo>
                    <a:pt x="1764" y="72"/>
                  </a:lnTo>
                  <a:lnTo>
                    <a:pt x="1773" y="69"/>
                  </a:lnTo>
                  <a:lnTo>
                    <a:pt x="1787" y="61"/>
                  </a:lnTo>
                  <a:lnTo>
                    <a:pt x="1798" y="58"/>
                  </a:lnTo>
                  <a:lnTo>
                    <a:pt x="1810" y="57"/>
                  </a:lnTo>
                  <a:lnTo>
                    <a:pt x="1820" y="56"/>
                  </a:lnTo>
                  <a:lnTo>
                    <a:pt x="1839" y="56"/>
                  </a:lnTo>
                  <a:lnTo>
                    <a:pt x="1850" y="57"/>
                  </a:lnTo>
                  <a:lnTo>
                    <a:pt x="1855" y="58"/>
                  </a:lnTo>
                  <a:lnTo>
                    <a:pt x="1858" y="64"/>
                  </a:lnTo>
                  <a:lnTo>
                    <a:pt x="1860" y="74"/>
                  </a:lnTo>
                  <a:lnTo>
                    <a:pt x="1861" y="84"/>
                  </a:lnTo>
                  <a:lnTo>
                    <a:pt x="1862" y="89"/>
                  </a:lnTo>
                  <a:lnTo>
                    <a:pt x="1864" y="94"/>
                  </a:lnTo>
                  <a:lnTo>
                    <a:pt x="1870" y="101"/>
                  </a:lnTo>
                  <a:lnTo>
                    <a:pt x="1875" y="104"/>
                  </a:lnTo>
                  <a:lnTo>
                    <a:pt x="1879" y="105"/>
                  </a:lnTo>
                  <a:lnTo>
                    <a:pt x="1886" y="104"/>
                  </a:lnTo>
                  <a:lnTo>
                    <a:pt x="1894" y="98"/>
                  </a:lnTo>
                  <a:lnTo>
                    <a:pt x="1901" y="91"/>
                  </a:lnTo>
                  <a:lnTo>
                    <a:pt x="1906" y="87"/>
                  </a:lnTo>
                  <a:lnTo>
                    <a:pt x="1909" y="87"/>
                  </a:lnTo>
                  <a:lnTo>
                    <a:pt x="1910" y="89"/>
                  </a:lnTo>
                  <a:lnTo>
                    <a:pt x="1913" y="90"/>
                  </a:lnTo>
                  <a:lnTo>
                    <a:pt x="1917" y="94"/>
                  </a:lnTo>
                  <a:lnTo>
                    <a:pt x="1920" y="95"/>
                  </a:lnTo>
                  <a:lnTo>
                    <a:pt x="1921" y="94"/>
                  </a:lnTo>
                  <a:lnTo>
                    <a:pt x="1925" y="93"/>
                  </a:lnTo>
                  <a:lnTo>
                    <a:pt x="1954" y="93"/>
                  </a:lnTo>
                  <a:lnTo>
                    <a:pt x="1962" y="90"/>
                  </a:lnTo>
                  <a:lnTo>
                    <a:pt x="1969" y="87"/>
                  </a:lnTo>
                  <a:lnTo>
                    <a:pt x="1984" y="87"/>
                  </a:lnTo>
                  <a:lnTo>
                    <a:pt x="1994" y="78"/>
                  </a:lnTo>
                  <a:lnTo>
                    <a:pt x="1996" y="71"/>
                  </a:lnTo>
                  <a:lnTo>
                    <a:pt x="1998" y="65"/>
                  </a:lnTo>
                  <a:lnTo>
                    <a:pt x="1998" y="63"/>
                  </a:lnTo>
                  <a:lnTo>
                    <a:pt x="2000" y="57"/>
                  </a:lnTo>
                  <a:lnTo>
                    <a:pt x="2000" y="54"/>
                  </a:lnTo>
                  <a:lnTo>
                    <a:pt x="1998" y="49"/>
                  </a:lnTo>
                  <a:lnTo>
                    <a:pt x="1992" y="45"/>
                  </a:lnTo>
                  <a:lnTo>
                    <a:pt x="1984" y="43"/>
                  </a:lnTo>
                  <a:lnTo>
                    <a:pt x="1974" y="43"/>
                  </a:lnTo>
                  <a:lnTo>
                    <a:pt x="1962" y="41"/>
                  </a:lnTo>
                  <a:lnTo>
                    <a:pt x="1959" y="39"/>
                  </a:lnTo>
                  <a:lnTo>
                    <a:pt x="1957" y="37"/>
                  </a:lnTo>
                  <a:lnTo>
                    <a:pt x="1955" y="32"/>
                  </a:lnTo>
                  <a:lnTo>
                    <a:pt x="1957" y="30"/>
                  </a:lnTo>
                  <a:lnTo>
                    <a:pt x="1957" y="26"/>
                  </a:lnTo>
                  <a:lnTo>
                    <a:pt x="1958" y="23"/>
                  </a:lnTo>
                  <a:lnTo>
                    <a:pt x="1962" y="19"/>
                  </a:lnTo>
                  <a:lnTo>
                    <a:pt x="1965" y="19"/>
                  </a:lnTo>
                  <a:lnTo>
                    <a:pt x="1966" y="20"/>
                  </a:lnTo>
                  <a:lnTo>
                    <a:pt x="1968" y="23"/>
                  </a:lnTo>
                  <a:lnTo>
                    <a:pt x="1972" y="27"/>
                  </a:lnTo>
                  <a:lnTo>
                    <a:pt x="1979" y="26"/>
                  </a:lnTo>
                  <a:lnTo>
                    <a:pt x="2003" y="26"/>
                  </a:lnTo>
                  <a:lnTo>
                    <a:pt x="2004" y="24"/>
                  </a:lnTo>
                  <a:lnTo>
                    <a:pt x="2004" y="23"/>
                  </a:lnTo>
                  <a:lnTo>
                    <a:pt x="2006" y="23"/>
                  </a:lnTo>
                  <a:lnTo>
                    <a:pt x="2006" y="21"/>
                  </a:lnTo>
                  <a:lnTo>
                    <a:pt x="2007" y="21"/>
                  </a:lnTo>
                  <a:lnTo>
                    <a:pt x="2014" y="23"/>
                  </a:lnTo>
                  <a:lnTo>
                    <a:pt x="2024" y="24"/>
                  </a:lnTo>
                  <a:lnTo>
                    <a:pt x="2035" y="27"/>
                  </a:lnTo>
                  <a:lnTo>
                    <a:pt x="2043" y="28"/>
                  </a:lnTo>
                  <a:lnTo>
                    <a:pt x="2047" y="28"/>
                  </a:lnTo>
                  <a:lnTo>
                    <a:pt x="2051" y="31"/>
                  </a:lnTo>
                  <a:lnTo>
                    <a:pt x="2054" y="32"/>
                  </a:lnTo>
                  <a:lnTo>
                    <a:pt x="2058" y="35"/>
                  </a:lnTo>
                  <a:lnTo>
                    <a:pt x="2059" y="38"/>
                  </a:lnTo>
                  <a:lnTo>
                    <a:pt x="2062" y="39"/>
                  </a:lnTo>
                  <a:lnTo>
                    <a:pt x="2063" y="42"/>
                  </a:lnTo>
                  <a:lnTo>
                    <a:pt x="2061" y="43"/>
                  </a:lnTo>
                  <a:lnTo>
                    <a:pt x="2052" y="46"/>
                  </a:lnTo>
                  <a:lnTo>
                    <a:pt x="2033" y="52"/>
                  </a:lnTo>
                  <a:lnTo>
                    <a:pt x="2026" y="53"/>
                  </a:lnTo>
                  <a:lnTo>
                    <a:pt x="2024" y="53"/>
                  </a:lnTo>
                  <a:lnTo>
                    <a:pt x="2024" y="54"/>
                  </a:lnTo>
                  <a:lnTo>
                    <a:pt x="2022" y="57"/>
                  </a:lnTo>
                  <a:lnTo>
                    <a:pt x="2024" y="58"/>
                  </a:lnTo>
                  <a:lnTo>
                    <a:pt x="2025" y="61"/>
                  </a:lnTo>
                  <a:lnTo>
                    <a:pt x="2026" y="63"/>
                  </a:lnTo>
                  <a:lnTo>
                    <a:pt x="2029" y="63"/>
                  </a:lnTo>
                  <a:lnTo>
                    <a:pt x="2033" y="64"/>
                  </a:lnTo>
                  <a:lnTo>
                    <a:pt x="2039" y="65"/>
                  </a:lnTo>
                  <a:lnTo>
                    <a:pt x="2044" y="68"/>
                  </a:lnTo>
                  <a:lnTo>
                    <a:pt x="2050" y="72"/>
                  </a:lnTo>
                  <a:lnTo>
                    <a:pt x="2056" y="75"/>
                  </a:lnTo>
                  <a:lnTo>
                    <a:pt x="2067" y="75"/>
                  </a:lnTo>
                  <a:lnTo>
                    <a:pt x="2080" y="74"/>
                  </a:lnTo>
                  <a:lnTo>
                    <a:pt x="2089" y="72"/>
                  </a:lnTo>
                  <a:lnTo>
                    <a:pt x="2095" y="72"/>
                  </a:lnTo>
                  <a:lnTo>
                    <a:pt x="2107" y="76"/>
                  </a:lnTo>
                  <a:lnTo>
                    <a:pt x="2115" y="82"/>
                  </a:lnTo>
                  <a:lnTo>
                    <a:pt x="2125" y="89"/>
                  </a:lnTo>
                  <a:lnTo>
                    <a:pt x="2137" y="95"/>
                  </a:lnTo>
                  <a:lnTo>
                    <a:pt x="2144" y="100"/>
                  </a:lnTo>
                  <a:lnTo>
                    <a:pt x="2147" y="101"/>
                  </a:lnTo>
                  <a:lnTo>
                    <a:pt x="2158" y="101"/>
                  </a:lnTo>
                  <a:lnTo>
                    <a:pt x="2170" y="100"/>
                  </a:lnTo>
                  <a:lnTo>
                    <a:pt x="2197" y="97"/>
                  </a:lnTo>
                  <a:lnTo>
                    <a:pt x="2223" y="97"/>
                  </a:lnTo>
                  <a:lnTo>
                    <a:pt x="2230" y="100"/>
                  </a:lnTo>
                  <a:lnTo>
                    <a:pt x="2241" y="106"/>
                  </a:lnTo>
                  <a:lnTo>
                    <a:pt x="2255" y="116"/>
                  </a:lnTo>
                  <a:lnTo>
                    <a:pt x="2263" y="121"/>
                  </a:lnTo>
                  <a:lnTo>
                    <a:pt x="2271" y="121"/>
                  </a:lnTo>
                  <a:lnTo>
                    <a:pt x="2281" y="120"/>
                  </a:lnTo>
                  <a:lnTo>
                    <a:pt x="2298" y="117"/>
                  </a:lnTo>
                  <a:lnTo>
                    <a:pt x="2316" y="116"/>
                  </a:lnTo>
                  <a:lnTo>
                    <a:pt x="2337" y="116"/>
                  </a:lnTo>
                  <a:lnTo>
                    <a:pt x="2349" y="117"/>
                  </a:lnTo>
                  <a:lnTo>
                    <a:pt x="2361" y="120"/>
                  </a:lnTo>
                  <a:lnTo>
                    <a:pt x="2368" y="126"/>
                  </a:lnTo>
                  <a:lnTo>
                    <a:pt x="2371" y="131"/>
                  </a:lnTo>
                  <a:lnTo>
                    <a:pt x="2375" y="134"/>
                  </a:lnTo>
                  <a:lnTo>
                    <a:pt x="2378" y="135"/>
                  </a:lnTo>
                  <a:lnTo>
                    <a:pt x="2382" y="135"/>
                  </a:lnTo>
                  <a:lnTo>
                    <a:pt x="2383" y="132"/>
                  </a:lnTo>
                  <a:lnTo>
                    <a:pt x="2386" y="128"/>
                  </a:lnTo>
                  <a:lnTo>
                    <a:pt x="2389" y="121"/>
                  </a:lnTo>
                  <a:lnTo>
                    <a:pt x="2393" y="115"/>
                  </a:lnTo>
                  <a:lnTo>
                    <a:pt x="2397" y="111"/>
                  </a:lnTo>
                  <a:lnTo>
                    <a:pt x="2401" y="111"/>
                  </a:lnTo>
                  <a:lnTo>
                    <a:pt x="2408" y="112"/>
                  </a:lnTo>
                  <a:lnTo>
                    <a:pt x="2416" y="115"/>
                  </a:lnTo>
                  <a:lnTo>
                    <a:pt x="2423" y="119"/>
                  </a:lnTo>
                  <a:lnTo>
                    <a:pt x="2432" y="121"/>
                  </a:lnTo>
                  <a:lnTo>
                    <a:pt x="2461" y="121"/>
                  </a:lnTo>
                  <a:lnTo>
                    <a:pt x="2475" y="120"/>
                  </a:lnTo>
                  <a:lnTo>
                    <a:pt x="2484" y="121"/>
                  </a:lnTo>
                  <a:lnTo>
                    <a:pt x="2493" y="126"/>
                  </a:lnTo>
                  <a:lnTo>
                    <a:pt x="2501" y="131"/>
                  </a:lnTo>
                  <a:lnTo>
                    <a:pt x="2505" y="139"/>
                  </a:lnTo>
                  <a:lnTo>
                    <a:pt x="2499" y="153"/>
                  </a:lnTo>
                  <a:lnTo>
                    <a:pt x="2499" y="161"/>
                  </a:lnTo>
                  <a:lnTo>
                    <a:pt x="2505" y="178"/>
                  </a:lnTo>
                  <a:lnTo>
                    <a:pt x="2505" y="184"/>
                  </a:lnTo>
                  <a:lnTo>
                    <a:pt x="2504" y="189"/>
                  </a:lnTo>
                  <a:lnTo>
                    <a:pt x="2498" y="194"/>
                  </a:lnTo>
                  <a:lnTo>
                    <a:pt x="2495" y="195"/>
                  </a:lnTo>
                  <a:lnTo>
                    <a:pt x="2491" y="197"/>
                  </a:lnTo>
                  <a:lnTo>
                    <a:pt x="2489" y="198"/>
                  </a:lnTo>
                  <a:lnTo>
                    <a:pt x="2484" y="198"/>
                  </a:lnTo>
                  <a:lnTo>
                    <a:pt x="2482" y="201"/>
                  </a:lnTo>
                  <a:lnTo>
                    <a:pt x="2484" y="205"/>
                  </a:lnTo>
                  <a:lnTo>
                    <a:pt x="2489" y="212"/>
                  </a:lnTo>
                  <a:lnTo>
                    <a:pt x="2495" y="217"/>
                  </a:lnTo>
                  <a:lnTo>
                    <a:pt x="2501" y="223"/>
                  </a:lnTo>
                  <a:lnTo>
                    <a:pt x="2504" y="228"/>
                  </a:lnTo>
                  <a:lnTo>
                    <a:pt x="2502" y="231"/>
                  </a:lnTo>
                  <a:lnTo>
                    <a:pt x="2501" y="232"/>
                  </a:lnTo>
                  <a:lnTo>
                    <a:pt x="2491" y="232"/>
                  </a:lnTo>
                  <a:lnTo>
                    <a:pt x="2489" y="231"/>
                  </a:lnTo>
                  <a:lnTo>
                    <a:pt x="2482" y="230"/>
                  </a:lnTo>
                  <a:lnTo>
                    <a:pt x="2469" y="231"/>
                  </a:lnTo>
                  <a:lnTo>
                    <a:pt x="2456" y="235"/>
                  </a:lnTo>
                  <a:lnTo>
                    <a:pt x="2438" y="239"/>
                  </a:lnTo>
                  <a:lnTo>
                    <a:pt x="2424" y="245"/>
                  </a:lnTo>
                  <a:lnTo>
                    <a:pt x="2412" y="252"/>
                  </a:lnTo>
                  <a:lnTo>
                    <a:pt x="2402" y="257"/>
                  </a:lnTo>
                  <a:lnTo>
                    <a:pt x="2390" y="261"/>
                  </a:lnTo>
                  <a:lnTo>
                    <a:pt x="2376" y="264"/>
                  </a:lnTo>
                  <a:lnTo>
                    <a:pt x="2353" y="264"/>
                  </a:lnTo>
                  <a:lnTo>
                    <a:pt x="2345" y="263"/>
                  </a:lnTo>
                  <a:lnTo>
                    <a:pt x="2330" y="263"/>
                  </a:lnTo>
                  <a:lnTo>
                    <a:pt x="2313" y="264"/>
                  </a:lnTo>
                  <a:lnTo>
                    <a:pt x="2304" y="267"/>
                  </a:lnTo>
                  <a:lnTo>
                    <a:pt x="2298" y="272"/>
                  </a:lnTo>
                  <a:lnTo>
                    <a:pt x="2292" y="286"/>
                  </a:lnTo>
                  <a:lnTo>
                    <a:pt x="2290" y="290"/>
                  </a:lnTo>
                  <a:lnTo>
                    <a:pt x="2290" y="295"/>
                  </a:lnTo>
                  <a:lnTo>
                    <a:pt x="2292" y="297"/>
                  </a:lnTo>
                  <a:lnTo>
                    <a:pt x="2292" y="300"/>
                  </a:lnTo>
                  <a:lnTo>
                    <a:pt x="2293" y="301"/>
                  </a:lnTo>
                  <a:lnTo>
                    <a:pt x="2293" y="304"/>
                  </a:lnTo>
                  <a:lnTo>
                    <a:pt x="2292" y="306"/>
                  </a:lnTo>
                  <a:lnTo>
                    <a:pt x="2286" y="322"/>
                  </a:lnTo>
                  <a:lnTo>
                    <a:pt x="2283" y="337"/>
                  </a:lnTo>
                  <a:lnTo>
                    <a:pt x="2281" y="342"/>
                  </a:lnTo>
                  <a:lnTo>
                    <a:pt x="2272" y="345"/>
                  </a:lnTo>
                  <a:lnTo>
                    <a:pt x="2264" y="349"/>
                  </a:lnTo>
                  <a:lnTo>
                    <a:pt x="2257" y="354"/>
                  </a:lnTo>
                  <a:lnTo>
                    <a:pt x="2249" y="365"/>
                  </a:lnTo>
                  <a:lnTo>
                    <a:pt x="2237" y="380"/>
                  </a:lnTo>
                  <a:lnTo>
                    <a:pt x="2212" y="405"/>
                  </a:lnTo>
                  <a:lnTo>
                    <a:pt x="2203" y="413"/>
                  </a:lnTo>
                  <a:lnTo>
                    <a:pt x="2196" y="423"/>
                  </a:lnTo>
                  <a:lnTo>
                    <a:pt x="2192" y="428"/>
                  </a:lnTo>
                  <a:lnTo>
                    <a:pt x="2190" y="431"/>
                  </a:lnTo>
                  <a:lnTo>
                    <a:pt x="2192" y="427"/>
                  </a:lnTo>
                  <a:lnTo>
                    <a:pt x="2193" y="419"/>
                  </a:lnTo>
                  <a:lnTo>
                    <a:pt x="2197" y="406"/>
                  </a:lnTo>
                  <a:lnTo>
                    <a:pt x="2203" y="394"/>
                  </a:lnTo>
                  <a:lnTo>
                    <a:pt x="2205" y="385"/>
                  </a:lnTo>
                  <a:lnTo>
                    <a:pt x="2203" y="374"/>
                  </a:lnTo>
                  <a:lnTo>
                    <a:pt x="2195" y="352"/>
                  </a:lnTo>
                  <a:lnTo>
                    <a:pt x="2192" y="341"/>
                  </a:lnTo>
                  <a:lnTo>
                    <a:pt x="2192" y="330"/>
                  </a:lnTo>
                  <a:lnTo>
                    <a:pt x="2196" y="322"/>
                  </a:lnTo>
                  <a:lnTo>
                    <a:pt x="2201" y="313"/>
                  </a:lnTo>
                  <a:lnTo>
                    <a:pt x="2208" y="304"/>
                  </a:lnTo>
                  <a:lnTo>
                    <a:pt x="2219" y="294"/>
                  </a:lnTo>
                  <a:lnTo>
                    <a:pt x="2233" y="287"/>
                  </a:lnTo>
                  <a:lnTo>
                    <a:pt x="2245" y="280"/>
                  </a:lnTo>
                  <a:lnTo>
                    <a:pt x="2256" y="275"/>
                  </a:lnTo>
                  <a:lnTo>
                    <a:pt x="2262" y="271"/>
                  </a:lnTo>
                  <a:lnTo>
                    <a:pt x="2271" y="264"/>
                  </a:lnTo>
                  <a:lnTo>
                    <a:pt x="2282" y="256"/>
                  </a:lnTo>
                  <a:lnTo>
                    <a:pt x="2301" y="239"/>
                  </a:lnTo>
                  <a:lnTo>
                    <a:pt x="2308" y="234"/>
                  </a:lnTo>
                  <a:lnTo>
                    <a:pt x="2311" y="232"/>
                  </a:lnTo>
                  <a:lnTo>
                    <a:pt x="2309" y="232"/>
                  </a:lnTo>
                  <a:lnTo>
                    <a:pt x="2308" y="234"/>
                  </a:lnTo>
                  <a:lnTo>
                    <a:pt x="2305" y="235"/>
                  </a:lnTo>
                  <a:lnTo>
                    <a:pt x="2301" y="238"/>
                  </a:lnTo>
                  <a:lnTo>
                    <a:pt x="2296" y="241"/>
                  </a:lnTo>
                  <a:lnTo>
                    <a:pt x="2292" y="243"/>
                  </a:lnTo>
                  <a:lnTo>
                    <a:pt x="2281" y="250"/>
                  </a:lnTo>
                  <a:lnTo>
                    <a:pt x="2268" y="256"/>
                  </a:lnTo>
                  <a:lnTo>
                    <a:pt x="2259" y="258"/>
                  </a:lnTo>
                  <a:lnTo>
                    <a:pt x="2256" y="258"/>
                  </a:lnTo>
                  <a:lnTo>
                    <a:pt x="2255" y="256"/>
                  </a:lnTo>
                  <a:lnTo>
                    <a:pt x="2253" y="254"/>
                  </a:lnTo>
                  <a:lnTo>
                    <a:pt x="2252" y="250"/>
                  </a:lnTo>
                  <a:lnTo>
                    <a:pt x="2252" y="238"/>
                  </a:lnTo>
                  <a:lnTo>
                    <a:pt x="2249" y="234"/>
                  </a:lnTo>
                  <a:lnTo>
                    <a:pt x="2244" y="234"/>
                  </a:lnTo>
                  <a:lnTo>
                    <a:pt x="2236" y="235"/>
                  </a:lnTo>
                  <a:lnTo>
                    <a:pt x="2229" y="241"/>
                  </a:lnTo>
                  <a:lnTo>
                    <a:pt x="2214" y="256"/>
                  </a:lnTo>
                  <a:lnTo>
                    <a:pt x="2201" y="264"/>
                  </a:lnTo>
                  <a:lnTo>
                    <a:pt x="2186" y="275"/>
                  </a:lnTo>
                  <a:lnTo>
                    <a:pt x="2182" y="279"/>
                  </a:lnTo>
                  <a:lnTo>
                    <a:pt x="2178" y="282"/>
                  </a:lnTo>
                  <a:lnTo>
                    <a:pt x="2177" y="285"/>
                  </a:lnTo>
                  <a:lnTo>
                    <a:pt x="2174" y="287"/>
                  </a:lnTo>
                  <a:lnTo>
                    <a:pt x="2170" y="287"/>
                  </a:lnTo>
                  <a:lnTo>
                    <a:pt x="2169" y="289"/>
                  </a:lnTo>
                  <a:lnTo>
                    <a:pt x="2158" y="289"/>
                  </a:lnTo>
                  <a:lnTo>
                    <a:pt x="2148" y="285"/>
                  </a:lnTo>
                  <a:lnTo>
                    <a:pt x="2140" y="280"/>
                  </a:lnTo>
                  <a:lnTo>
                    <a:pt x="2133" y="275"/>
                  </a:lnTo>
                  <a:lnTo>
                    <a:pt x="2126" y="274"/>
                  </a:lnTo>
                  <a:lnTo>
                    <a:pt x="2119" y="276"/>
                  </a:lnTo>
                  <a:lnTo>
                    <a:pt x="2108" y="279"/>
                  </a:lnTo>
                  <a:lnTo>
                    <a:pt x="2093" y="282"/>
                  </a:lnTo>
                  <a:lnTo>
                    <a:pt x="2076" y="282"/>
                  </a:lnTo>
                  <a:lnTo>
                    <a:pt x="2058" y="280"/>
                  </a:lnTo>
                  <a:lnTo>
                    <a:pt x="2033" y="280"/>
                  </a:lnTo>
                  <a:lnTo>
                    <a:pt x="2026" y="283"/>
                  </a:lnTo>
                  <a:lnTo>
                    <a:pt x="2009" y="301"/>
                  </a:lnTo>
                  <a:lnTo>
                    <a:pt x="1998" y="311"/>
                  </a:lnTo>
                  <a:lnTo>
                    <a:pt x="1988" y="320"/>
                  </a:lnTo>
                  <a:lnTo>
                    <a:pt x="1979" y="326"/>
                  </a:lnTo>
                  <a:lnTo>
                    <a:pt x="1969" y="330"/>
                  </a:lnTo>
                  <a:lnTo>
                    <a:pt x="1959" y="335"/>
                  </a:lnTo>
                  <a:lnTo>
                    <a:pt x="1951" y="341"/>
                  </a:lnTo>
                  <a:lnTo>
                    <a:pt x="1947" y="346"/>
                  </a:lnTo>
                  <a:lnTo>
                    <a:pt x="1947" y="352"/>
                  </a:lnTo>
                  <a:lnTo>
                    <a:pt x="1948" y="354"/>
                  </a:lnTo>
                  <a:lnTo>
                    <a:pt x="1954" y="354"/>
                  </a:lnTo>
                  <a:lnTo>
                    <a:pt x="1961" y="348"/>
                  </a:lnTo>
                  <a:lnTo>
                    <a:pt x="1963" y="346"/>
                  </a:lnTo>
                  <a:lnTo>
                    <a:pt x="1966" y="343"/>
                  </a:lnTo>
                  <a:lnTo>
                    <a:pt x="1969" y="343"/>
                  </a:lnTo>
                  <a:lnTo>
                    <a:pt x="1969" y="353"/>
                  </a:lnTo>
                  <a:lnTo>
                    <a:pt x="1968" y="356"/>
                  </a:lnTo>
                  <a:lnTo>
                    <a:pt x="1969" y="359"/>
                  </a:lnTo>
                  <a:lnTo>
                    <a:pt x="1969" y="361"/>
                  </a:lnTo>
                  <a:lnTo>
                    <a:pt x="1970" y="363"/>
                  </a:lnTo>
                  <a:lnTo>
                    <a:pt x="1973" y="363"/>
                  </a:lnTo>
                  <a:lnTo>
                    <a:pt x="1981" y="361"/>
                  </a:lnTo>
                  <a:lnTo>
                    <a:pt x="1989" y="357"/>
                  </a:lnTo>
                  <a:lnTo>
                    <a:pt x="1998" y="354"/>
                  </a:lnTo>
                  <a:lnTo>
                    <a:pt x="2002" y="354"/>
                  </a:lnTo>
                  <a:lnTo>
                    <a:pt x="2007" y="356"/>
                  </a:lnTo>
                  <a:lnTo>
                    <a:pt x="2011" y="360"/>
                  </a:lnTo>
                  <a:lnTo>
                    <a:pt x="2017" y="371"/>
                  </a:lnTo>
                  <a:lnTo>
                    <a:pt x="2017" y="368"/>
                  </a:lnTo>
                  <a:lnTo>
                    <a:pt x="2018" y="365"/>
                  </a:lnTo>
                  <a:lnTo>
                    <a:pt x="2020" y="364"/>
                  </a:lnTo>
                  <a:lnTo>
                    <a:pt x="2022" y="364"/>
                  </a:lnTo>
                  <a:lnTo>
                    <a:pt x="2025" y="363"/>
                  </a:lnTo>
                  <a:lnTo>
                    <a:pt x="2040" y="363"/>
                  </a:lnTo>
                  <a:lnTo>
                    <a:pt x="2041" y="364"/>
                  </a:lnTo>
                  <a:lnTo>
                    <a:pt x="2041" y="365"/>
                  </a:lnTo>
                  <a:lnTo>
                    <a:pt x="2043" y="368"/>
                  </a:lnTo>
                  <a:lnTo>
                    <a:pt x="2043" y="369"/>
                  </a:lnTo>
                  <a:lnTo>
                    <a:pt x="2046" y="372"/>
                  </a:lnTo>
                  <a:lnTo>
                    <a:pt x="2046" y="376"/>
                  </a:lnTo>
                  <a:lnTo>
                    <a:pt x="2043" y="382"/>
                  </a:lnTo>
                  <a:lnTo>
                    <a:pt x="2040" y="383"/>
                  </a:lnTo>
                  <a:lnTo>
                    <a:pt x="2037" y="386"/>
                  </a:lnTo>
                  <a:lnTo>
                    <a:pt x="2037" y="389"/>
                  </a:lnTo>
                  <a:lnTo>
                    <a:pt x="2040" y="390"/>
                  </a:lnTo>
                  <a:lnTo>
                    <a:pt x="2041" y="393"/>
                  </a:lnTo>
                  <a:lnTo>
                    <a:pt x="2044" y="397"/>
                  </a:lnTo>
                  <a:lnTo>
                    <a:pt x="2047" y="400"/>
                  </a:lnTo>
                  <a:lnTo>
                    <a:pt x="2051" y="409"/>
                  </a:lnTo>
                  <a:lnTo>
                    <a:pt x="2054" y="419"/>
                  </a:lnTo>
                  <a:lnTo>
                    <a:pt x="2054" y="428"/>
                  </a:lnTo>
                  <a:lnTo>
                    <a:pt x="2052" y="432"/>
                  </a:lnTo>
                  <a:lnTo>
                    <a:pt x="2050" y="434"/>
                  </a:lnTo>
                  <a:lnTo>
                    <a:pt x="2047" y="437"/>
                  </a:lnTo>
                  <a:lnTo>
                    <a:pt x="2043" y="439"/>
                  </a:lnTo>
                  <a:lnTo>
                    <a:pt x="2041" y="443"/>
                  </a:lnTo>
                  <a:lnTo>
                    <a:pt x="2040" y="446"/>
                  </a:lnTo>
                  <a:lnTo>
                    <a:pt x="2041" y="452"/>
                  </a:lnTo>
                  <a:lnTo>
                    <a:pt x="2044" y="468"/>
                  </a:lnTo>
                  <a:lnTo>
                    <a:pt x="2044" y="475"/>
                  </a:lnTo>
                  <a:lnTo>
                    <a:pt x="2043" y="479"/>
                  </a:lnTo>
                  <a:lnTo>
                    <a:pt x="2037" y="479"/>
                  </a:lnTo>
                  <a:lnTo>
                    <a:pt x="2035" y="478"/>
                  </a:lnTo>
                  <a:lnTo>
                    <a:pt x="2032" y="475"/>
                  </a:lnTo>
                  <a:lnTo>
                    <a:pt x="2029" y="474"/>
                  </a:lnTo>
                  <a:lnTo>
                    <a:pt x="2028" y="471"/>
                  </a:lnTo>
                  <a:lnTo>
                    <a:pt x="2026" y="469"/>
                  </a:lnTo>
                  <a:lnTo>
                    <a:pt x="2025" y="463"/>
                  </a:lnTo>
                  <a:lnTo>
                    <a:pt x="2024" y="449"/>
                  </a:lnTo>
                  <a:lnTo>
                    <a:pt x="2024" y="408"/>
                  </a:lnTo>
                  <a:lnTo>
                    <a:pt x="2022" y="394"/>
                  </a:lnTo>
                  <a:lnTo>
                    <a:pt x="2018" y="378"/>
                  </a:lnTo>
                  <a:lnTo>
                    <a:pt x="2017" y="391"/>
                  </a:lnTo>
                  <a:lnTo>
                    <a:pt x="2013" y="404"/>
                  </a:lnTo>
                  <a:lnTo>
                    <a:pt x="2009" y="420"/>
                  </a:lnTo>
                  <a:lnTo>
                    <a:pt x="2003" y="438"/>
                  </a:lnTo>
                  <a:lnTo>
                    <a:pt x="1995" y="454"/>
                  </a:lnTo>
                  <a:lnTo>
                    <a:pt x="1981" y="471"/>
                  </a:lnTo>
                  <a:lnTo>
                    <a:pt x="1958" y="494"/>
                  </a:lnTo>
                  <a:lnTo>
                    <a:pt x="1946" y="505"/>
                  </a:lnTo>
                  <a:lnTo>
                    <a:pt x="1936" y="516"/>
                  </a:lnTo>
                  <a:lnTo>
                    <a:pt x="1931" y="523"/>
                  </a:lnTo>
                  <a:lnTo>
                    <a:pt x="1924" y="526"/>
                  </a:lnTo>
                  <a:lnTo>
                    <a:pt x="1916" y="526"/>
                  </a:lnTo>
                  <a:lnTo>
                    <a:pt x="1907" y="523"/>
                  </a:lnTo>
                  <a:lnTo>
                    <a:pt x="1902" y="519"/>
                  </a:lnTo>
                  <a:lnTo>
                    <a:pt x="1901" y="517"/>
                  </a:lnTo>
                  <a:lnTo>
                    <a:pt x="1899" y="519"/>
                  </a:lnTo>
                  <a:lnTo>
                    <a:pt x="1896" y="520"/>
                  </a:lnTo>
                  <a:lnTo>
                    <a:pt x="1884" y="533"/>
                  </a:lnTo>
                  <a:lnTo>
                    <a:pt x="1881" y="534"/>
                  </a:lnTo>
                  <a:lnTo>
                    <a:pt x="1875" y="539"/>
                  </a:lnTo>
                  <a:lnTo>
                    <a:pt x="1869" y="546"/>
                  </a:lnTo>
                  <a:lnTo>
                    <a:pt x="1866" y="556"/>
                  </a:lnTo>
                  <a:lnTo>
                    <a:pt x="1864" y="561"/>
                  </a:lnTo>
                  <a:lnTo>
                    <a:pt x="1858" y="564"/>
                  </a:lnTo>
                  <a:lnTo>
                    <a:pt x="1854" y="565"/>
                  </a:lnTo>
                  <a:lnTo>
                    <a:pt x="1849" y="568"/>
                  </a:lnTo>
                  <a:lnTo>
                    <a:pt x="1847" y="571"/>
                  </a:lnTo>
                  <a:lnTo>
                    <a:pt x="1846" y="572"/>
                  </a:lnTo>
                  <a:lnTo>
                    <a:pt x="1847" y="579"/>
                  </a:lnTo>
                  <a:lnTo>
                    <a:pt x="1853" y="589"/>
                  </a:lnTo>
                  <a:lnTo>
                    <a:pt x="1864" y="605"/>
                  </a:lnTo>
                  <a:lnTo>
                    <a:pt x="1865" y="613"/>
                  </a:lnTo>
                  <a:lnTo>
                    <a:pt x="1865" y="623"/>
                  </a:lnTo>
                  <a:lnTo>
                    <a:pt x="1862" y="634"/>
                  </a:lnTo>
                  <a:lnTo>
                    <a:pt x="1858" y="642"/>
                  </a:lnTo>
                  <a:lnTo>
                    <a:pt x="1853" y="649"/>
                  </a:lnTo>
                  <a:lnTo>
                    <a:pt x="1846" y="653"/>
                  </a:lnTo>
                  <a:lnTo>
                    <a:pt x="1840" y="657"/>
                  </a:lnTo>
                  <a:lnTo>
                    <a:pt x="1834" y="657"/>
                  </a:lnTo>
                  <a:lnTo>
                    <a:pt x="1825" y="653"/>
                  </a:lnTo>
                  <a:lnTo>
                    <a:pt x="1820" y="648"/>
                  </a:lnTo>
                  <a:lnTo>
                    <a:pt x="1821" y="641"/>
                  </a:lnTo>
                  <a:lnTo>
                    <a:pt x="1825" y="634"/>
                  </a:lnTo>
                  <a:lnTo>
                    <a:pt x="1829" y="626"/>
                  </a:lnTo>
                  <a:lnTo>
                    <a:pt x="1831" y="616"/>
                  </a:lnTo>
                  <a:lnTo>
                    <a:pt x="1828" y="609"/>
                  </a:lnTo>
                  <a:lnTo>
                    <a:pt x="1824" y="604"/>
                  </a:lnTo>
                  <a:lnTo>
                    <a:pt x="1821" y="600"/>
                  </a:lnTo>
                  <a:lnTo>
                    <a:pt x="1819" y="600"/>
                  </a:lnTo>
                  <a:lnTo>
                    <a:pt x="1816" y="602"/>
                  </a:lnTo>
                  <a:lnTo>
                    <a:pt x="1813" y="604"/>
                  </a:lnTo>
                  <a:lnTo>
                    <a:pt x="1809" y="608"/>
                  </a:lnTo>
                  <a:lnTo>
                    <a:pt x="1806" y="609"/>
                  </a:lnTo>
                  <a:lnTo>
                    <a:pt x="1805" y="609"/>
                  </a:lnTo>
                  <a:lnTo>
                    <a:pt x="1803" y="608"/>
                  </a:lnTo>
                  <a:lnTo>
                    <a:pt x="1803" y="598"/>
                  </a:lnTo>
                  <a:lnTo>
                    <a:pt x="1806" y="590"/>
                  </a:lnTo>
                  <a:lnTo>
                    <a:pt x="1808" y="583"/>
                  </a:lnTo>
                  <a:lnTo>
                    <a:pt x="1806" y="575"/>
                  </a:lnTo>
                  <a:lnTo>
                    <a:pt x="1803" y="568"/>
                  </a:lnTo>
                  <a:lnTo>
                    <a:pt x="1801" y="564"/>
                  </a:lnTo>
                  <a:lnTo>
                    <a:pt x="1797" y="565"/>
                  </a:lnTo>
                  <a:lnTo>
                    <a:pt x="1790" y="570"/>
                  </a:lnTo>
                  <a:lnTo>
                    <a:pt x="1782" y="576"/>
                  </a:lnTo>
                  <a:lnTo>
                    <a:pt x="1775" y="580"/>
                  </a:lnTo>
                  <a:lnTo>
                    <a:pt x="1768" y="582"/>
                  </a:lnTo>
                  <a:lnTo>
                    <a:pt x="1765" y="579"/>
                  </a:lnTo>
                  <a:lnTo>
                    <a:pt x="1764" y="572"/>
                  </a:lnTo>
                  <a:lnTo>
                    <a:pt x="1765" y="565"/>
                  </a:lnTo>
                  <a:lnTo>
                    <a:pt x="1768" y="557"/>
                  </a:lnTo>
                  <a:lnTo>
                    <a:pt x="1771" y="552"/>
                  </a:lnTo>
                  <a:lnTo>
                    <a:pt x="1771" y="549"/>
                  </a:lnTo>
                  <a:lnTo>
                    <a:pt x="1768" y="549"/>
                  </a:lnTo>
                  <a:lnTo>
                    <a:pt x="1765" y="550"/>
                  </a:lnTo>
                  <a:lnTo>
                    <a:pt x="1762" y="553"/>
                  </a:lnTo>
                  <a:lnTo>
                    <a:pt x="1760" y="554"/>
                  </a:lnTo>
                  <a:lnTo>
                    <a:pt x="1757" y="557"/>
                  </a:lnTo>
                  <a:lnTo>
                    <a:pt x="1750" y="563"/>
                  </a:lnTo>
                  <a:lnTo>
                    <a:pt x="1743" y="570"/>
                  </a:lnTo>
                  <a:lnTo>
                    <a:pt x="1736" y="575"/>
                  </a:lnTo>
                  <a:lnTo>
                    <a:pt x="1731" y="576"/>
                  </a:lnTo>
                  <a:lnTo>
                    <a:pt x="1728" y="576"/>
                  </a:lnTo>
                  <a:lnTo>
                    <a:pt x="1727" y="578"/>
                  </a:lnTo>
                  <a:lnTo>
                    <a:pt x="1724" y="579"/>
                  </a:lnTo>
                  <a:lnTo>
                    <a:pt x="1721" y="582"/>
                  </a:lnTo>
                  <a:lnTo>
                    <a:pt x="1720" y="585"/>
                  </a:lnTo>
                  <a:lnTo>
                    <a:pt x="1720" y="587"/>
                  </a:lnTo>
                  <a:lnTo>
                    <a:pt x="1721" y="591"/>
                  </a:lnTo>
                  <a:lnTo>
                    <a:pt x="1738" y="608"/>
                  </a:lnTo>
                  <a:lnTo>
                    <a:pt x="1741" y="609"/>
                  </a:lnTo>
                  <a:lnTo>
                    <a:pt x="1749" y="609"/>
                  </a:lnTo>
                  <a:lnTo>
                    <a:pt x="1757" y="607"/>
                  </a:lnTo>
                  <a:lnTo>
                    <a:pt x="1765" y="605"/>
                  </a:lnTo>
                  <a:lnTo>
                    <a:pt x="1768" y="605"/>
                  </a:lnTo>
                  <a:lnTo>
                    <a:pt x="1771" y="607"/>
                  </a:lnTo>
                  <a:lnTo>
                    <a:pt x="1773" y="609"/>
                  </a:lnTo>
                  <a:lnTo>
                    <a:pt x="1775" y="612"/>
                  </a:lnTo>
                  <a:lnTo>
                    <a:pt x="1775" y="622"/>
                  </a:lnTo>
                  <a:lnTo>
                    <a:pt x="1771" y="626"/>
                  </a:lnTo>
                  <a:lnTo>
                    <a:pt x="1762" y="631"/>
                  </a:lnTo>
                  <a:lnTo>
                    <a:pt x="1754" y="635"/>
                  </a:lnTo>
                  <a:lnTo>
                    <a:pt x="1747" y="638"/>
                  </a:lnTo>
                  <a:lnTo>
                    <a:pt x="1742" y="642"/>
                  </a:lnTo>
                  <a:lnTo>
                    <a:pt x="1742" y="646"/>
                  </a:lnTo>
                  <a:lnTo>
                    <a:pt x="1747" y="654"/>
                  </a:lnTo>
                  <a:lnTo>
                    <a:pt x="1757" y="667"/>
                  </a:lnTo>
                  <a:lnTo>
                    <a:pt x="1765" y="683"/>
                  </a:lnTo>
                  <a:lnTo>
                    <a:pt x="1771" y="701"/>
                  </a:lnTo>
                  <a:lnTo>
                    <a:pt x="1772" y="719"/>
                  </a:lnTo>
                  <a:lnTo>
                    <a:pt x="1773" y="734"/>
                  </a:lnTo>
                  <a:lnTo>
                    <a:pt x="1772" y="742"/>
                  </a:lnTo>
                  <a:lnTo>
                    <a:pt x="1765" y="752"/>
                  </a:lnTo>
                  <a:lnTo>
                    <a:pt x="1757" y="761"/>
                  </a:lnTo>
                  <a:lnTo>
                    <a:pt x="1747" y="772"/>
                  </a:lnTo>
                  <a:lnTo>
                    <a:pt x="1739" y="781"/>
                  </a:lnTo>
                  <a:lnTo>
                    <a:pt x="1732" y="786"/>
                  </a:lnTo>
                  <a:lnTo>
                    <a:pt x="1726" y="796"/>
                  </a:lnTo>
                  <a:lnTo>
                    <a:pt x="1717" y="807"/>
                  </a:lnTo>
                  <a:lnTo>
                    <a:pt x="1708" y="818"/>
                  </a:lnTo>
                  <a:lnTo>
                    <a:pt x="1697" y="827"/>
                  </a:lnTo>
                  <a:lnTo>
                    <a:pt x="1686" y="833"/>
                  </a:lnTo>
                  <a:lnTo>
                    <a:pt x="1672" y="838"/>
                  </a:lnTo>
                  <a:lnTo>
                    <a:pt x="1659" y="841"/>
                  </a:lnTo>
                  <a:lnTo>
                    <a:pt x="1648" y="844"/>
                  </a:lnTo>
                  <a:lnTo>
                    <a:pt x="1641" y="842"/>
                  </a:lnTo>
                  <a:lnTo>
                    <a:pt x="1638" y="841"/>
                  </a:lnTo>
                  <a:lnTo>
                    <a:pt x="1633" y="844"/>
                  </a:lnTo>
                  <a:lnTo>
                    <a:pt x="1628" y="846"/>
                  </a:lnTo>
                  <a:lnTo>
                    <a:pt x="1626" y="849"/>
                  </a:lnTo>
                  <a:lnTo>
                    <a:pt x="1623" y="853"/>
                  </a:lnTo>
                  <a:lnTo>
                    <a:pt x="1622" y="857"/>
                  </a:lnTo>
                  <a:lnTo>
                    <a:pt x="1622" y="863"/>
                  </a:lnTo>
                  <a:lnTo>
                    <a:pt x="1623" y="868"/>
                  </a:lnTo>
                  <a:lnTo>
                    <a:pt x="1626" y="874"/>
                  </a:lnTo>
                  <a:lnTo>
                    <a:pt x="1630" y="878"/>
                  </a:lnTo>
                  <a:lnTo>
                    <a:pt x="1630" y="879"/>
                  </a:lnTo>
                  <a:lnTo>
                    <a:pt x="1628" y="885"/>
                  </a:lnTo>
                  <a:lnTo>
                    <a:pt x="1624" y="892"/>
                  </a:lnTo>
                  <a:lnTo>
                    <a:pt x="1619" y="898"/>
                  </a:lnTo>
                  <a:lnTo>
                    <a:pt x="1615" y="905"/>
                  </a:lnTo>
                  <a:lnTo>
                    <a:pt x="1613" y="907"/>
                  </a:lnTo>
                  <a:lnTo>
                    <a:pt x="1608" y="907"/>
                  </a:lnTo>
                  <a:lnTo>
                    <a:pt x="1602" y="904"/>
                  </a:lnTo>
                  <a:lnTo>
                    <a:pt x="1601" y="901"/>
                  </a:lnTo>
                  <a:lnTo>
                    <a:pt x="1598" y="897"/>
                  </a:lnTo>
                  <a:lnTo>
                    <a:pt x="1598" y="886"/>
                  </a:lnTo>
                  <a:lnTo>
                    <a:pt x="1601" y="874"/>
                  </a:lnTo>
                  <a:lnTo>
                    <a:pt x="1605" y="864"/>
                  </a:lnTo>
                  <a:lnTo>
                    <a:pt x="1608" y="857"/>
                  </a:lnTo>
                  <a:lnTo>
                    <a:pt x="1609" y="850"/>
                  </a:lnTo>
                  <a:lnTo>
                    <a:pt x="1608" y="846"/>
                  </a:lnTo>
                  <a:lnTo>
                    <a:pt x="1607" y="844"/>
                  </a:lnTo>
                  <a:lnTo>
                    <a:pt x="1604" y="841"/>
                  </a:lnTo>
                  <a:lnTo>
                    <a:pt x="1601" y="839"/>
                  </a:lnTo>
                  <a:lnTo>
                    <a:pt x="1598" y="839"/>
                  </a:lnTo>
                  <a:lnTo>
                    <a:pt x="1596" y="841"/>
                  </a:lnTo>
                  <a:lnTo>
                    <a:pt x="1587" y="849"/>
                  </a:lnTo>
                  <a:lnTo>
                    <a:pt x="1581" y="857"/>
                  </a:lnTo>
                  <a:lnTo>
                    <a:pt x="1566" y="872"/>
                  </a:lnTo>
                  <a:lnTo>
                    <a:pt x="1570" y="881"/>
                  </a:lnTo>
                  <a:lnTo>
                    <a:pt x="1572" y="890"/>
                  </a:lnTo>
                  <a:lnTo>
                    <a:pt x="1578" y="898"/>
                  </a:lnTo>
                  <a:lnTo>
                    <a:pt x="1583" y="905"/>
                  </a:lnTo>
                  <a:lnTo>
                    <a:pt x="1592" y="915"/>
                  </a:lnTo>
                  <a:lnTo>
                    <a:pt x="1601" y="929"/>
                  </a:lnTo>
                  <a:lnTo>
                    <a:pt x="1612" y="945"/>
                  </a:lnTo>
                  <a:lnTo>
                    <a:pt x="1618" y="959"/>
                  </a:lnTo>
                  <a:lnTo>
                    <a:pt x="1618" y="972"/>
                  </a:lnTo>
                  <a:lnTo>
                    <a:pt x="1615" y="985"/>
                  </a:lnTo>
                  <a:lnTo>
                    <a:pt x="1612" y="996"/>
                  </a:lnTo>
                  <a:lnTo>
                    <a:pt x="1608" y="1004"/>
                  </a:lnTo>
                  <a:lnTo>
                    <a:pt x="1602" y="1008"/>
                  </a:lnTo>
                  <a:lnTo>
                    <a:pt x="1596" y="1011"/>
                  </a:lnTo>
                  <a:lnTo>
                    <a:pt x="1589" y="1012"/>
                  </a:lnTo>
                  <a:lnTo>
                    <a:pt x="1583" y="1015"/>
                  </a:lnTo>
                  <a:lnTo>
                    <a:pt x="1578" y="1020"/>
                  </a:lnTo>
                  <a:lnTo>
                    <a:pt x="1572" y="1031"/>
                  </a:lnTo>
                  <a:lnTo>
                    <a:pt x="1564" y="1050"/>
                  </a:lnTo>
                  <a:lnTo>
                    <a:pt x="1560" y="1059"/>
                  </a:lnTo>
                  <a:lnTo>
                    <a:pt x="1556" y="1064"/>
                  </a:lnTo>
                  <a:lnTo>
                    <a:pt x="1555" y="1064"/>
                  </a:lnTo>
                  <a:lnTo>
                    <a:pt x="1552" y="1059"/>
                  </a:lnTo>
                  <a:lnTo>
                    <a:pt x="1549" y="1048"/>
                  </a:lnTo>
                  <a:lnTo>
                    <a:pt x="1545" y="1037"/>
                  </a:lnTo>
                  <a:lnTo>
                    <a:pt x="1542" y="1026"/>
                  </a:lnTo>
                  <a:lnTo>
                    <a:pt x="1540" y="1018"/>
                  </a:lnTo>
                  <a:lnTo>
                    <a:pt x="1534" y="1007"/>
                  </a:lnTo>
                  <a:lnTo>
                    <a:pt x="1529" y="997"/>
                  </a:lnTo>
                  <a:lnTo>
                    <a:pt x="1523" y="989"/>
                  </a:lnTo>
                  <a:lnTo>
                    <a:pt x="1507" y="972"/>
                  </a:lnTo>
                  <a:lnTo>
                    <a:pt x="1503" y="970"/>
                  </a:lnTo>
                  <a:lnTo>
                    <a:pt x="1500" y="968"/>
                  </a:lnTo>
                  <a:lnTo>
                    <a:pt x="1499" y="968"/>
                  </a:lnTo>
                  <a:lnTo>
                    <a:pt x="1496" y="971"/>
                  </a:lnTo>
                  <a:lnTo>
                    <a:pt x="1496" y="975"/>
                  </a:lnTo>
                  <a:lnTo>
                    <a:pt x="1494" y="985"/>
                  </a:lnTo>
                  <a:lnTo>
                    <a:pt x="1492" y="997"/>
                  </a:lnTo>
                  <a:lnTo>
                    <a:pt x="1489" y="1008"/>
                  </a:lnTo>
                  <a:lnTo>
                    <a:pt x="1488" y="1016"/>
                  </a:lnTo>
                  <a:lnTo>
                    <a:pt x="1486" y="1016"/>
                  </a:lnTo>
                  <a:lnTo>
                    <a:pt x="1482" y="1012"/>
                  </a:lnTo>
                  <a:lnTo>
                    <a:pt x="1478" y="1005"/>
                  </a:lnTo>
                  <a:lnTo>
                    <a:pt x="1473" y="997"/>
                  </a:lnTo>
                  <a:lnTo>
                    <a:pt x="1468" y="987"/>
                  </a:lnTo>
                  <a:lnTo>
                    <a:pt x="1467" y="981"/>
                  </a:lnTo>
                  <a:lnTo>
                    <a:pt x="1467" y="964"/>
                  </a:lnTo>
                  <a:lnTo>
                    <a:pt x="1466" y="945"/>
                  </a:lnTo>
                  <a:lnTo>
                    <a:pt x="1466" y="926"/>
                  </a:lnTo>
                  <a:lnTo>
                    <a:pt x="1464" y="919"/>
                  </a:lnTo>
                  <a:lnTo>
                    <a:pt x="1462" y="916"/>
                  </a:lnTo>
                  <a:lnTo>
                    <a:pt x="1458" y="916"/>
                  </a:lnTo>
                  <a:lnTo>
                    <a:pt x="1452" y="919"/>
                  </a:lnTo>
                  <a:lnTo>
                    <a:pt x="1448" y="922"/>
                  </a:lnTo>
                  <a:lnTo>
                    <a:pt x="1444" y="923"/>
                  </a:lnTo>
                  <a:lnTo>
                    <a:pt x="1443" y="924"/>
                  </a:lnTo>
                  <a:lnTo>
                    <a:pt x="1441" y="927"/>
                  </a:lnTo>
                  <a:lnTo>
                    <a:pt x="1437" y="937"/>
                  </a:lnTo>
                  <a:lnTo>
                    <a:pt x="1433" y="948"/>
                  </a:lnTo>
                  <a:lnTo>
                    <a:pt x="1427" y="957"/>
                  </a:lnTo>
                  <a:lnTo>
                    <a:pt x="1423" y="967"/>
                  </a:lnTo>
                  <a:lnTo>
                    <a:pt x="1419" y="970"/>
                  </a:lnTo>
                  <a:lnTo>
                    <a:pt x="1418" y="967"/>
                  </a:lnTo>
                  <a:lnTo>
                    <a:pt x="1417" y="959"/>
                  </a:lnTo>
                  <a:lnTo>
                    <a:pt x="1418" y="946"/>
                  </a:lnTo>
                  <a:lnTo>
                    <a:pt x="1418" y="934"/>
                  </a:lnTo>
                  <a:lnTo>
                    <a:pt x="1419" y="922"/>
                  </a:lnTo>
                  <a:lnTo>
                    <a:pt x="1421" y="912"/>
                  </a:lnTo>
                  <a:lnTo>
                    <a:pt x="1419" y="898"/>
                  </a:lnTo>
                  <a:lnTo>
                    <a:pt x="1415" y="886"/>
                  </a:lnTo>
                  <a:lnTo>
                    <a:pt x="1411" y="878"/>
                  </a:lnTo>
                  <a:lnTo>
                    <a:pt x="1407" y="871"/>
                  </a:lnTo>
                  <a:lnTo>
                    <a:pt x="1399" y="861"/>
                  </a:lnTo>
                  <a:lnTo>
                    <a:pt x="1392" y="850"/>
                  </a:lnTo>
                  <a:lnTo>
                    <a:pt x="1386" y="838"/>
                  </a:lnTo>
                  <a:lnTo>
                    <a:pt x="1385" y="834"/>
                  </a:lnTo>
                  <a:lnTo>
                    <a:pt x="1384" y="831"/>
                  </a:lnTo>
                  <a:lnTo>
                    <a:pt x="1382" y="830"/>
                  </a:lnTo>
                  <a:lnTo>
                    <a:pt x="1378" y="830"/>
                  </a:lnTo>
                  <a:lnTo>
                    <a:pt x="1367" y="841"/>
                  </a:lnTo>
                  <a:lnTo>
                    <a:pt x="1363" y="844"/>
                  </a:lnTo>
                  <a:lnTo>
                    <a:pt x="1355" y="845"/>
                  </a:lnTo>
                  <a:lnTo>
                    <a:pt x="1341" y="845"/>
                  </a:lnTo>
                  <a:lnTo>
                    <a:pt x="1329" y="848"/>
                  </a:lnTo>
                  <a:lnTo>
                    <a:pt x="1321" y="852"/>
                  </a:lnTo>
                  <a:lnTo>
                    <a:pt x="1314" y="860"/>
                  </a:lnTo>
                  <a:lnTo>
                    <a:pt x="1310" y="868"/>
                  </a:lnTo>
                  <a:lnTo>
                    <a:pt x="1303" y="875"/>
                  </a:lnTo>
                  <a:lnTo>
                    <a:pt x="1284" y="897"/>
                  </a:lnTo>
                  <a:lnTo>
                    <a:pt x="1276" y="908"/>
                  </a:lnTo>
                  <a:lnTo>
                    <a:pt x="1265" y="916"/>
                  </a:lnTo>
                  <a:lnTo>
                    <a:pt x="1252" y="924"/>
                  </a:lnTo>
                  <a:lnTo>
                    <a:pt x="1246" y="933"/>
                  </a:lnTo>
                  <a:lnTo>
                    <a:pt x="1243" y="941"/>
                  </a:lnTo>
                  <a:lnTo>
                    <a:pt x="1244" y="950"/>
                  </a:lnTo>
                  <a:lnTo>
                    <a:pt x="1246" y="964"/>
                  </a:lnTo>
                  <a:lnTo>
                    <a:pt x="1247" y="979"/>
                  </a:lnTo>
                  <a:lnTo>
                    <a:pt x="1246" y="992"/>
                  </a:lnTo>
                  <a:lnTo>
                    <a:pt x="1239" y="1011"/>
                  </a:lnTo>
                  <a:lnTo>
                    <a:pt x="1226" y="1029"/>
                  </a:lnTo>
                  <a:lnTo>
                    <a:pt x="1221" y="1039"/>
                  </a:lnTo>
                  <a:lnTo>
                    <a:pt x="1217" y="1049"/>
                  </a:lnTo>
                  <a:lnTo>
                    <a:pt x="1211" y="1059"/>
                  </a:lnTo>
                  <a:lnTo>
                    <a:pt x="1206" y="1061"/>
                  </a:lnTo>
                  <a:lnTo>
                    <a:pt x="1202" y="1059"/>
                  </a:lnTo>
                  <a:lnTo>
                    <a:pt x="1199" y="1052"/>
                  </a:lnTo>
                  <a:lnTo>
                    <a:pt x="1198" y="1042"/>
                  </a:lnTo>
                  <a:lnTo>
                    <a:pt x="1198" y="1033"/>
                  </a:lnTo>
                  <a:lnTo>
                    <a:pt x="1196" y="1024"/>
                  </a:lnTo>
                  <a:lnTo>
                    <a:pt x="1191" y="1013"/>
                  </a:lnTo>
                  <a:lnTo>
                    <a:pt x="1184" y="1002"/>
                  </a:lnTo>
                  <a:lnTo>
                    <a:pt x="1179" y="992"/>
                  </a:lnTo>
                  <a:lnTo>
                    <a:pt x="1175" y="985"/>
                  </a:lnTo>
                  <a:lnTo>
                    <a:pt x="1172" y="978"/>
                  </a:lnTo>
                  <a:lnTo>
                    <a:pt x="1168" y="968"/>
                  </a:lnTo>
                  <a:lnTo>
                    <a:pt x="1162" y="957"/>
                  </a:lnTo>
                  <a:lnTo>
                    <a:pt x="1158" y="948"/>
                  </a:lnTo>
                  <a:lnTo>
                    <a:pt x="1155" y="939"/>
                  </a:lnTo>
                  <a:lnTo>
                    <a:pt x="1153" y="934"/>
                  </a:lnTo>
                  <a:lnTo>
                    <a:pt x="1151" y="926"/>
                  </a:lnTo>
                  <a:lnTo>
                    <a:pt x="1149" y="915"/>
                  </a:lnTo>
                  <a:lnTo>
                    <a:pt x="1146" y="902"/>
                  </a:lnTo>
                  <a:lnTo>
                    <a:pt x="1143" y="892"/>
                  </a:lnTo>
                  <a:lnTo>
                    <a:pt x="1143" y="839"/>
                  </a:lnTo>
                  <a:lnTo>
                    <a:pt x="1142" y="842"/>
                  </a:lnTo>
                  <a:lnTo>
                    <a:pt x="1136" y="846"/>
                  </a:lnTo>
                  <a:lnTo>
                    <a:pt x="1131" y="853"/>
                  </a:lnTo>
                  <a:lnTo>
                    <a:pt x="1124" y="857"/>
                  </a:lnTo>
                  <a:lnTo>
                    <a:pt x="1118" y="859"/>
                  </a:lnTo>
                  <a:lnTo>
                    <a:pt x="1112" y="853"/>
                  </a:lnTo>
                  <a:lnTo>
                    <a:pt x="1106" y="842"/>
                  </a:lnTo>
                  <a:lnTo>
                    <a:pt x="1105" y="827"/>
                  </a:lnTo>
                  <a:lnTo>
                    <a:pt x="1105" y="822"/>
                  </a:lnTo>
                  <a:lnTo>
                    <a:pt x="1102" y="816"/>
                  </a:lnTo>
                  <a:lnTo>
                    <a:pt x="1099" y="813"/>
                  </a:lnTo>
                  <a:lnTo>
                    <a:pt x="1097" y="812"/>
                  </a:lnTo>
                  <a:lnTo>
                    <a:pt x="1094" y="812"/>
                  </a:lnTo>
                  <a:lnTo>
                    <a:pt x="1090" y="811"/>
                  </a:lnTo>
                  <a:lnTo>
                    <a:pt x="1087" y="811"/>
                  </a:lnTo>
                  <a:lnTo>
                    <a:pt x="1084" y="809"/>
                  </a:lnTo>
                  <a:lnTo>
                    <a:pt x="1079" y="804"/>
                  </a:lnTo>
                  <a:lnTo>
                    <a:pt x="1073" y="796"/>
                  </a:lnTo>
                  <a:lnTo>
                    <a:pt x="1067" y="787"/>
                  </a:lnTo>
                  <a:lnTo>
                    <a:pt x="1062" y="783"/>
                  </a:lnTo>
                  <a:lnTo>
                    <a:pt x="1057" y="783"/>
                  </a:lnTo>
                  <a:lnTo>
                    <a:pt x="1054" y="785"/>
                  </a:lnTo>
                  <a:lnTo>
                    <a:pt x="1051" y="787"/>
                  </a:lnTo>
                  <a:lnTo>
                    <a:pt x="1049" y="791"/>
                  </a:lnTo>
                  <a:lnTo>
                    <a:pt x="1043" y="796"/>
                  </a:lnTo>
                  <a:lnTo>
                    <a:pt x="1024" y="798"/>
                  </a:lnTo>
                  <a:lnTo>
                    <a:pt x="1009" y="798"/>
                  </a:lnTo>
                  <a:lnTo>
                    <a:pt x="995" y="797"/>
                  </a:lnTo>
                  <a:lnTo>
                    <a:pt x="980" y="796"/>
                  </a:lnTo>
                  <a:lnTo>
                    <a:pt x="969" y="793"/>
                  </a:lnTo>
                  <a:lnTo>
                    <a:pt x="963" y="787"/>
                  </a:lnTo>
                  <a:lnTo>
                    <a:pt x="954" y="778"/>
                  </a:lnTo>
                  <a:lnTo>
                    <a:pt x="949" y="768"/>
                  </a:lnTo>
                  <a:lnTo>
                    <a:pt x="943" y="763"/>
                  </a:lnTo>
                  <a:lnTo>
                    <a:pt x="939" y="764"/>
                  </a:lnTo>
                  <a:lnTo>
                    <a:pt x="933" y="767"/>
                  </a:lnTo>
                  <a:lnTo>
                    <a:pt x="927" y="771"/>
                  </a:lnTo>
                  <a:lnTo>
                    <a:pt x="920" y="775"/>
                  </a:lnTo>
                  <a:lnTo>
                    <a:pt x="916" y="775"/>
                  </a:lnTo>
                  <a:lnTo>
                    <a:pt x="909" y="771"/>
                  </a:lnTo>
                  <a:lnTo>
                    <a:pt x="901" y="765"/>
                  </a:lnTo>
                  <a:lnTo>
                    <a:pt x="882" y="752"/>
                  </a:lnTo>
                  <a:lnTo>
                    <a:pt x="874" y="745"/>
                  </a:lnTo>
                  <a:lnTo>
                    <a:pt x="867" y="735"/>
                  </a:lnTo>
                  <a:lnTo>
                    <a:pt x="863" y="724"/>
                  </a:lnTo>
                  <a:lnTo>
                    <a:pt x="859" y="715"/>
                  </a:lnTo>
                  <a:lnTo>
                    <a:pt x="855" y="712"/>
                  </a:lnTo>
                  <a:lnTo>
                    <a:pt x="848" y="713"/>
                  </a:lnTo>
                  <a:lnTo>
                    <a:pt x="842" y="719"/>
                  </a:lnTo>
                  <a:lnTo>
                    <a:pt x="838" y="726"/>
                  </a:lnTo>
                  <a:lnTo>
                    <a:pt x="837" y="734"/>
                  </a:lnTo>
                  <a:lnTo>
                    <a:pt x="841" y="742"/>
                  </a:lnTo>
                  <a:lnTo>
                    <a:pt x="855" y="759"/>
                  </a:lnTo>
                  <a:lnTo>
                    <a:pt x="860" y="765"/>
                  </a:lnTo>
                  <a:lnTo>
                    <a:pt x="863" y="772"/>
                  </a:lnTo>
                  <a:lnTo>
                    <a:pt x="864" y="778"/>
                  </a:lnTo>
                  <a:lnTo>
                    <a:pt x="867" y="782"/>
                  </a:lnTo>
                  <a:lnTo>
                    <a:pt x="871" y="787"/>
                  </a:lnTo>
                  <a:lnTo>
                    <a:pt x="883" y="800"/>
                  </a:lnTo>
                  <a:lnTo>
                    <a:pt x="885" y="802"/>
                  </a:lnTo>
                  <a:lnTo>
                    <a:pt x="886" y="807"/>
                  </a:lnTo>
                  <a:lnTo>
                    <a:pt x="886" y="815"/>
                  </a:lnTo>
                  <a:lnTo>
                    <a:pt x="889" y="816"/>
                  </a:lnTo>
                  <a:lnTo>
                    <a:pt x="894" y="815"/>
                  </a:lnTo>
                  <a:lnTo>
                    <a:pt x="901" y="811"/>
                  </a:lnTo>
                  <a:lnTo>
                    <a:pt x="909" y="804"/>
                  </a:lnTo>
                  <a:lnTo>
                    <a:pt x="922" y="796"/>
                  </a:lnTo>
                  <a:lnTo>
                    <a:pt x="924" y="793"/>
                  </a:lnTo>
                  <a:lnTo>
                    <a:pt x="926" y="790"/>
                  </a:lnTo>
                  <a:lnTo>
                    <a:pt x="928" y="787"/>
                  </a:lnTo>
                  <a:lnTo>
                    <a:pt x="928" y="785"/>
                  </a:lnTo>
                  <a:lnTo>
                    <a:pt x="931" y="783"/>
                  </a:lnTo>
                  <a:lnTo>
                    <a:pt x="933" y="783"/>
                  </a:lnTo>
                  <a:lnTo>
                    <a:pt x="935" y="786"/>
                  </a:lnTo>
                  <a:lnTo>
                    <a:pt x="939" y="794"/>
                  </a:lnTo>
                  <a:lnTo>
                    <a:pt x="941" y="798"/>
                  </a:lnTo>
                  <a:lnTo>
                    <a:pt x="946" y="801"/>
                  </a:lnTo>
                  <a:lnTo>
                    <a:pt x="954" y="804"/>
                  </a:lnTo>
                  <a:lnTo>
                    <a:pt x="965" y="811"/>
                  </a:lnTo>
                  <a:lnTo>
                    <a:pt x="975" y="820"/>
                  </a:lnTo>
                  <a:lnTo>
                    <a:pt x="982" y="828"/>
                  </a:lnTo>
                  <a:lnTo>
                    <a:pt x="983" y="835"/>
                  </a:lnTo>
                  <a:lnTo>
                    <a:pt x="980" y="841"/>
                  </a:lnTo>
                  <a:lnTo>
                    <a:pt x="976" y="848"/>
                  </a:lnTo>
                  <a:lnTo>
                    <a:pt x="972" y="853"/>
                  </a:lnTo>
                  <a:lnTo>
                    <a:pt x="968" y="863"/>
                  </a:lnTo>
                  <a:lnTo>
                    <a:pt x="961" y="875"/>
                  </a:lnTo>
                  <a:lnTo>
                    <a:pt x="953" y="889"/>
                  </a:lnTo>
                  <a:lnTo>
                    <a:pt x="945" y="898"/>
                  </a:lnTo>
                  <a:lnTo>
                    <a:pt x="937" y="907"/>
                  </a:lnTo>
                  <a:lnTo>
                    <a:pt x="927" y="915"/>
                  </a:lnTo>
                  <a:lnTo>
                    <a:pt x="916" y="922"/>
                  </a:lnTo>
                  <a:lnTo>
                    <a:pt x="905" y="926"/>
                  </a:lnTo>
                  <a:lnTo>
                    <a:pt x="896" y="930"/>
                  </a:lnTo>
                  <a:lnTo>
                    <a:pt x="889" y="935"/>
                  </a:lnTo>
                  <a:lnTo>
                    <a:pt x="883" y="939"/>
                  </a:lnTo>
                  <a:lnTo>
                    <a:pt x="875" y="942"/>
                  </a:lnTo>
                  <a:lnTo>
                    <a:pt x="864" y="945"/>
                  </a:lnTo>
                  <a:lnTo>
                    <a:pt x="852" y="950"/>
                  </a:lnTo>
                  <a:lnTo>
                    <a:pt x="827" y="963"/>
                  </a:lnTo>
                  <a:lnTo>
                    <a:pt x="820" y="967"/>
                  </a:lnTo>
                  <a:lnTo>
                    <a:pt x="815" y="970"/>
                  </a:lnTo>
                  <a:lnTo>
                    <a:pt x="805" y="974"/>
                  </a:lnTo>
                  <a:lnTo>
                    <a:pt x="794" y="976"/>
                  </a:lnTo>
                  <a:lnTo>
                    <a:pt x="785" y="978"/>
                  </a:lnTo>
                  <a:lnTo>
                    <a:pt x="778" y="978"/>
                  </a:lnTo>
                  <a:lnTo>
                    <a:pt x="773" y="971"/>
                  </a:lnTo>
                  <a:lnTo>
                    <a:pt x="768" y="959"/>
                  </a:lnTo>
                  <a:lnTo>
                    <a:pt x="763" y="929"/>
                  </a:lnTo>
                  <a:lnTo>
                    <a:pt x="759" y="912"/>
                  </a:lnTo>
                  <a:lnTo>
                    <a:pt x="755" y="901"/>
                  </a:lnTo>
                  <a:lnTo>
                    <a:pt x="752" y="892"/>
                  </a:lnTo>
                  <a:lnTo>
                    <a:pt x="748" y="886"/>
                  </a:lnTo>
                  <a:lnTo>
                    <a:pt x="742" y="879"/>
                  </a:lnTo>
                  <a:lnTo>
                    <a:pt x="736" y="871"/>
                  </a:lnTo>
                  <a:lnTo>
                    <a:pt x="725" y="860"/>
                  </a:lnTo>
                  <a:lnTo>
                    <a:pt x="722" y="855"/>
                  </a:lnTo>
                  <a:lnTo>
                    <a:pt x="718" y="845"/>
                  </a:lnTo>
                  <a:lnTo>
                    <a:pt x="710" y="823"/>
                  </a:lnTo>
                  <a:lnTo>
                    <a:pt x="708" y="813"/>
                  </a:lnTo>
                  <a:lnTo>
                    <a:pt x="707" y="807"/>
                  </a:lnTo>
                  <a:lnTo>
                    <a:pt x="704" y="804"/>
                  </a:lnTo>
                  <a:lnTo>
                    <a:pt x="696" y="798"/>
                  </a:lnTo>
                  <a:lnTo>
                    <a:pt x="693" y="791"/>
                  </a:lnTo>
                  <a:lnTo>
                    <a:pt x="690" y="781"/>
                  </a:lnTo>
                  <a:lnTo>
                    <a:pt x="686" y="768"/>
                  </a:lnTo>
                  <a:lnTo>
                    <a:pt x="681" y="757"/>
                  </a:lnTo>
                  <a:lnTo>
                    <a:pt x="678" y="749"/>
                  </a:lnTo>
                  <a:lnTo>
                    <a:pt x="674" y="746"/>
                  </a:lnTo>
                  <a:lnTo>
                    <a:pt x="667" y="746"/>
                  </a:lnTo>
                  <a:lnTo>
                    <a:pt x="659" y="748"/>
                  </a:lnTo>
                  <a:lnTo>
                    <a:pt x="651" y="750"/>
                  </a:lnTo>
                  <a:lnTo>
                    <a:pt x="655" y="756"/>
                  </a:lnTo>
                  <a:lnTo>
                    <a:pt x="669" y="790"/>
                  </a:lnTo>
                  <a:lnTo>
                    <a:pt x="681" y="819"/>
                  </a:lnTo>
                  <a:lnTo>
                    <a:pt x="684" y="831"/>
                  </a:lnTo>
                  <a:lnTo>
                    <a:pt x="685" y="846"/>
                  </a:lnTo>
                  <a:lnTo>
                    <a:pt x="685" y="875"/>
                  </a:lnTo>
                  <a:lnTo>
                    <a:pt x="689" y="885"/>
                  </a:lnTo>
                  <a:lnTo>
                    <a:pt x="697" y="893"/>
                  </a:lnTo>
                  <a:lnTo>
                    <a:pt x="708" y="901"/>
                  </a:lnTo>
                  <a:lnTo>
                    <a:pt x="718" y="911"/>
                  </a:lnTo>
                  <a:lnTo>
                    <a:pt x="725" y="922"/>
                  </a:lnTo>
                  <a:lnTo>
                    <a:pt x="730" y="933"/>
                  </a:lnTo>
                  <a:lnTo>
                    <a:pt x="737" y="942"/>
                  </a:lnTo>
                  <a:lnTo>
                    <a:pt x="744" y="950"/>
                  </a:lnTo>
                  <a:lnTo>
                    <a:pt x="748" y="953"/>
                  </a:lnTo>
                  <a:lnTo>
                    <a:pt x="752" y="957"/>
                  </a:lnTo>
                  <a:lnTo>
                    <a:pt x="757" y="965"/>
                  </a:lnTo>
                  <a:lnTo>
                    <a:pt x="768" y="985"/>
                  </a:lnTo>
                  <a:lnTo>
                    <a:pt x="771" y="992"/>
                  </a:lnTo>
                  <a:lnTo>
                    <a:pt x="771" y="1009"/>
                  </a:lnTo>
                  <a:lnTo>
                    <a:pt x="774" y="1015"/>
                  </a:lnTo>
                  <a:lnTo>
                    <a:pt x="782" y="1018"/>
                  </a:lnTo>
                  <a:lnTo>
                    <a:pt x="794" y="1016"/>
                  </a:lnTo>
                  <a:lnTo>
                    <a:pt x="805" y="1012"/>
                  </a:lnTo>
                  <a:lnTo>
                    <a:pt x="815" y="1008"/>
                  </a:lnTo>
                  <a:lnTo>
                    <a:pt x="834" y="998"/>
                  </a:lnTo>
                  <a:lnTo>
                    <a:pt x="846" y="994"/>
                  </a:lnTo>
                  <a:lnTo>
                    <a:pt x="857" y="990"/>
                  </a:lnTo>
                  <a:lnTo>
                    <a:pt x="867" y="990"/>
                  </a:lnTo>
                  <a:lnTo>
                    <a:pt x="872" y="992"/>
                  </a:lnTo>
                  <a:lnTo>
                    <a:pt x="874" y="998"/>
                  </a:lnTo>
                  <a:lnTo>
                    <a:pt x="872" y="1009"/>
                  </a:lnTo>
                  <a:lnTo>
                    <a:pt x="870" y="1022"/>
                  </a:lnTo>
                  <a:lnTo>
                    <a:pt x="866" y="1033"/>
                  </a:lnTo>
                  <a:lnTo>
                    <a:pt x="864" y="1041"/>
                  </a:lnTo>
                  <a:lnTo>
                    <a:pt x="861" y="1048"/>
                  </a:lnTo>
                  <a:lnTo>
                    <a:pt x="855" y="1059"/>
                  </a:lnTo>
                  <a:lnTo>
                    <a:pt x="848" y="1072"/>
                  </a:lnTo>
                  <a:lnTo>
                    <a:pt x="840" y="1085"/>
                  </a:lnTo>
                  <a:lnTo>
                    <a:pt x="833" y="1097"/>
                  </a:lnTo>
                  <a:lnTo>
                    <a:pt x="830" y="1105"/>
                  </a:lnTo>
                  <a:lnTo>
                    <a:pt x="827" y="1115"/>
                  </a:lnTo>
                  <a:lnTo>
                    <a:pt x="819" y="1126"/>
                  </a:lnTo>
                  <a:lnTo>
                    <a:pt x="809" y="1134"/>
                  </a:lnTo>
                  <a:lnTo>
                    <a:pt x="800" y="1140"/>
                  </a:lnTo>
                  <a:lnTo>
                    <a:pt x="792" y="1145"/>
                  </a:lnTo>
                  <a:lnTo>
                    <a:pt x="781" y="1155"/>
                  </a:lnTo>
                  <a:lnTo>
                    <a:pt x="762" y="1179"/>
                  </a:lnTo>
                  <a:lnTo>
                    <a:pt x="755" y="1189"/>
                  </a:lnTo>
                  <a:lnTo>
                    <a:pt x="749" y="1197"/>
                  </a:lnTo>
                  <a:lnTo>
                    <a:pt x="736" y="1216"/>
                  </a:lnTo>
                  <a:lnTo>
                    <a:pt x="730" y="1224"/>
                  </a:lnTo>
                  <a:lnTo>
                    <a:pt x="725" y="1229"/>
                  </a:lnTo>
                  <a:lnTo>
                    <a:pt x="722" y="1234"/>
                  </a:lnTo>
                  <a:lnTo>
                    <a:pt x="719" y="1242"/>
                  </a:lnTo>
                  <a:lnTo>
                    <a:pt x="716" y="1253"/>
                  </a:lnTo>
                  <a:lnTo>
                    <a:pt x="715" y="1264"/>
                  </a:lnTo>
                  <a:lnTo>
                    <a:pt x="716" y="1270"/>
                  </a:lnTo>
                  <a:lnTo>
                    <a:pt x="719" y="1277"/>
                  </a:lnTo>
                  <a:lnTo>
                    <a:pt x="725" y="1298"/>
                  </a:lnTo>
                  <a:lnTo>
                    <a:pt x="730" y="1308"/>
                  </a:lnTo>
                  <a:lnTo>
                    <a:pt x="738" y="1318"/>
                  </a:lnTo>
                  <a:lnTo>
                    <a:pt x="741" y="1327"/>
                  </a:lnTo>
                  <a:lnTo>
                    <a:pt x="740" y="1335"/>
                  </a:lnTo>
                  <a:lnTo>
                    <a:pt x="737" y="1344"/>
                  </a:lnTo>
                  <a:lnTo>
                    <a:pt x="738" y="1355"/>
                  </a:lnTo>
                  <a:lnTo>
                    <a:pt x="740" y="1368"/>
                  </a:lnTo>
                  <a:lnTo>
                    <a:pt x="740" y="1381"/>
                  </a:lnTo>
                  <a:lnTo>
                    <a:pt x="736" y="1393"/>
                  </a:lnTo>
                  <a:lnTo>
                    <a:pt x="727" y="1405"/>
                  </a:lnTo>
                  <a:lnTo>
                    <a:pt x="708" y="1425"/>
                  </a:lnTo>
                  <a:lnTo>
                    <a:pt x="699" y="1433"/>
                  </a:lnTo>
                  <a:lnTo>
                    <a:pt x="689" y="1442"/>
                  </a:lnTo>
                  <a:lnTo>
                    <a:pt x="681" y="1452"/>
                  </a:lnTo>
                  <a:lnTo>
                    <a:pt x="673" y="1464"/>
                  </a:lnTo>
                  <a:lnTo>
                    <a:pt x="667" y="1474"/>
                  </a:lnTo>
                  <a:lnTo>
                    <a:pt x="667" y="1482"/>
                  </a:lnTo>
                  <a:lnTo>
                    <a:pt x="669" y="1489"/>
                  </a:lnTo>
                  <a:lnTo>
                    <a:pt x="671" y="1499"/>
                  </a:lnTo>
                  <a:lnTo>
                    <a:pt x="674" y="1511"/>
                  </a:lnTo>
                  <a:lnTo>
                    <a:pt x="677" y="1520"/>
                  </a:lnTo>
                  <a:lnTo>
                    <a:pt x="677" y="1527"/>
                  </a:lnTo>
                  <a:lnTo>
                    <a:pt x="673" y="1531"/>
                  </a:lnTo>
                  <a:lnTo>
                    <a:pt x="665" y="1535"/>
                  </a:lnTo>
                  <a:lnTo>
                    <a:pt x="655" y="1538"/>
                  </a:lnTo>
                  <a:lnTo>
                    <a:pt x="645" y="1542"/>
                  </a:lnTo>
                  <a:lnTo>
                    <a:pt x="639" y="1545"/>
                  </a:lnTo>
                  <a:lnTo>
                    <a:pt x="636" y="1549"/>
                  </a:lnTo>
                  <a:lnTo>
                    <a:pt x="637" y="1555"/>
                  </a:lnTo>
                  <a:lnTo>
                    <a:pt x="639" y="1562"/>
                  </a:lnTo>
                  <a:lnTo>
                    <a:pt x="643" y="1570"/>
                  </a:lnTo>
                  <a:lnTo>
                    <a:pt x="644" y="1577"/>
                  </a:lnTo>
                  <a:lnTo>
                    <a:pt x="643" y="1585"/>
                  </a:lnTo>
                  <a:lnTo>
                    <a:pt x="637" y="1594"/>
                  </a:lnTo>
                  <a:lnTo>
                    <a:pt x="629" y="1604"/>
                  </a:lnTo>
                  <a:lnTo>
                    <a:pt x="622" y="1612"/>
                  </a:lnTo>
                  <a:lnTo>
                    <a:pt x="615" y="1619"/>
                  </a:lnTo>
                  <a:lnTo>
                    <a:pt x="607" y="1630"/>
                  </a:lnTo>
                  <a:lnTo>
                    <a:pt x="599" y="1642"/>
                  </a:lnTo>
                  <a:lnTo>
                    <a:pt x="588" y="1655"/>
                  </a:lnTo>
                  <a:lnTo>
                    <a:pt x="580" y="1663"/>
                  </a:lnTo>
                  <a:lnTo>
                    <a:pt x="569" y="1668"/>
                  </a:lnTo>
                  <a:lnTo>
                    <a:pt x="557" y="1671"/>
                  </a:lnTo>
                  <a:lnTo>
                    <a:pt x="543" y="1673"/>
                  </a:lnTo>
                  <a:lnTo>
                    <a:pt x="532" y="1671"/>
                  </a:lnTo>
                  <a:lnTo>
                    <a:pt x="521" y="1673"/>
                  </a:lnTo>
                  <a:lnTo>
                    <a:pt x="507" y="1677"/>
                  </a:lnTo>
                  <a:lnTo>
                    <a:pt x="496" y="1683"/>
                  </a:lnTo>
                  <a:lnTo>
                    <a:pt x="490" y="1689"/>
                  </a:lnTo>
                  <a:lnTo>
                    <a:pt x="483" y="1692"/>
                  </a:lnTo>
                  <a:lnTo>
                    <a:pt x="476" y="1692"/>
                  </a:lnTo>
                  <a:lnTo>
                    <a:pt x="466" y="1688"/>
                  </a:lnTo>
                  <a:lnTo>
                    <a:pt x="458" y="1681"/>
                  </a:lnTo>
                  <a:lnTo>
                    <a:pt x="454" y="1670"/>
                  </a:lnTo>
                  <a:lnTo>
                    <a:pt x="451" y="1645"/>
                  </a:lnTo>
                  <a:lnTo>
                    <a:pt x="450" y="1638"/>
                  </a:lnTo>
                  <a:lnTo>
                    <a:pt x="448" y="1636"/>
                  </a:lnTo>
                  <a:lnTo>
                    <a:pt x="448" y="1631"/>
                  </a:lnTo>
                  <a:lnTo>
                    <a:pt x="446" y="1623"/>
                  </a:lnTo>
                  <a:lnTo>
                    <a:pt x="442" y="1612"/>
                  </a:lnTo>
                  <a:lnTo>
                    <a:pt x="436" y="1603"/>
                  </a:lnTo>
                  <a:lnTo>
                    <a:pt x="428" y="1593"/>
                  </a:lnTo>
                  <a:lnTo>
                    <a:pt x="423" y="1582"/>
                  </a:lnTo>
                  <a:lnTo>
                    <a:pt x="417" y="1574"/>
                  </a:lnTo>
                  <a:lnTo>
                    <a:pt x="416" y="1567"/>
                  </a:lnTo>
                  <a:lnTo>
                    <a:pt x="418" y="1559"/>
                  </a:lnTo>
                  <a:lnTo>
                    <a:pt x="421" y="1549"/>
                  </a:lnTo>
                  <a:lnTo>
                    <a:pt x="425" y="1540"/>
                  </a:lnTo>
                  <a:lnTo>
                    <a:pt x="427" y="1530"/>
                  </a:lnTo>
                  <a:lnTo>
                    <a:pt x="423" y="1519"/>
                  </a:lnTo>
                  <a:lnTo>
                    <a:pt x="416" y="1508"/>
                  </a:lnTo>
                  <a:lnTo>
                    <a:pt x="407" y="1499"/>
                  </a:lnTo>
                  <a:lnTo>
                    <a:pt x="401" y="1490"/>
                  </a:lnTo>
                  <a:lnTo>
                    <a:pt x="397" y="1482"/>
                  </a:lnTo>
                  <a:lnTo>
                    <a:pt x="391" y="1470"/>
                  </a:lnTo>
                  <a:lnTo>
                    <a:pt x="384" y="1457"/>
                  </a:lnTo>
                  <a:lnTo>
                    <a:pt x="380" y="1449"/>
                  </a:lnTo>
                  <a:lnTo>
                    <a:pt x="376" y="1437"/>
                  </a:lnTo>
                  <a:lnTo>
                    <a:pt x="372" y="1419"/>
                  </a:lnTo>
                  <a:lnTo>
                    <a:pt x="372" y="1397"/>
                  </a:lnTo>
                  <a:lnTo>
                    <a:pt x="375" y="1379"/>
                  </a:lnTo>
                  <a:lnTo>
                    <a:pt x="380" y="1366"/>
                  </a:lnTo>
                  <a:lnTo>
                    <a:pt x="386" y="1356"/>
                  </a:lnTo>
                  <a:lnTo>
                    <a:pt x="392" y="1349"/>
                  </a:lnTo>
                  <a:lnTo>
                    <a:pt x="398" y="1341"/>
                  </a:lnTo>
                  <a:lnTo>
                    <a:pt x="397" y="1330"/>
                  </a:lnTo>
                  <a:lnTo>
                    <a:pt x="390" y="1316"/>
                  </a:lnTo>
                  <a:lnTo>
                    <a:pt x="387" y="1307"/>
                  </a:lnTo>
                  <a:lnTo>
                    <a:pt x="387" y="1274"/>
                  </a:lnTo>
                  <a:lnTo>
                    <a:pt x="386" y="1267"/>
                  </a:lnTo>
                  <a:lnTo>
                    <a:pt x="381" y="1257"/>
                  </a:lnTo>
                  <a:lnTo>
                    <a:pt x="371" y="1224"/>
                  </a:lnTo>
                  <a:lnTo>
                    <a:pt x="364" y="1209"/>
                  </a:lnTo>
                  <a:lnTo>
                    <a:pt x="357" y="1200"/>
                  </a:lnTo>
                  <a:lnTo>
                    <a:pt x="350" y="1196"/>
                  </a:lnTo>
                  <a:lnTo>
                    <a:pt x="343" y="1193"/>
                  </a:lnTo>
                  <a:lnTo>
                    <a:pt x="339" y="1190"/>
                  </a:lnTo>
                  <a:lnTo>
                    <a:pt x="338" y="1183"/>
                  </a:lnTo>
                  <a:lnTo>
                    <a:pt x="339" y="1175"/>
                  </a:lnTo>
                  <a:lnTo>
                    <a:pt x="342" y="1161"/>
                  </a:lnTo>
                  <a:lnTo>
                    <a:pt x="345" y="1137"/>
                  </a:lnTo>
                  <a:lnTo>
                    <a:pt x="350" y="1127"/>
                  </a:lnTo>
                  <a:lnTo>
                    <a:pt x="354" y="1119"/>
                  </a:lnTo>
                  <a:lnTo>
                    <a:pt x="356" y="1112"/>
                  </a:lnTo>
                  <a:lnTo>
                    <a:pt x="351" y="1107"/>
                  </a:lnTo>
                  <a:lnTo>
                    <a:pt x="339" y="1098"/>
                  </a:lnTo>
                  <a:lnTo>
                    <a:pt x="335" y="1094"/>
                  </a:lnTo>
                  <a:lnTo>
                    <a:pt x="334" y="1094"/>
                  </a:lnTo>
                  <a:lnTo>
                    <a:pt x="332" y="1093"/>
                  </a:lnTo>
                  <a:lnTo>
                    <a:pt x="331" y="1094"/>
                  </a:lnTo>
                  <a:lnTo>
                    <a:pt x="328" y="1096"/>
                  </a:lnTo>
                  <a:lnTo>
                    <a:pt x="325" y="1098"/>
                  </a:lnTo>
                  <a:lnTo>
                    <a:pt x="317" y="1104"/>
                  </a:lnTo>
                  <a:lnTo>
                    <a:pt x="310" y="1108"/>
                  </a:lnTo>
                  <a:lnTo>
                    <a:pt x="302" y="1108"/>
                  </a:lnTo>
                  <a:lnTo>
                    <a:pt x="295" y="1104"/>
                  </a:lnTo>
                  <a:lnTo>
                    <a:pt x="291" y="1096"/>
                  </a:lnTo>
                  <a:lnTo>
                    <a:pt x="289" y="1087"/>
                  </a:lnTo>
                  <a:lnTo>
                    <a:pt x="284" y="1079"/>
                  </a:lnTo>
                  <a:lnTo>
                    <a:pt x="276" y="1071"/>
                  </a:lnTo>
                  <a:lnTo>
                    <a:pt x="265" y="1066"/>
                  </a:lnTo>
                  <a:lnTo>
                    <a:pt x="252" y="1064"/>
                  </a:lnTo>
                  <a:lnTo>
                    <a:pt x="241" y="1066"/>
                  </a:lnTo>
                  <a:lnTo>
                    <a:pt x="234" y="1067"/>
                  </a:lnTo>
                  <a:lnTo>
                    <a:pt x="230" y="1071"/>
                  </a:lnTo>
                  <a:lnTo>
                    <a:pt x="223" y="1079"/>
                  </a:lnTo>
                  <a:lnTo>
                    <a:pt x="215" y="1087"/>
                  </a:lnTo>
                  <a:lnTo>
                    <a:pt x="204" y="1093"/>
                  </a:lnTo>
                  <a:lnTo>
                    <a:pt x="190" y="1094"/>
                  </a:lnTo>
                  <a:lnTo>
                    <a:pt x="163" y="1092"/>
                  </a:lnTo>
                  <a:lnTo>
                    <a:pt x="152" y="1092"/>
                  </a:lnTo>
                  <a:lnTo>
                    <a:pt x="142" y="1093"/>
                  </a:lnTo>
                  <a:lnTo>
                    <a:pt x="135" y="1097"/>
                  </a:lnTo>
                  <a:lnTo>
                    <a:pt x="129" y="1111"/>
                  </a:lnTo>
                  <a:lnTo>
                    <a:pt x="127" y="1112"/>
                  </a:lnTo>
                  <a:lnTo>
                    <a:pt x="124" y="1112"/>
                  </a:lnTo>
                  <a:lnTo>
                    <a:pt x="122" y="1111"/>
                  </a:lnTo>
                  <a:lnTo>
                    <a:pt x="118" y="1108"/>
                  </a:lnTo>
                  <a:lnTo>
                    <a:pt x="103" y="1093"/>
                  </a:lnTo>
                  <a:lnTo>
                    <a:pt x="94" y="1086"/>
                  </a:lnTo>
                  <a:lnTo>
                    <a:pt x="90" y="1081"/>
                  </a:lnTo>
                  <a:lnTo>
                    <a:pt x="88" y="1078"/>
                  </a:lnTo>
                  <a:lnTo>
                    <a:pt x="86" y="1075"/>
                  </a:lnTo>
                  <a:lnTo>
                    <a:pt x="82" y="1068"/>
                  </a:lnTo>
                  <a:lnTo>
                    <a:pt x="78" y="1059"/>
                  </a:lnTo>
                  <a:lnTo>
                    <a:pt x="72" y="1046"/>
                  </a:lnTo>
                  <a:lnTo>
                    <a:pt x="64" y="1027"/>
                  </a:lnTo>
                  <a:lnTo>
                    <a:pt x="57" y="1019"/>
                  </a:lnTo>
                  <a:lnTo>
                    <a:pt x="48" y="1012"/>
                  </a:lnTo>
                  <a:lnTo>
                    <a:pt x="36" y="1007"/>
                  </a:lnTo>
                  <a:lnTo>
                    <a:pt x="21" y="1000"/>
                  </a:lnTo>
                  <a:lnTo>
                    <a:pt x="12" y="993"/>
                  </a:lnTo>
                  <a:lnTo>
                    <a:pt x="8" y="986"/>
                  </a:lnTo>
                  <a:lnTo>
                    <a:pt x="8" y="979"/>
                  </a:lnTo>
                  <a:lnTo>
                    <a:pt x="10" y="971"/>
                  </a:lnTo>
                  <a:lnTo>
                    <a:pt x="10" y="963"/>
                  </a:lnTo>
                  <a:lnTo>
                    <a:pt x="8" y="957"/>
                  </a:lnTo>
                  <a:lnTo>
                    <a:pt x="5" y="953"/>
                  </a:lnTo>
                  <a:lnTo>
                    <a:pt x="4" y="950"/>
                  </a:lnTo>
                  <a:lnTo>
                    <a:pt x="0" y="946"/>
                  </a:lnTo>
                  <a:lnTo>
                    <a:pt x="0" y="945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11" y="929"/>
                  </a:lnTo>
                  <a:lnTo>
                    <a:pt x="18" y="916"/>
                  </a:lnTo>
                  <a:lnTo>
                    <a:pt x="23" y="902"/>
                  </a:lnTo>
                  <a:lnTo>
                    <a:pt x="25" y="890"/>
                  </a:lnTo>
                  <a:lnTo>
                    <a:pt x="22" y="878"/>
                  </a:lnTo>
                  <a:lnTo>
                    <a:pt x="21" y="870"/>
                  </a:lnTo>
                  <a:lnTo>
                    <a:pt x="18" y="860"/>
                  </a:lnTo>
                  <a:lnTo>
                    <a:pt x="14" y="850"/>
                  </a:lnTo>
                  <a:lnTo>
                    <a:pt x="14" y="839"/>
                  </a:lnTo>
                  <a:lnTo>
                    <a:pt x="18" y="827"/>
                  </a:lnTo>
                  <a:lnTo>
                    <a:pt x="23" y="815"/>
                  </a:lnTo>
                  <a:lnTo>
                    <a:pt x="29" y="800"/>
                  </a:lnTo>
                  <a:lnTo>
                    <a:pt x="38" y="771"/>
                  </a:lnTo>
                  <a:lnTo>
                    <a:pt x="44" y="761"/>
                  </a:lnTo>
                  <a:lnTo>
                    <a:pt x="53" y="753"/>
                  </a:lnTo>
                  <a:lnTo>
                    <a:pt x="66" y="746"/>
                  </a:lnTo>
                  <a:lnTo>
                    <a:pt x="90" y="734"/>
                  </a:lnTo>
                  <a:lnTo>
                    <a:pt x="96" y="728"/>
                  </a:lnTo>
                  <a:lnTo>
                    <a:pt x="97" y="722"/>
                  </a:lnTo>
                  <a:lnTo>
                    <a:pt x="98" y="713"/>
                  </a:lnTo>
                  <a:lnTo>
                    <a:pt x="98" y="702"/>
                  </a:lnTo>
                  <a:lnTo>
                    <a:pt x="101" y="691"/>
                  </a:lnTo>
                  <a:lnTo>
                    <a:pt x="107" y="679"/>
                  </a:lnTo>
                  <a:lnTo>
                    <a:pt x="112" y="671"/>
                  </a:lnTo>
                  <a:lnTo>
                    <a:pt x="118" y="665"/>
                  </a:lnTo>
                  <a:lnTo>
                    <a:pt x="120" y="664"/>
                  </a:lnTo>
                  <a:lnTo>
                    <a:pt x="124" y="661"/>
                  </a:lnTo>
                  <a:lnTo>
                    <a:pt x="130" y="656"/>
                  </a:lnTo>
                  <a:lnTo>
                    <a:pt x="138" y="649"/>
                  </a:lnTo>
                  <a:lnTo>
                    <a:pt x="148" y="642"/>
                  </a:lnTo>
                  <a:lnTo>
                    <a:pt x="155" y="639"/>
                  </a:lnTo>
                  <a:lnTo>
                    <a:pt x="164" y="639"/>
                  </a:lnTo>
                  <a:lnTo>
                    <a:pt x="172" y="641"/>
                  </a:lnTo>
                  <a:lnTo>
                    <a:pt x="185" y="641"/>
                  </a:lnTo>
                  <a:lnTo>
                    <a:pt x="190" y="638"/>
                  </a:lnTo>
                  <a:lnTo>
                    <a:pt x="198" y="635"/>
                  </a:lnTo>
                  <a:lnTo>
                    <a:pt x="208" y="631"/>
                  </a:lnTo>
                  <a:lnTo>
                    <a:pt x="224" y="623"/>
                  </a:lnTo>
                  <a:lnTo>
                    <a:pt x="234" y="619"/>
                  </a:lnTo>
                  <a:lnTo>
                    <a:pt x="246" y="613"/>
                  </a:lnTo>
                  <a:lnTo>
                    <a:pt x="256" y="611"/>
                  </a:lnTo>
                  <a:lnTo>
                    <a:pt x="261" y="609"/>
                  </a:lnTo>
                  <a:lnTo>
                    <a:pt x="308" y="609"/>
                  </a:lnTo>
                  <a:lnTo>
                    <a:pt x="320" y="608"/>
                  </a:lnTo>
                  <a:lnTo>
                    <a:pt x="327" y="607"/>
                  </a:lnTo>
                  <a:lnTo>
                    <a:pt x="332" y="605"/>
                  </a:lnTo>
                  <a:lnTo>
                    <a:pt x="340" y="604"/>
                  </a:lnTo>
                  <a:lnTo>
                    <a:pt x="350" y="604"/>
                  </a:lnTo>
                  <a:lnTo>
                    <a:pt x="358" y="607"/>
                  </a:lnTo>
                  <a:lnTo>
                    <a:pt x="366" y="613"/>
                  </a:lnTo>
                  <a:lnTo>
                    <a:pt x="372" y="626"/>
                  </a:lnTo>
                  <a:lnTo>
                    <a:pt x="375" y="637"/>
                  </a:lnTo>
                  <a:lnTo>
                    <a:pt x="373" y="642"/>
                  </a:lnTo>
                  <a:lnTo>
                    <a:pt x="369" y="645"/>
                  </a:lnTo>
                  <a:lnTo>
                    <a:pt x="364" y="646"/>
                  </a:lnTo>
                  <a:lnTo>
                    <a:pt x="358" y="646"/>
                  </a:lnTo>
                  <a:lnTo>
                    <a:pt x="354" y="648"/>
                  </a:lnTo>
                  <a:lnTo>
                    <a:pt x="351" y="650"/>
                  </a:lnTo>
                  <a:lnTo>
                    <a:pt x="350" y="653"/>
                  </a:lnTo>
                  <a:lnTo>
                    <a:pt x="351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7" y="663"/>
                  </a:lnTo>
                  <a:lnTo>
                    <a:pt x="360" y="664"/>
                  </a:lnTo>
                  <a:lnTo>
                    <a:pt x="361" y="664"/>
                  </a:lnTo>
                  <a:lnTo>
                    <a:pt x="366" y="667"/>
                  </a:lnTo>
                  <a:lnTo>
                    <a:pt x="373" y="672"/>
                  </a:lnTo>
                  <a:lnTo>
                    <a:pt x="381" y="678"/>
                  </a:lnTo>
                  <a:lnTo>
                    <a:pt x="388" y="681"/>
                  </a:lnTo>
                  <a:lnTo>
                    <a:pt x="395" y="682"/>
                  </a:lnTo>
                  <a:lnTo>
                    <a:pt x="403" y="685"/>
                  </a:lnTo>
                  <a:lnTo>
                    <a:pt x="414" y="690"/>
                  </a:lnTo>
                  <a:lnTo>
                    <a:pt x="416" y="691"/>
                  </a:lnTo>
                  <a:lnTo>
                    <a:pt x="421" y="696"/>
                  </a:lnTo>
                  <a:lnTo>
                    <a:pt x="428" y="701"/>
                  </a:lnTo>
                  <a:lnTo>
                    <a:pt x="435" y="705"/>
                  </a:lnTo>
                  <a:lnTo>
                    <a:pt x="448" y="708"/>
                  </a:lnTo>
                  <a:lnTo>
                    <a:pt x="455" y="712"/>
                  </a:lnTo>
                  <a:lnTo>
                    <a:pt x="464" y="716"/>
                  </a:lnTo>
                  <a:lnTo>
                    <a:pt x="472" y="717"/>
                  </a:lnTo>
                  <a:lnTo>
                    <a:pt x="479" y="713"/>
                  </a:lnTo>
                  <a:lnTo>
                    <a:pt x="495" y="685"/>
                  </a:lnTo>
                  <a:lnTo>
                    <a:pt x="500" y="678"/>
                  </a:lnTo>
                  <a:lnTo>
                    <a:pt x="506" y="676"/>
                  </a:lnTo>
                  <a:lnTo>
                    <a:pt x="517" y="681"/>
                  </a:lnTo>
                  <a:lnTo>
                    <a:pt x="529" y="687"/>
                  </a:lnTo>
                  <a:lnTo>
                    <a:pt x="541" y="690"/>
                  </a:lnTo>
                  <a:lnTo>
                    <a:pt x="581" y="690"/>
                  </a:lnTo>
                  <a:lnTo>
                    <a:pt x="587" y="693"/>
                  </a:lnTo>
                  <a:lnTo>
                    <a:pt x="585" y="697"/>
                  </a:lnTo>
                  <a:lnTo>
                    <a:pt x="581" y="704"/>
                  </a:lnTo>
                  <a:lnTo>
                    <a:pt x="573" y="711"/>
                  </a:lnTo>
                  <a:lnTo>
                    <a:pt x="561" y="723"/>
                  </a:lnTo>
                  <a:lnTo>
                    <a:pt x="559" y="726"/>
                  </a:lnTo>
                  <a:lnTo>
                    <a:pt x="562" y="728"/>
                  </a:lnTo>
                  <a:lnTo>
                    <a:pt x="563" y="728"/>
                  </a:lnTo>
                  <a:lnTo>
                    <a:pt x="566" y="727"/>
                  </a:lnTo>
                  <a:lnTo>
                    <a:pt x="573" y="720"/>
                  </a:lnTo>
                  <a:lnTo>
                    <a:pt x="577" y="715"/>
                  </a:lnTo>
                  <a:lnTo>
                    <a:pt x="587" y="707"/>
                  </a:lnTo>
                  <a:lnTo>
                    <a:pt x="596" y="701"/>
                  </a:lnTo>
                  <a:lnTo>
                    <a:pt x="606" y="698"/>
                  </a:lnTo>
                  <a:lnTo>
                    <a:pt x="617" y="696"/>
                  </a:lnTo>
                  <a:lnTo>
                    <a:pt x="621" y="696"/>
                  </a:lnTo>
                  <a:lnTo>
                    <a:pt x="626" y="698"/>
                  </a:lnTo>
                  <a:lnTo>
                    <a:pt x="629" y="701"/>
                  </a:lnTo>
                  <a:lnTo>
                    <a:pt x="632" y="705"/>
                  </a:lnTo>
                  <a:lnTo>
                    <a:pt x="634" y="704"/>
                  </a:lnTo>
                  <a:lnTo>
                    <a:pt x="648" y="704"/>
                  </a:lnTo>
                  <a:lnTo>
                    <a:pt x="651" y="702"/>
                  </a:lnTo>
                  <a:lnTo>
                    <a:pt x="655" y="694"/>
                  </a:lnTo>
                  <a:lnTo>
                    <a:pt x="658" y="690"/>
                  </a:lnTo>
                  <a:lnTo>
                    <a:pt x="662" y="685"/>
                  </a:lnTo>
                  <a:lnTo>
                    <a:pt x="669" y="672"/>
                  </a:lnTo>
                  <a:lnTo>
                    <a:pt x="673" y="659"/>
                  </a:lnTo>
                  <a:lnTo>
                    <a:pt x="675" y="644"/>
                  </a:lnTo>
                  <a:lnTo>
                    <a:pt x="677" y="630"/>
                  </a:lnTo>
                  <a:lnTo>
                    <a:pt x="677" y="622"/>
                  </a:lnTo>
                  <a:lnTo>
                    <a:pt x="675" y="620"/>
                  </a:lnTo>
                  <a:lnTo>
                    <a:pt x="673" y="619"/>
                  </a:lnTo>
                  <a:lnTo>
                    <a:pt x="671" y="619"/>
                  </a:lnTo>
                  <a:lnTo>
                    <a:pt x="669" y="620"/>
                  </a:lnTo>
                  <a:lnTo>
                    <a:pt x="666" y="620"/>
                  </a:lnTo>
                  <a:lnTo>
                    <a:pt x="660" y="623"/>
                  </a:lnTo>
                  <a:lnTo>
                    <a:pt x="641" y="628"/>
                  </a:lnTo>
                  <a:lnTo>
                    <a:pt x="634" y="628"/>
                  </a:lnTo>
                  <a:lnTo>
                    <a:pt x="629" y="627"/>
                  </a:lnTo>
                  <a:lnTo>
                    <a:pt x="622" y="624"/>
                  </a:lnTo>
                  <a:lnTo>
                    <a:pt x="614" y="623"/>
                  </a:lnTo>
                  <a:lnTo>
                    <a:pt x="606" y="626"/>
                  </a:lnTo>
                  <a:lnTo>
                    <a:pt x="598" y="626"/>
                  </a:lnTo>
                  <a:lnTo>
                    <a:pt x="589" y="623"/>
                  </a:lnTo>
                  <a:lnTo>
                    <a:pt x="578" y="615"/>
                  </a:lnTo>
                  <a:lnTo>
                    <a:pt x="569" y="609"/>
                  </a:lnTo>
                  <a:lnTo>
                    <a:pt x="561" y="604"/>
                  </a:lnTo>
                  <a:lnTo>
                    <a:pt x="557" y="600"/>
                  </a:lnTo>
                  <a:lnTo>
                    <a:pt x="555" y="594"/>
                  </a:lnTo>
                  <a:lnTo>
                    <a:pt x="555" y="574"/>
                  </a:lnTo>
                  <a:lnTo>
                    <a:pt x="554" y="564"/>
                  </a:lnTo>
                  <a:lnTo>
                    <a:pt x="552" y="557"/>
                  </a:lnTo>
                  <a:lnTo>
                    <a:pt x="550" y="554"/>
                  </a:lnTo>
                  <a:lnTo>
                    <a:pt x="544" y="554"/>
                  </a:lnTo>
                  <a:lnTo>
                    <a:pt x="540" y="556"/>
                  </a:lnTo>
                  <a:lnTo>
                    <a:pt x="535" y="561"/>
                  </a:lnTo>
                  <a:lnTo>
                    <a:pt x="532" y="563"/>
                  </a:lnTo>
                  <a:lnTo>
                    <a:pt x="529" y="565"/>
                  </a:lnTo>
                  <a:lnTo>
                    <a:pt x="525" y="567"/>
                  </a:lnTo>
                  <a:lnTo>
                    <a:pt x="522" y="570"/>
                  </a:lnTo>
                  <a:lnTo>
                    <a:pt x="518" y="571"/>
                  </a:lnTo>
                  <a:lnTo>
                    <a:pt x="517" y="572"/>
                  </a:lnTo>
                  <a:lnTo>
                    <a:pt x="515" y="575"/>
                  </a:lnTo>
                  <a:lnTo>
                    <a:pt x="521" y="580"/>
                  </a:lnTo>
                  <a:lnTo>
                    <a:pt x="528" y="585"/>
                  </a:lnTo>
                  <a:lnTo>
                    <a:pt x="532" y="591"/>
                  </a:lnTo>
                  <a:lnTo>
                    <a:pt x="533" y="598"/>
                  </a:lnTo>
                  <a:lnTo>
                    <a:pt x="532" y="602"/>
                  </a:lnTo>
                  <a:lnTo>
                    <a:pt x="529" y="607"/>
                  </a:lnTo>
                  <a:lnTo>
                    <a:pt x="526" y="609"/>
                  </a:lnTo>
                  <a:lnTo>
                    <a:pt x="524" y="611"/>
                  </a:lnTo>
                  <a:lnTo>
                    <a:pt x="520" y="613"/>
                  </a:lnTo>
                  <a:lnTo>
                    <a:pt x="513" y="620"/>
                  </a:lnTo>
                  <a:lnTo>
                    <a:pt x="499" y="631"/>
                  </a:lnTo>
                  <a:lnTo>
                    <a:pt x="492" y="635"/>
                  </a:lnTo>
                  <a:lnTo>
                    <a:pt x="490" y="634"/>
                  </a:lnTo>
                  <a:lnTo>
                    <a:pt x="487" y="627"/>
                  </a:lnTo>
                  <a:lnTo>
                    <a:pt x="485" y="615"/>
                  </a:lnTo>
                  <a:lnTo>
                    <a:pt x="484" y="601"/>
                  </a:lnTo>
                  <a:lnTo>
                    <a:pt x="483" y="589"/>
                  </a:lnTo>
                  <a:lnTo>
                    <a:pt x="481" y="582"/>
                  </a:lnTo>
                  <a:lnTo>
                    <a:pt x="476" y="575"/>
                  </a:lnTo>
                  <a:lnTo>
                    <a:pt x="469" y="564"/>
                  </a:lnTo>
                  <a:lnTo>
                    <a:pt x="465" y="553"/>
                  </a:lnTo>
                  <a:lnTo>
                    <a:pt x="459" y="543"/>
                  </a:lnTo>
                  <a:lnTo>
                    <a:pt x="450" y="537"/>
                  </a:lnTo>
                  <a:lnTo>
                    <a:pt x="435" y="522"/>
                  </a:lnTo>
                  <a:lnTo>
                    <a:pt x="424" y="513"/>
                  </a:lnTo>
                  <a:lnTo>
                    <a:pt x="413" y="504"/>
                  </a:lnTo>
                  <a:lnTo>
                    <a:pt x="405" y="496"/>
                  </a:lnTo>
                  <a:lnTo>
                    <a:pt x="398" y="490"/>
                  </a:lnTo>
                  <a:lnTo>
                    <a:pt x="392" y="486"/>
                  </a:lnTo>
                  <a:lnTo>
                    <a:pt x="386" y="485"/>
                  </a:lnTo>
                  <a:lnTo>
                    <a:pt x="381" y="485"/>
                  </a:lnTo>
                  <a:lnTo>
                    <a:pt x="380" y="490"/>
                  </a:lnTo>
                  <a:lnTo>
                    <a:pt x="381" y="498"/>
                  </a:lnTo>
                  <a:lnTo>
                    <a:pt x="388" y="505"/>
                  </a:lnTo>
                  <a:lnTo>
                    <a:pt x="395" y="511"/>
                  </a:lnTo>
                  <a:lnTo>
                    <a:pt x="401" y="519"/>
                  </a:lnTo>
                  <a:lnTo>
                    <a:pt x="409" y="530"/>
                  </a:lnTo>
                  <a:lnTo>
                    <a:pt x="420" y="538"/>
                  </a:lnTo>
                  <a:lnTo>
                    <a:pt x="429" y="543"/>
                  </a:lnTo>
                  <a:lnTo>
                    <a:pt x="435" y="546"/>
                  </a:lnTo>
                  <a:lnTo>
                    <a:pt x="448" y="557"/>
                  </a:lnTo>
                  <a:lnTo>
                    <a:pt x="454" y="561"/>
                  </a:lnTo>
                  <a:lnTo>
                    <a:pt x="457" y="563"/>
                  </a:lnTo>
                  <a:lnTo>
                    <a:pt x="454" y="564"/>
                  </a:lnTo>
                  <a:lnTo>
                    <a:pt x="451" y="564"/>
                  </a:lnTo>
                  <a:lnTo>
                    <a:pt x="448" y="565"/>
                  </a:lnTo>
                  <a:lnTo>
                    <a:pt x="440" y="565"/>
                  </a:lnTo>
                  <a:lnTo>
                    <a:pt x="439" y="567"/>
                  </a:lnTo>
                  <a:lnTo>
                    <a:pt x="439" y="572"/>
                  </a:lnTo>
                  <a:lnTo>
                    <a:pt x="440" y="579"/>
                  </a:lnTo>
                  <a:lnTo>
                    <a:pt x="443" y="589"/>
                  </a:lnTo>
                  <a:lnTo>
                    <a:pt x="444" y="596"/>
                  </a:lnTo>
                  <a:lnTo>
                    <a:pt x="444" y="602"/>
                  </a:lnTo>
                  <a:lnTo>
                    <a:pt x="442" y="605"/>
                  </a:lnTo>
                  <a:lnTo>
                    <a:pt x="440" y="605"/>
                  </a:lnTo>
                  <a:lnTo>
                    <a:pt x="438" y="604"/>
                  </a:lnTo>
                  <a:lnTo>
                    <a:pt x="435" y="601"/>
                  </a:lnTo>
                  <a:lnTo>
                    <a:pt x="433" y="598"/>
                  </a:lnTo>
                  <a:lnTo>
                    <a:pt x="431" y="596"/>
                  </a:lnTo>
                  <a:lnTo>
                    <a:pt x="429" y="591"/>
                  </a:lnTo>
                  <a:lnTo>
                    <a:pt x="428" y="589"/>
                  </a:lnTo>
                  <a:lnTo>
                    <a:pt x="420" y="570"/>
                  </a:lnTo>
                  <a:lnTo>
                    <a:pt x="416" y="563"/>
                  </a:lnTo>
                  <a:lnTo>
                    <a:pt x="402" y="556"/>
                  </a:lnTo>
                  <a:lnTo>
                    <a:pt x="392" y="553"/>
                  </a:lnTo>
                  <a:lnTo>
                    <a:pt x="379" y="546"/>
                  </a:lnTo>
                  <a:lnTo>
                    <a:pt x="373" y="542"/>
                  </a:lnTo>
                  <a:lnTo>
                    <a:pt x="365" y="535"/>
                  </a:lnTo>
                  <a:lnTo>
                    <a:pt x="358" y="527"/>
                  </a:lnTo>
                  <a:lnTo>
                    <a:pt x="354" y="519"/>
                  </a:lnTo>
                  <a:lnTo>
                    <a:pt x="350" y="512"/>
                  </a:lnTo>
                  <a:lnTo>
                    <a:pt x="343" y="509"/>
                  </a:lnTo>
                  <a:lnTo>
                    <a:pt x="336" y="508"/>
                  </a:lnTo>
                  <a:lnTo>
                    <a:pt x="331" y="508"/>
                  </a:lnTo>
                  <a:lnTo>
                    <a:pt x="325" y="512"/>
                  </a:lnTo>
                  <a:lnTo>
                    <a:pt x="319" y="517"/>
                  </a:lnTo>
                  <a:lnTo>
                    <a:pt x="310" y="523"/>
                  </a:lnTo>
                  <a:lnTo>
                    <a:pt x="304" y="526"/>
                  </a:lnTo>
                  <a:lnTo>
                    <a:pt x="294" y="524"/>
                  </a:lnTo>
                  <a:lnTo>
                    <a:pt x="284" y="520"/>
                  </a:lnTo>
                  <a:lnTo>
                    <a:pt x="275" y="517"/>
                  </a:lnTo>
                  <a:lnTo>
                    <a:pt x="269" y="520"/>
                  </a:lnTo>
                  <a:lnTo>
                    <a:pt x="267" y="526"/>
                  </a:lnTo>
                  <a:lnTo>
                    <a:pt x="264" y="535"/>
                  </a:lnTo>
                  <a:lnTo>
                    <a:pt x="263" y="543"/>
                  </a:lnTo>
                  <a:lnTo>
                    <a:pt x="258" y="549"/>
                  </a:lnTo>
                  <a:lnTo>
                    <a:pt x="252" y="550"/>
                  </a:lnTo>
                  <a:lnTo>
                    <a:pt x="243" y="552"/>
                  </a:lnTo>
                  <a:lnTo>
                    <a:pt x="238" y="556"/>
                  </a:lnTo>
                  <a:lnTo>
                    <a:pt x="231" y="563"/>
                  </a:lnTo>
                  <a:lnTo>
                    <a:pt x="224" y="568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3" y="586"/>
                  </a:lnTo>
                  <a:lnTo>
                    <a:pt x="224" y="587"/>
                  </a:lnTo>
                  <a:lnTo>
                    <a:pt x="224" y="591"/>
                  </a:lnTo>
                  <a:lnTo>
                    <a:pt x="222" y="593"/>
                  </a:lnTo>
                  <a:lnTo>
                    <a:pt x="219" y="596"/>
                  </a:lnTo>
                  <a:lnTo>
                    <a:pt x="212" y="601"/>
                  </a:lnTo>
                  <a:lnTo>
                    <a:pt x="206" y="608"/>
                  </a:lnTo>
                  <a:lnTo>
                    <a:pt x="201" y="613"/>
                  </a:lnTo>
                  <a:lnTo>
                    <a:pt x="194" y="616"/>
                  </a:lnTo>
                  <a:lnTo>
                    <a:pt x="185" y="617"/>
                  </a:lnTo>
                  <a:lnTo>
                    <a:pt x="174" y="619"/>
                  </a:lnTo>
                  <a:lnTo>
                    <a:pt x="167" y="617"/>
                  </a:lnTo>
                  <a:lnTo>
                    <a:pt x="164" y="617"/>
                  </a:lnTo>
                  <a:lnTo>
                    <a:pt x="160" y="622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5"/>
                  </a:lnTo>
                  <a:lnTo>
                    <a:pt x="152" y="635"/>
                  </a:lnTo>
                  <a:lnTo>
                    <a:pt x="148" y="631"/>
                  </a:lnTo>
                  <a:lnTo>
                    <a:pt x="146" y="627"/>
                  </a:lnTo>
                  <a:lnTo>
                    <a:pt x="144" y="624"/>
                  </a:lnTo>
                  <a:lnTo>
                    <a:pt x="142" y="620"/>
                  </a:lnTo>
                  <a:lnTo>
                    <a:pt x="139" y="617"/>
                  </a:lnTo>
                  <a:lnTo>
                    <a:pt x="134" y="615"/>
                  </a:lnTo>
                  <a:lnTo>
                    <a:pt x="127" y="613"/>
                  </a:lnTo>
                  <a:lnTo>
                    <a:pt x="120" y="615"/>
                  </a:lnTo>
                  <a:lnTo>
                    <a:pt x="116" y="615"/>
                  </a:lnTo>
                  <a:lnTo>
                    <a:pt x="113" y="613"/>
                  </a:lnTo>
                  <a:lnTo>
                    <a:pt x="112" y="611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0" y="594"/>
                  </a:lnTo>
                  <a:lnTo>
                    <a:pt x="98" y="590"/>
                  </a:lnTo>
                  <a:lnTo>
                    <a:pt x="98" y="582"/>
                  </a:lnTo>
                  <a:lnTo>
                    <a:pt x="100" y="579"/>
                  </a:lnTo>
                  <a:lnTo>
                    <a:pt x="103" y="576"/>
                  </a:lnTo>
                  <a:lnTo>
                    <a:pt x="107" y="571"/>
                  </a:lnTo>
                  <a:lnTo>
                    <a:pt x="108" y="564"/>
                  </a:lnTo>
                  <a:lnTo>
                    <a:pt x="107" y="554"/>
                  </a:lnTo>
                  <a:lnTo>
                    <a:pt x="105" y="546"/>
                  </a:lnTo>
                  <a:lnTo>
                    <a:pt x="105" y="526"/>
                  </a:lnTo>
                  <a:lnTo>
                    <a:pt x="108" y="517"/>
                  </a:lnTo>
                  <a:lnTo>
                    <a:pt x="112" y="512"/>
                  </a:lnTo>
                  <a:lnTo>
                    <a:pt x="123" y="511"/>
                  </a:lnTo>
                  <a:lnTo>
                    <a:pt x="137" y="511"/>
                  </a:lnTo>
                  <a:lnTo>
                    <a:pt x="150" y="512"/>
                  </a:lnTo>
                  <a:lnTo>
                    <a:pt x="171" y="512"/>
                  </a:lnTo>
                  <a:lnTo>
                    <a:pt x="180" y="513"/>
                  </a:lnTo>
                  <a:lnTo>
                    <a:pt x="197" y="513"/>
                  </a:lnTo>
                  <a:lnTo>
                    <a:pt x="201" y="509"/>
                  </a:lnTo>
                  <a:lnTo>
                    <a:pt x="206" y="491"/>
                  </a:lnTo>
                  <a:lnTo>
                    <a:pt x="208" y="474"/>
                  </a:lnTo>
                  <a:lnTo>
                    <a:pt x="204" y="465"/>
                  </a:lnTo>
                  <a:lnTo>
                    <a:pt x="194" y="459"/>
                  </a:lnTo>
                  <a:lnTo>
                    <a:pt x="182" y="453"/>
                  </a:lnTo>
                  <a:lnTo>
                    <a:pt x="165" y="449"/>
                  </a:lnTo>
                  <a:lnTo>
                    <a:pt x="163" y="448"/>
                  </a:lnTo>
                  <a:lnTo>
                    <a:pt x="161" y="445"/>
                  </a:lnTo>
                  <a:lnTo>
                    <a:pt x="161" y="442"/>
                  </a:lnTo>
                  <a:lnTo>
                    <a:pt x="164" y="441"/>
                  </a:lnTo>
                  <a:lnTo>
                    <a:pt x="168" y="439"/>
                  </a:lnTo>
                  <a:lnTo>
                    <a:pt x="174" y="438"/>
                  </a:lnTo>
                  <a:lnTo>
                    <a:pt x="182" y="437"/>
                  </a:lnTo>
                  <a:lnTo>
                    <a:pt x="189" y="434"/>
                  </a:lnTo>
                  <a:lnTo>
                    <a:pt x="194" y="431"/>
                  </a:lnTo>
                  <a:lnTo>
                    <a:pt x="201" y="428"/>
                  </a:lnTo>
                  <a:lnTo>
                    <a:pt x="220" y="424"/>
                  </a:lnTo>
                  <a:lnTo>
                    <a:pt x="237" y="420"/>
                  </a:lnTo>
                  <a:lnTo>
                    <a:pt x="241" y="419"/>
                  </a:lnTo>
                  <a:lnTo>
                    <a:pt x="245" y="415"/>
                  </a:lnTo>
                  <a:lnTo>
                    <a:pt x="245" y="412"/>
                  </a:lnTo>
                  <a:lnTo>
                    <a:pt x="246" y="408"/>
                  </a:lnTo>
                  <a:lnTo>
                    <a:pt x="246" y="401"/>
                  </a:lnTo>
                  <a:lnTo>
                    <a:pt x="249" y="397"/>
                  </a:lnTo>
                  <a:lnTo>
                    <a:pt x="256" y="394"/>
                  </a:lnTo>
                  <a:lnTo>
                    <a:pt x="264" y="393"/>
                  </a:lnTo>
                  <a:lnTo>
                    <a:pt x="271" y="391"/>
                  </a:lnTo>
                  <a:lnTo>
                    <a:pt x="273" y="391"/>
                  </a:lnTo>
                  <a:lnTo>
                    <a:pt x="275" y="390"/>
                  </a:lnTo>
                  <a:lnTo>
                    <a:pt x="279" y="385"/>
                  </a:lnTo>
                  <a:lnTo>
                    <a:pt x="297" y="367"/>
                  </a:lnTo>
                  <a:lnTo>
                    <a:pt x="306" y="363"/>
                  </a:lnTo>
                  <a:lnTo>
                    <a:pt x="320" y="363"/>
                  </a:lnTo>
                  <a:lnTo>
                    <a:pt x="332" y="364"/>
                  </a:lnTo>
                  <a:lnTo>
                    <a:pt x="335" y="365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6" y="363"/>
                  </a:lnTo>
                  <a:lnTo>
                    <a:pt x="336" y="360"/>
                  </a:lnTo>
                  <a:lnTo>
                    <a:pt x="334" y="359"/>
                  </a:lnTo>
                  <a:lnTo>
                    <a:pt x="332" y="356"/>
                  </a:lnTo>
                  <a:lnTo>
                    <a:pt x="328" y="352"/>
                  </a:lnTo>
                  <a:lnTo>
                    <a:pt x="327" y="349"/>
                  </a:lnTo>
                  <a:lnTo>
                    <a:pt x="325" y="343"/>
                  </a:lnTo>
                  <a:lnTo>
                    <a:pt x="325" y="335"/>
                  </a:lnTo>
                  <a:lnTo>
                    <a:pt x="327" y="328"/>
                  </a:lnTo>
                  <a:lnTo>
                    <a:pt x="330" y="322"/>
                  </a:lnTo>
                  <a:lnTo>
                    <a:pt x="334" y="316"/>
                  </a:lnTo>
                  <a:lnTo>
                    <a:pt x="342" y="312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0" y="316"/>
                  </a:lnTo>
                  <a:lnTo>
                    <a:pt x="360" y="322"/>
                  </a:lnTo>
                  <a:lnTo>
                    <a:pt x="358" y="328"/>
                  </a:lnTo>
                  <a:lnTo>
                    <a:pt x="358" y="337"/>
                  </a:lnTo>
                  <a:lnTo>
                    <a:pt x="361" y="345"/>
                  </a:lnTo>
                  <a:lnTo>
                    <a:pt x="364" y="349"/>
                  </a:lnTo>
                  <a:lnTo>
                    <a:pt x="368" y="353"/>
                  </a:lnTo>
                  <a:lnTo>
                    <a:pt x="376" y="352"/>
                  </a:lnTo>
                  <a:lnTo>
                    <a:pt x="401" y="352"/>
                  </a:lnTo>
                  <a:lnTo>
                    <a:pt x="407" y="350"/>
                  </a:lnTo>
                  <a:lnTo>
                    <a:pt x="416" y="349"/>
                  </a:lnTo>
                  <a:lnTo>
                    <a:pt x="425" y="348"/>
                  </a:lnTo>
                  <a:lnTo>
                    <a:pt x="433" y="348"/>
                  </a:lnTo>
                  <a:lnTo>
                    <a:pt x="439" y="346"/>
                  </a:lnTo>
                  <a:lnTo>
                    <a:pt x="446" y="345"/>
                  </a:lnTo>
                  <a:lnTo>
                    <a:pt x="457" y="346"/>
                  </a:lnTo>
                  <a:lnTo>
                    <a:pt x="472" y="350"/>
                  </a:lnTo>
                  <a:lnTo>
                    <a:pt x="477" y="352"/>
                  </a:lnTo>
                  <a:lnTo>
                    <a:pt x="480" y="350"/>
                  </a:lnTo>
                  <a:lnTo>
                    <a:pt x="481" y="346"/>
                  </a:lnTo>
                  <a:lnTo>
                    <a:pt x="481" y="328"/>
                  </a:lnTo>
                  <a:lnTo>
                    <a:pt x="484" y="320"/>
                  </a:lnTo>
                  <a:lnTo>
                    <a:pt x="490" y="311"/>
                  </a:lnTo>
                  <a:lnTo>
                    <a:pt x="495" y="305"/>
                  </a:lnTo>
                  <a:lnTo>
                    <a:pt x="502" y="302"/>
                  </a:lnTo>
                  <a:lnTo>
                    <a:pt x="513" y="305"/>
                  </a:lnTo>
                  <a:lnTo>
                    <a:pt x="522" y="306"/>
                  </a:lnTo>
                  <a:lnTo>
                    <a:pt x="531" y="305"/>
                  </a:lnTo>
                  <a:lnTo>
                    <a:pt x="532" y="302"/>
                  </a:lnTo>
                  <a:lnTo>
                    <a:pt x="532" y="301"/>
                  </a:lnTo>
                  <a:lnTo>
                    <a:pt x="531" y="298"/>
                  </a:lnTo>
                  <a:lnTo>
                    <a:pt x="526" y="295"/>
                  </a:lnTo>
                  <a:lnTo>
                    <a:pt x="524" y="293"/>
                  </a:lnTo>
                  <a:lnTo>
                    <a:pt x="520" y="291"/>
                  </a:lnTo>
                  <a:lnTo>
                    <a:pt x="514" y="286"/>
                  </a:lnTo>
                  <a:lnTo>
                    <a:pt x="518" y="283"/>
                  </a:lnTo>
                  <a:lnTo>
                    <a:pt x="526" y="282"/>
                  </a:lnTo>
                  <a:lnTo>
                    <a:pt x="539" y="282"/>
                  </a:lnTo>
                  <a:lnTo>
                    <a:pt x="552" y="280"/>
                  </a:lnTo>
                  <a:lnTo>
                    <a:pt x="569" y="279"/>
                  </a:lnTo>
                  <a:lnTo>
                    <a:pt x="581" y="279"/>
                  </a:lnTo>
                  <a:lnTo>
                    <a:pt x="591" y="278"/>
                  </a:lnTo>
                  <a:lnTo>
                    <a:pt x="593" y="275"/>
                  </a:lnTo>
                  <a:lnTo>
                    <a:pt x="593" y="272"/>
                  </a:lnTo>
                  <a:lnTo>
                    <a:pt x="591" y="267"/>
                  </a:lnTo>
                  <a:lnTo>
                    <a:pt x="588" y="264"/>
                  </a:lnTo>
                  <a:lnTo>
                    <a:pt x="587" y="261"/>
                  </a:lnTo>
                  <a:lnTo>
                    <a:pt x="582" y="257"/>
                  </a:lnTo>
                  <a:lnTo>
                    <a:pt x="576" y="257"/>
                  </a:lnTo>
                  <a:lnTo>
                    <a:pt x="566" y="258"/>
                  </a:lnTo>
                  <a:lnTo>
                    <a:pt x="546" y="258"/>
                  </a:lnTo>
                  <a:lnTo>
                    <a:pt x="535" y="260"/>
                  </a:lnTo>
                  <a:lnTo>
                    <a:pt x="524" y="265"/>
                  </a:lnTo>
                  <a:lnTo>
                    <a:pt x="513" y="269"/>
                  </a:lnTo>
                  <a:lnTo>
                    <a:pt x="507" y="267"/>
                  </a:lnTo>
                  <a:lnTo>
                    <a:pt x="503" y="261"/>
                  </a:lnTo>
                  <a:lnTo>
                    <a:pt x="500" y="253"/>
                  </a:lnTo>
                  <a:lnTo>
                    <a:pt x="496" y="246"/>
                  </a:lnTo>
                  <a:lnTo>
                    <a:pt x="494" y="239"/>
                  </a:lnTo>
                  <a:lnTo>
                    <a:pt x="492" y="231"/>
                  </a:lnTo>
                  <a:lnTo>
                    <a:pt x="495" y="224"/>
                  </a:lnTo>
                  <a:lnTo>
                    <a:pt x="502" y="217"/>
                  </a:lnTo>
                  <a:lnTo>
                    <a:pt x="514" y="211"/>
                  </a:lnTo>
                  <a:lnTo>
                    <a:pt x="528" y="201"/>
                  </a:lnTo>
                  <a:lnTo>
                    <a:pt x="539" y="191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0" y="179"/>
                  </a:lnTo>
                  <a:lnTo>
                    <a:pt x="520" y="179"/>
                  </a:lnTo>
                  <a:lnTo>
                    <a:pt x="507" y="180"/>
                  </a:lnTo>
                  <a:lnTo>
                    <a:pt x="500" y="180"/>
                  </a:lnTo>
                  <a:lnTo>
                    <a:pt x="499" y="183"/>
                  </a:lnTo>
                  <a:lnTo>
                    <a:pt x="499" y="193"/>
                  </a:lnTo>
                  <a:lnTo>
                    <a:pt x="498" y="200"/>
                  </a:lnTo>
                  <a:lnTo>
                    <a:pt x="491" y="211"/>
                  </a:lnTo>
                  <a:lnTo>
                    <a:pt x="483" y="219"/>
                  </a:lnTo>
                  <a:lnTo>
                    <a:pt x="474" y="223"/>
                  </a:lnTo>
                  <a:lnTo>
                    <a:pt x="461" y="226"/>
                  </a:lnTo>
                  <a:lnTo>
                    <a:pt x="454" y="228"/>
                  </a:lnTo>
                  <a:lnTo>
                    <a:pt x="447" y="234"/>
                  </a:lnTo>
                  <a:lnTo>
                    <a:pt x="443" y="238"/>
                  </a:lnTo>
                  <a:lnTo>
                    <a:pt x="442" y="241"/>
                  </a:lnTo>
                  <a:lnTo>
                    <a:pt x="440" y="245"/>
                  </a:lnTo>
                  <a:lnTo>
                    <a:pt x="440" y="246"/>
                  </a:lnTo>
                  <a:lnTo>
                    <a:pt x="442" y="248"/>
                  </a:lnTo>
                  <a:lnTo>
                    <a:pt x="443" y="250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57" y="254"/>
                  </a:lnTo>
                  <a:lnTo>
                    <a:pt x="462" y="258"/>
                  </a:lnTo>
                  <a:lnTo>
                    <a:pt x="464" y="264"/>
                  </a:lnTo>
                  <a:lnTo>
                    <a:pt x="462" y="271"/>
                  </a:lnTo>
                  <a:lnTo>
                    <a:pt x="457" y="279"/>
                  </a:lnTo>
                  <a:lnTo>
                    <a:pt x="451" y="283"/>
                  </a:lnTo>
                  <a:lnTo>
                    <a:pt x="440" y="300"/>
                  </a:lnTo>
                  <a:lnTo>
                    <a:pt x="439" y="308"/>
                  </a:lnTo>
                  <a:lnTo>
                    <a:pt x="439" y="312"/>
                  </a:lnTo>
                  <a:lnTo>
                    <a:pt x="438" y="315"/>
                  </a:lnTo>
                  <a:lnTo>
                    <a:pt x="435" y="319"/>
                  </a:lnTo>
                  <a:lnTo>
                    <a:pt x="432" y="320"/>
                  </a:lnTo>
                  <a:lnTo>
                    <a:pt x="431" y="323"/>
                  </a:lnTo>
                  <a:lnTo>
                    <a:pt x="425" y="326"/>
                  </a:lnTo>
                  <a:lnTo>
                    <a:pt x="417" y="327"/>
                  </a:lnTo>
                  <a:lnTo>
                    <a:pt x="407" y="330"/>
                  </a:lnTo>
                  <a:lnTo>
                    <a:pt x="397" y="331"/>
                  </a:lnTo>
                  <a:lnTo>
                    <a:pt x="387" y="334"/>
                  </a:lnTo>
                  <a:lnTo>
                    <a:pt x="380" y="335"/>
                  </a:lnTo>
                  <a:lnTo>
                    <a:pt x="377" y="335"/>
                  </a:lnTo>
                  <a:lnTo>
                    <a:pt x="375" y="334"/>
                  </a:lnTo>
                  <a:lnTo>
                    <a:pt x="372" y="328"/>
                  </a:lnTo>
                  <a:lnTo>
                    <a:pt x="372" y="326"/>
                  </a:lnTo>
                  <a:lnTo>
                    <a:pt x="373" y="322"/>
                  </a:lnTo>
                  <a:lnTo>
                    <a:pt x="372" y="313"/>
                  </a:lnTo>
                  <a:lnTo>
                    <a:pt x="364" y="285"/>
                  </a:lnTo>
                  <a:lnTo>
                    <a:pt x="362" y="282"/>
                  </a:lnTo>
                  <a:lnTo>
                    <a:pt x="361" y="280"/>
                  </a:lnTo>
                  <a:lnTo>
                    <a:pt x="360" y="280"/>
                  </a:lnTo>
                  <a:lnTo>
                    <a:pt x="354" y="283"/>
                  </a:lnTo>
                  <a:lnTo>
                    <a:pt x="349" y="289"/>
                  </a:lnTo>
                  <a:lnTo>
                    <a:pt x="342" y="302"/>
                  </a:lnTo>
                  <a:lnTo>
                    <a:pt x="332" y="304"/>
                  </a:lnTo>
                  <a:lnTo>
                    <a:pt x="323" y="304"/>
                  </a:lnTo>
                  <a:lnTo>
                    <a:pt x="312" y="301"/>
                  </a:lnTo>
                  <a:lnTo>
                    <a:pt x="304" y="294"/>
                  </a:lnTo>
                  <a:lnTo>
                    <a:pt x="298" y="286"/>
                  </a:lnTo>
                  <a:lnTo>
                    <a:pt x="295" y="278"/>
                  </a:lnTo>
                  <a:lnTo>
                    <a:pt x="295" y="268"/>
                  </a:lnTo>
                  <a:lnTo>
                    <a:pt x="294" y="260"/>
                  </a:lnTo>
                  <a:lnTo>
                    <a:pt x="291" y="252"/>
                  </a:lnTo>
                  <a:lnTo>
                    <a:pt x="290" y="245"/>
                  </a:lnTo>
                  <a:lnTo>
                    <a:pt x="291" y="239"/>
                  </a:lnTo>
                  <a:lnTo>
                    <a:pt x="297" y="231"/>
                  </a:lnTo>
                  <a:lnTo>
                    <a:pt x="305" y="220"/>
                  </a:lnTo>
                  <a:lnTo>
                    <a:pt x="314" y="211"/>
                  </a:lnTo>
                  <a:lnTo>
                    <a:pt x="324" y="202"/>
                  </a:lnTo>
                  <a:lnTo>
                    <a:pt x="335" y="197"/>
                  </a:lnTo>
                  <a:lnTo>
                    <a:pt x="357" y="190"/>
                  </a:lnTo>
                  <a:lnTo>
                    <a:pt x="377" y="179"/>
                  </a:lnTo>
                  <a:lnTo>
                    <a:pt x="394" y="167"/>
                  </a:lnTo>
                  <a:lnTo>
                    <a:pt x="405" y="154"/>
                  </a:lnTo>
                  <a:lnTo>
                    <a:pt x="413" y="142"/>
                  </a:lnTo>
                  <a:lnTo>
                    <a:pt x="418" y="135"/>
                  </a:lnTo>
                  <a:lnTo>
                    <a:pt x="423" y="132"/>
                  </a:lnTo>
                  <a:lnTo>
                    <a:pt x="432" y="126"/>
                  </a:lnTo>
                  <a:lnTo>
                    <a:pt x="446" y="119"/>
                  </a:lnTo>
                  <a:lnTo>
                    <a:pt x="462" y="109"/>
                  </a:lnTo>
                  <a:lnTo>
                    <a:pt x="480" y="101"/>
                  </a:lnTo>
                  <a:lnTo>
                    <a:pt x="496" y="94"/>
                  </a:lnTo>
                  <a:lnTo>
                    <a:pt x="511" y="87"/>
                  </a:lnTo>
                  <a:lnTo>
                    <a:pt x="524" y="84"/>
                  </a:lnTo>
                  <a:lnTo>
                    <a:pt x="537" y="84"/>
                  </a:lnTo>
                  <a:lnTo>
                    <a:pt x="552" y="87"/>
                  </a:lnTo>
                  <a:lnTo>
                    <a:pt x="570" y="93"/>
                  </a:lnTo>
                  <a:lnTo>
                    <a:pt x="587" y="98"/>
                  </a:lnTo>
                  <a:lnTo>
                    <a:pt x="602" y="104"/>
                  </a:lnTo>
                  <a:lnTo>
                    <a:pt x="613" y="109"/>
                  </a:lnTo>
                  <a:lnTo>
                    <a:pt x="633" y="117"/>
                  </a:lnTo>
                  <a:lnTo>
                    <a:pt x="643" y="121"/>
                  </a:lnTo>
                  <a:lnTo>
                    <a:pt x="658" y="128"/>
                  </a:lnTo>
                  <a:lnTo>
                    <a:pt x="675" y="132"/>
                  </a:lnTo>
                  <a:lnTo>
                    <a:pt x="692" y="132"/>
                  </a:lnTo>
                  <a:lnTo>
                    <a:pt x="707" y="131"/>
                  </a:lnTo>
                  <a:lnTo>
                    <a:pt x="719" y="131"/>
                  </a:lnTo>
                  <a:lnTo>
                    <a:pt x="729" y="135"/>
                  </a:lnTo>
                  <a:lnTo>
                    <a:pt x="738" y="141"/>
                  </a:lnTo>
                  <a:lnTo>
                    <a:pt x="745" y="149"/>
                  </a:lnTo>
                  <a:lnTo>
                    <a:pt x="752" y="154"/>
                  </a:lnTo>
                  <a:lnTo>
                    <a:pt x="756" y="158"/>
                  </a:lnTo>
                  <a:lnTo>
                    <a:pt x="753" y="161"/>
                  </a:lnTo>
                  <a:lnTo>
                    <a:pt x="744" y="167"/>
                  </a:lnTo>
                  <a:lnTo>
                    <a:pt x="729" y="172"/>
                  </a:lnTo>
                  <a:lnTo>
                    <a:pt x="712" y="176"/>
                  </a:lnTo>
                  <a:lnTo>
                    <a:pt x="699" y="178"/>
                  </a:lnTo>
                  <a:lnTo>
                    <a:pt x="686" y="176"/>
                  </a:lnTo>
                  <a:lnTo>
                    <a:pt x="675" y="174"/>
                  </a:lnTo>
                  <a:lnTo>
                    <a:pt x="667" y="171"/>
                  </a:lnTo>
                  <a:lnTo>
                    <a:pt x="665" y="169"/>
                  </a:lnTo>
                  <a:lnTo>
                    <a:pt x="662" y="169"/>
                  </a:lnTo>
                  <a:lnTo>
                    <a:pt x="660" y="171"/>
                  </a:lnTo>
                  <a:lnTo>
                    <a:pt x="660" y="172"/>
                  </a:lnTo>
                  <a:lnTo>
                    <a:pt x="665" y="176"/>
                  </a:lnTo>
                  <a:lnTo>
                    <a:pt x="670" y="183"/>
                  </a:lnTo>
                  <a:lnTo>
                    <a:pt x="673" y="189"/>
                  </a:lnTo>
                  <a:lnTo>
                    <a:pt x="673" y="201"/>
                  </a:lnTo>
                  <a:lnTo>
                    <a:pt x="674" y="204"/>
                  </a:lnTo>
                  <a:lnTo>
                    <a:pt x="681" y="204"/>
                  </a:lnTo>
                  <a:lnTo>
                    <a:pt x="689" y="200"/>
                  </a:lnTo>
                  <a:lnTo>
                    <a:pt x="690" y="198"/>
                  </a:lnTo>
                  <a:lnTo>
                    <a:pt x="692" y="198"/>
                  </a:lnTo>
                  <a:lnTo>
                    <a:pt x="693" y="197"/>
                  </a:lnTo>
                  <a:lnTo>
                    <a:pt x="693" y="195"/>
                  </a:lnTo>
                  <a:lnTo>
                    <a:pt x="695" y="195"/>
                  </a:lnTo>
                  <a:lnTo>
                    <a:pt x="696" y="194"/>
                  </a:lnTo>
                  <a:lnTo>
                    <a:pt x="700" y="194"/>
                  </a:lnTo>
                  <a:lnTo>
                    <a:pt x="703" y="195"/>
                  </a:lnTo>
                  <a:lnTo>
                    <a:pt x="707" y="198"/>
                  </a:lnTo>
                  <a:lnTo>
                    <a:pt x="715" y="202"/>
                  </a:lnTo>
                  <a:lnTo>
                    <a:pt x="721" y="204"/>
                  </a:lnTo>
                  <a:lnTo>
                    <a:pt x="729" y="201"/>
                  </a:lnTo>
                  <a:lnTo>
                    <a:pt x="732" y="198"/>
                  </a:lnTo>
                  <a:lnTo>
                    <a:pt x="732" y="183"/>
                  </a:lnTo>
                  <a:lnTo>
                    <a:pt x="733" y="180"/>
                  </a:lnTo>
                  <a:lnTo>
                    <a:pt x="738" y="178"/>
                  </a:lnTo>
                  <a:lnTo>
                    <a:pt x="742" y="176"/>
                  </a:lnTo>
                  <a:lnTo>
                    <a:pt x="747" y="176"/>
                  </a:lnTo>
                  <a:lnTo>
                    <a:pt x="752" y="174"/>
                  </a:lnTo>
                  <a:lnTo>
                    <a:pt x="755" y="171"/>
                  </a:lnTo>
                  <a:lnTo>
                    <a:pt x="759" y="169"/>
                  </a:lnTo>
                  <a:lnTo>
                    <a:pt x="764" y="167"/>
                  </a:lnTo>
                  <a:lnTo>
                    <a:pt x="770" y="165"/>
                  </a:lnTo>
                  <a:lnTo>
                    <a:pt x="771" y="165"/>
                  </a:lnTo>
                  <a:lnTo>
                    <a:pt x="773" y="167"/>
                  </a:lnTo>
                  <a:lnTo>
                    <a:pt x="774" y="169"/>
                  </a:lnTo>
                  <a:lnTo>
                    <a:pt x="775" y="174"/>
                  </a:lnTo>
                  <a:lnTo>
                    <a:pt x="778" y="179"/>
                  </a:lnTo>
                  <a:lnTo>
                    <a:pt x="781" y="180"/>
                  </a:lnTo>
                  <a:lnTo>
                    <a:pt x="783" y="180"/>
                  </a:lnTo>
                  <a:lnTo>
                    <a:pt x="785" y="178"/>
                  </a:lnTo>
                  <a:lnTo>
                    <a:pt x="785" y="168"/>
                  </a:lnTo>
                  <a:lnTo>
                    <a:pt x="783" y="164"/>
                  </a:lnTo>
                  <a:lnTo>
                    <a:pt x="783" y="161"/>
                  </a:lnTo>
                  <a:lnTo>
                    <a:pt x="782" y="160"/>
                  </a:lnTo>
                  <a:lnTo>
                    <a:pt x="779" y="152"/>
                  </a:lnTo>
                  <a:lnTo>
                    <a:pt x="779" y="143"/>
                  </a:lnTo>
                  <a:lnTo>
                    <a:pt x="781" y="137"/>
                  </a:lnTo>
                  <a:lnTo>
                    <a:pt x="786" y="134"/>
                  </a:lnTo>
                  <a:lnTo>
                    <a:pt x="796" y="132"/>
                  </a:lnTo>
                  <a:lnTo>
                    <a:pt x="805" y="132"/>
                  </a:lnTo>
                  <a:lnTo>
                    <a:pt x="812" y="135"/>
                  </a:lnTo>
                  <a:lnTo>
                    <a:pt x="814" y="141"/>
                  </a:lnTo>
                  <a:lnTo>
                    <a:pt x="811" y="149"/>
                  </a:lnTo>
                  <a:lnTo>
                    <a:pt x="807" y="157"/>
                  </a:lnTo>
                  <a:lnTo>
                    <a:pt x="807" y="164"/>
                  </a:lnTo>
                  <a:lnTo>
                    <a:pt x="808" y="167"/>
                  </a:lnTo>
                  <a:lnTo>
                    <a:pt x="812" y="167"/>
                  </a:lnTo>
                  <a:lnTo>
                    <a:pt x="814" y="164"/>
                  </a:lnTo>
                  <a:lnTo>
                    <a:pt x="819" y="158"/>
                  </a:lnTo>
                  <a:lnTo>
                    <a:pt x="820" y="154"/>
                  </a:lnTo>
                  <a:lnTo>
                    <a:pt x="823" y="152"/>
                  </a:lnTo>
                  <a:lnTo>
                    <a:pt x="829" y="149"/>
                  </a:lnTo>
                  <a:lnTo>
                    <a:pt x="846" y="149"/>
                  </a:lnTo>
                  <a:lnTo>
                    <a:pt x="860" y="148"/>
                  </a:lnTo>
                  <a:lnTo>
                    <a:pt x="868" y="145"/>
                  </a:lnTo>
                  <a:lnTo>
                    <a:pt x="874" y="142"/>
                  </a:lnTo>
                  <a:lnTo>
                    <a:pt x="882" y="137"/>
                  </a:lnTo>
                  <a:lnTo>
                    <a:pt x="887" y="137"/>
                  </a:lnTo>
                  <a:lnTo>
                    <a:pt x="896" y="139"/>
                  </a:lnTo>
                  <a:lnTo>
                    <a:pt x="901" y="141"/>
                  </a:lnTo>
                  <a:lnTo>
                    <a:pt x="905" y="143"/>
                  </a:lnTo>
                  <a:lnTo>
                    <a:pt x="909" y="143"/>
                  </a:lnTo>
                  <a:lnTo>
                    <a:pt x="911" y="145"/>
                  </a:lnTo>
                  <a:lnTo>
                    <a:pt x="912" y="145"/>
                  </a:lnTo>
                  <a:lnTo>
                    <a:pt x="913" y="143"/>
                  </a:lnTo>
                  <a:lnTo>
                    <a:pt x="915" y="141"/>
                  </a:lnTo>
                  <a:lnTo>
                    <a:pt x="916" y="139"/>
                  </a:lnTo>
                  <a:lnTo>
                    <a:pt x="922" y="137"/>
                  </a:lnTo>
                  <a:lnTo>
                    <a:pt x="938" y="137"/>
                  </a:lnTo>
                  <a:lnTo>
                    <a:pt x="946" y="135"/>
                  </a:lnTo>
                  <a:lnTo>
                    <a:pt x="950" y="134"/>
                  </a:lnTo>
                  <a:lnTo>
                    <a:pt x="953" y="132"/>
                  </a:lnTo>
                  <a:lnTo>
                    <a:pt x="956" y="132"/>
                  </a:lnTo>
                  <a:lnTo>
                    <a:pt x="958" y="134"/>
                  </a:lnTo>
                  <a:lnTo>
                    <a:pt x="964" y="139"/>
                  </a:lnTo>
                  <a:lnTo>
                    <a:pt x="967" y="141"/>
                  </a:lnTo>
                  <a:lnTo>
                    <a:pt x="974" y="141"/>
                  </a:lnTo>
                  <a:lnTo>
                    <a:pt x="982" y="137"/>
                  </a:lnTo>
                  <a:lnTo>
                    <a:pt x="987" y="130"/>
                  </a:lnTo>
                  <a:lnTo>
                    <a:pt x="991" y="126"/>
                  </a:lnTo>
                  <a:lnTo>
                    <a:pt x="997" y="123"/>
                  </a:lnTo>
                  <a:lnTo>
                    <a:pt x="1013" y="120"/>
                  </a:lnTo>
                  <a:lnTo>
                    <a:pt x="1021" y="121"/>
                  </a:lnTo>
                  <a:lnTo>
                    <a:pt x="1031" y="124"/>
                  </a:lnTo>
                  <a:lnTo>
                    <a:pt x="1039" y="127"/>
                  </a:lnTo>
                  <a:lnTo>
                    <a:pt x="1049" y="128"/>
                  </a:lnTo>
                  <a:lnTo>
                    <a:pt x="1056" y="130"/>
                  </a:lnTo>
                  <a:lnTo>
                    <a:pt x="1064" y="132"/>
                  </a:lnTo>
                  <a:lnTo>
                    <a:pt x="1075" y="138"/>
                  </a:lnTo>
                  <a:lnTo>
                    <a:pt x="1088" y="141"/>
                  </a:lnTo>
                  <a:lnTo>
                    <a:pt x="1094" y="139"/>
                  </a:lnTo>
                  <a:lnTo>
                    <a:pt x="1095" y="135"/>
                  </a:lnTo>
                  <a:lnTo>
                    <a:pt x="1094" y="132"/>
                  </a:lnTo>
                  <a:lnTo>
                    <a:pt x="1091" y="128"/>
                  </a:lnTo>
                  <a:lnTo>
                    <a:pt x="1086" y="123"/>
                  </a:lnTo>
                  <a:lnTo>
                    <a:pt x="1077" y="119"/>
                  </a:lnTo>
                  <a:lnTo>
                    <a:pt x="1069" y="111"/>
                  </a:lnTo>
                  <a:lnTo>
                    <a:pt x="1068" y="102"/>
                  </a:lnTo>
                  <a:lnTo>
                    <a:pt x="1071" y="95"/>
                  </a:lnTo>
                  <a:lnTo>
                    <a:pt x="1077" y="93"/>
                  </a:lnTo>
                  <a:lnTo>
                    <a:pt x="1082" y="91"/>
                  </a:lnTo>
                  <a:lnTo>
                    <a:pt x="1084" y="90"/>
                  </a:lnTo>
                  <a:lnTo>
                    <a:pt x="1086" y="89"/>
                  </a:lnTo>
                  <a:lnTo>
                    <a:pt x="1087" y="86"/>
                  </a:lnTo>
                  <a:lnTo>
                    <a:pt x="1092" y="80"/>
                  </a:lnTo>
                  <a:lnTo>
                    <a:pt x="1099" y="75"/>
                  </a:lnTo>
                  <a:lnTo>
                    <a:pt x="1106" y="67"/>
                  </a:lnTo>
                  <a:lnTo>
                    <a:pt x="1112" y="61"/>
                  </a:lnTo>
                  <a:lnTo>
                    <a:pt x="1118" y="60"/>
                  </a:lnTo>
                  <a:lnTo>
                    <a:pt x="1132" y="68"/>
                  </a:lnTo>
                  <a:lnTo>
                    <a:pt x="1146" y="78"/>
                  </a:lnTo>
                  <a:lnTo>
                    <a:pt x="1151" y="83"/>
                  </a:lnTo>
                  <a:lnTo>
                    <a:pt x="1150" y="89"/>
                  </a:lnTo>
                  <a:lnTo>
                    <a:pt x="1144" y="100"/>
                  </a:lnTo>
                  <a:lnTo>
                    <a:pt x="1144" y="108"/>
                  </a:lnTo>
                  <a:lnTo>
                    <a:pt x="1146" y="117"/>
                  </a:lnTo>
                  <a:lnTo>
                    <a:pt x="1147" y="128"/>
                  </a:lnTo>
                  <a:lnTo>
                    <a:pt x="1150" y="134"/>
                  </a:lnTo>
                  <a:lnTo>
                    <a:pt x="1151" y="138"/>
                  </a:lnTo>
                  <a:lnTo>
                    <a:pt x="1149" y="145"/>
                  </a:lnTo>
                  <a:lnTo>
                    <a:pt x="1144" y="152"/>
                  </a:lnTo>
                  <a:lnTo>
                    <a:pt x="1139" y="158"/>
                  </a:lnTo>
                  <a:lnTo>
                    <a:pt x="1132" y="164"/>
                  </a:lnTo>
                  <a:lnTo>
                    <a:pt x="1125" y="171"/>
                  </a:lnTo>
                  <a:lnTo>
                    <a:pt x="1121" y="178"/>
                  </a:lnTo>
                  <a:lnTo>
                    <a:pt x="1121" y="180"/>
                  </a:lnTo>
                  <a:lnTo>
                    <a:pt x="1125" y="180"/>
                  </a:lnTo>
                  <a:lnTo>
                    <a:pt x="1132" y="178"/>
                  </a:lnTo>
                  <a:lnTo>
                    <a:pt x="1140" y="174"/>
                  </a:lnTo>
                  <a:lnTo>
                    <a:pt x="1147" y="171"/>
                  </a:lnTo>
                  <a:lnTo>
                    <a:pt x="1150" y="169"/>
                  </a:lnTo>
                  <a:lnTo>
                    <a:pt x="1151" y="167"/>
                  </a:lnTo>
                  <a:lnTo>
                    <a:pt x="1157" y="161"/>
                  </a:lnTo>
                  <a:lnTo>
                    <a:pt x="1162" y="153"/>
                  </a:lnTo>
                  <a:lnTo>
                    <a:pt x="1168" y="146"/>
                  </a:lnTo>
                  <a:lnTo>
                    <a:pt x="1173" y="141"/>
                  </a:lnTo>
                  <a:lnTo>
                    <a:pt x="1177" y="138"/>
                  </a:lnTo>
                  <a:lnTo>
                    <a:pt x="1181" y="137"/>
                  </a:lnTo>
                  <a:lnTo>
                    <a:pt x="1184" y="135"/>
                  </a:lnTo>
                  <a:lnTo>
                    <a:pt x="1188" y="137"/>
                  </a:lnTo>
                  <a:lnTo>
                    <a:pt x="1190" y="138"/>
                  </a:lnTo>
                  <a:lnTo>
                    <a:pt x="1191" y="142"/>
                  </a:lnTo>
                  <a:lnTo>
                    <a:pt x="1196" y="148"/>
                  </a:lnTo>
                  <a:lnTo>
                    <a:pt x="1205" y="149"/>
                  </a:lnTo>
                  <a:lnTo>
                    <a:pt x="1216" y="146"/>
                  </a:lnTo>
                  <a:lnTo>
                    <a:pt x="1220" y="145"/>
                  </a:lnTo>
                  <a:lnTo>
                    <a:pt x="1220" y="141"/>
                  </a:lnTo>
                  <a:lnTo>
                    <a:pt x="1218" y="138"/>
                  </a:lnTo>
                  <a:lnTo>
                    <a:pt x="1217" y="134"/>
                  </a:lnTo>
                  <a:lnTo>
                    <a:pt x="1216" y="131"/>
                  </a:lnTo>
                  <a:lnTo>
                    <a:pt x="1214" y="126"/>
                  </a:lnTo>
                  <a:lnTo>
                    <a:pt x="1213" y="121"/>
                  </a:lnTo>
                  <a:lnTo>
                    <a:pt x="1207" y="120"/>
                  </a:lnTo>
                  <a:lnTo>
                    <a:pt x="1201" y="120"/>
                  </a:lnTo>
                  <a:lnTo>
                    <a:pt x="1194" y="123"/>
                  </a:lnTo>
                  <a:lnTo>
                    <a:pt x="1187" y="124"/>
                  </a:lnTo>
                  <a:lnTo>
                    <a:pt x="1179" y="127"/>
                  </a:lnTo>
                  <a:lnTo>
                    <a:pt x="1170" y="135"/>
                  </a:lnTo>
                  <a:lnTo>
                    <a:pt x="1168" y="137"/>
                  </a:lnTo>
                  <a:lnTo>
                    <a:pt x="1166" y="138"/>
                  </a:lnTo>
                  <a:lnTo>
                    <a:pt x="1165" y="137"/>
                  </a:lnTo>
                  <a:lnTo>
                    <a:pt x="1164" y="134"/>
                  </a:lnTo>
                  <a:lnTo>
                    <a:pt x="1164" y="130"/>
                  </a:lnTo>
                  <a:lnTo>
                    <a:pt x="1165" y="126"/>
                  </a:lnTo>
                  <a:lnTo>
                    <a:pt x="1165" y="109"/>
                  </a:lnTo>
                  <a:lnTo>
                    <a:pt x="1162" y="101"/>
                  </a:lnTo>
                  <a:lnTo>
                    <a:pt x="1161" y="94"/>
                  </a:lnTo>
                  <a:lnTo>
                    <a:pt x="1161" y="91"/>
                  </a:lnTo>
                  <a:lnTo>
                    <a:pt x="1162" y="90"/>
                  </a:lnTo>
                  <a:lnTo>
                    <a:pt x="1162" y="89"/>
                  </a:lnTo>
                  <a:lnTo>
                    <a:pt x="1164" y="86"/>
                  </a:lnTo>
                  <a:lnTo>
                    <a:pt x="1169" y="80"/>
                  </a:lnTo>
                  <a:lnTo>
                    <a:pt x="1173" y="72"/>
                  </a:lnTo>
                  <a:lnTo>
                    <a:pt x="1175" y="71"/>
                  </a:lnTo>
                  <a:lnTo>
                    <a:pt x="1177" y="74"/>
                  </a:lnTo>
                  <a:lnTo>
                    <a:pt x="1179" y="76"/>
                  </a:lnTo>
                  <a:lnTo>
                    <a:pt x="1179" y="89"/>
                  </a:lnTo>
                  <a:lnTo>
                    <a:pt x="1180" y="91"/>
                  </a:lnTo>
                  <a:lnTo>
                    <a:pt x="1180" y="95"/>
                  </a:lnTo>
                  <a:lnTo>
                    <a:pt x="1181" y="100"/>
                  </a:lnTo>
                  <a:lnTo>
                    <a:pt x="1183" y="102"/>
                  </a:lnTo>
                  <a:lnTo>
                    <a:pt x="1184" y="102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91" y="102"/>
                  </a:lnTo>
                  <a:lnTo>
                    <a:pt x="1192" y="101"/>
                  </a:lnTo>
                  <a:lnTo>
                    <a:pt x="1195" y="101"/>
                  </a:lnTo>
                  <a:lnTo>
                    <a:pt x="1199" y="98"/>
                  </a:lnTo>
                  <a:lnTo>
                    <a:pt x="1201" y="91"/>
                  </a:lnTo>
                  <a:lnTo>
                    <a:pt x="1202" y="83"/>
                  </a:lnTo>
                  <a:lnTo>
                    <a:pt x="1205" y="76"/>
                  </a:lnTo>
                  <a:lnTo>
                    <a:pt x="1211" y="72"/>
                  </a:lnTo>
                  <a:lnTo>
                    <a:pt x="1221" y="72"/>
                  </a:lnTo>
                  <a:lnTo>
                    <a:pt x="1232" y="79"/>
                  </a:lnTo>
                  <a:lnTo>
                    <a:pt x="1239" y="84"/>
                  </a:lnTo>
                  <a:lnTo>
                    <a:pt x="1243" y="87"/>
                  </a:lnTo>
                  <a:lnTo>
                    <a:pt x="1255" y="91"/>
                  </a:lnTo>
                  <a:lnTo>
                    <a:pt x="1261" y="94"/>
                  </a:lnTo>
                  <a:lnTo>
                    <a:pt x="1265" y="95"/>
                  </a:lnTo>
                  <a:lnTo>
                    <a:pt x="1268" y="98"/>
                  </a:lnTo>
                  <a:lnTo>
                    <a:pt x="1269" y="101"/>
                  </a:lnTo>
                  <a:lnTo>
                    <a:pt x="1269" y="105"/>
                  </a:lnTo>
                  <a:lnTo>
                    <a:pt x="1270" y="109"/>
                  </a:lnTo>
                  <a:lnTo>
                    <a:pt x="1270" y="113"/>
                  </a:lnTo>
                  <a:lnTo>
                    <a:pt x="1272" y="117"/>
                  </a:lnTo>
                  <a:lnTo>
                    <a:pt x="1277" y="120"/>
                  </a:lnTo>
                  <a:lnTo>
                    <a:pt x="1283" y="120"/>
                  </a:lnTo>
                  <a:lnTo>
                    <a:pt x="1285" y="119"/>
                  </a:lnTo>
                  <a:lnTo>
                    <a:pt x="1287" y="113"/>
                  </a:lnTo>
                  <a:lnTo>
                    <a:pt x="1287" y="106"/>
                  </a:lnTo>
                  <a:lnTo>
                    <a:pt x="1285" y="100"/>
                  </a:lnTo>
                  <a:lnTo>
                    <a:pt x="1283" y="94"/>
                  </a:lnTo>
                  <a:lnTo>
                    <a:pt x="1277" y="90"/>
                  </a:lnTo>
                  <a:lnTo>
                    <a:pt x="1266" y="84"/>
                  </a:lnTo>
                  <a:lnTo>
                    <a:pt x="1254" y="78"/>
                  </a:lnTo>
                  <a:lnTo>
                    <a:pt x="1244" y="71"/>
                  </a:lnTo>
                  <a:lnTo>
                    <a:pt x="1243" y="68"/>
                  </a:lnTo>
                  <a:lnTo>
                    <a:pt x="1242" y="67"/>
                  </a:lnTo>
                  <a:lnTo>
                    <a:pt x="1244" y="64"/>
                  </a:lnTo>
                  <a:lnTo>
                    <a:pt x="1247" y="64"/>
                  </a:lnTo>
                  <a:lnTo>
                    <a:pt x="1250" y="63"/>
                  </a:lnTo>
                  <a:lnTo>
                    <a:pt x="1277" y="63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09" y="56"/>
                  </a:lnTo>
                  <a:lnTo>
                    <a:pt x="1318" y="50"/>
                  </a:lnTo>
                  <a:lnTo>
                    <a:pt x="1328" y="43"/>
                  </a:lnTo>
                  <a:lnTo>
                    <a:pt x="1347" y="35"/>
                  </a:lnTo>
                  <a:lnTo>
                    <a:pt x="1359" y="32"/>
                  </a:lnTo>
                  <a:lnTo>
                    <a:pt x="1374" y="32"/>
                  </a:lnTo>
                  <a:lnTo>
                    <a:pt x="1386" y="34"/>
                  </a:lnTo>
                  <a:lnTo>
                    <a:pt x="1396" y="32"/>
                  </a:lnTo>
                  <a:lnTo>
                    <a:pt x="1406" y="28"/>
                  </a:lnTo>
                  <a:lnTo>
                    <a:pt x="1415" y="23"/>
                  </a:lnTo>
                  <a:lnTo>
                    <a:pt x="1421" y="19"/>
                  </a:lnTo>
                  <a:lnTo>
                    <a:pt x="1425" y="13"/>
                  </a:lnTo>
                  <a:lnTo>
                    <a:pt x="1434" y="4"/>
                  </a:lnTo>
                  <a:lnTo>
                    <a:pt x="1437" y="4"/>
                  </a:lnTo>
                  <a:lnTo>
                    <a:pt x="1440" y="6"/>
                  </a:lnTo>
                  <a:lnTo>
                    <a:pt x="1441" y="17"/>
                  </a:lnTo>
                  <a:lnTo>
                    <a:pt x="1444" y="20"/>
                  </a:lnTo>
                  <a:lnTo>
                    <a:pt x="1452" y="23"/>
                  </a:lnTo>
                  <a:lnTo>
                    <a:pt x="1462" y="24"/>
                  </a:lnTo>
                  <a:lnTo>
                    <a:pt x="1470" y="26"/>
                  </a:lnTo>
                  <a:lnTo>
                    <a:pt x="1475" y="26"/>
                  </a:lnTo>
                  <a:lnTo>
                    <a:pt x="1482" y="24"/>
                  </a:lnTo>
                  <a:lnTo>
                    <a:pt x="1492" y="20"/>
                  </a:lnTo>
                  <a:lnTo>
                    <a:pt x="1507" y="13"/>
                  </a:lnTo>
                  <a:lnTo>
                    <a:pt x="1512" y="9"/>
                  </a:lnTo>
                  <a:lnTo>
                    <a:pt x="1516" y="6"/>
                  </a:lnTo>
                  <a:lnTo>
                    <a:pt x="1519" y="2"/>
                  </a:lnTo>
                  <a:lnTo>
                    <a:pt x="1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6D80A40-032E-411A-A72D-8E76F7AC6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401" y="1760861"/>
              <a:ext cx="6240" cy="145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9C56096-35F7-415B-A51C-1760ECD8E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948" y="1792057"/>
              <a:ext cx="461737" cy="21839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17" y="1"/>
                </a:cxn>
                <a:cxn ang="0">
                  <a:pos x="222" y="5"/>
                </a:cxn>
                <a:cxn ang="0">
                  <a:pos x="222" y="9"/>
                </a:cxn>
                <a:cxn ang="0">
                  <a:pos x="217" y="16"/>
                </a:cxn>
                <a:cxn ang="0">
                  <a:pos x="209" y="24"/>
                </a:cxn>
                <a:cxn ang="0">
                  <a:pos x="201" y="31"/>
                </a:cxn>
                <a:cxn ang="0">
                  <a:pos x="192" y="35"/>
                </a:cxn>
                <a:cxn ang="0">
                  <a:pos x="183" y="35"/>
                </a:cxn>
                <a:cxn ang="0">
                  <a:pos x="174" y="34"/>
                </a:cxn>
                <a:cxn ang="0">
                  <a:pos x="160" y="33"/>
                </a:cxn>
                <a:cxn ang="0">
                  <a:pos x="144" y="33"/>
                </a:cxn>
                <a:cxn ang="0">
                  <a:pos x="130" y="34"/>
                </a:cxn>
                <a:cxn ang="0">
                  <a:pos x="118" y="35"/>
                </a:cxn>
                <a:cxn ang="0">
                  <a:pos x="101" y="41"/>
                </a:cxn>
                <a:cxn ang="0">
                  <a:pos x="86" y="49"/>
                </a:cxn>
                <a:cxn ang="0">
                  <a:pos x="73" y="59"/>
                </a:cxn>
                <a:cxn ang="0">
                  <a:pos x="67" y="63"/>
                </a:cxn>
                <a:cxn ang="0">
                  <a:pos x="64" y="66"/>
                </a:cxn>
                <a:cxn ang="0">
                  <a:pos x="63" y="70"/>
                </a:cxn>
                <a:cxn ang="0">
                  <a:pos x="63" y="76"/>
                </a:cxn>
                <a:cxn ang="0">
                  <a:pos x="64" y="78"/>
                </a:cxn>
                <a:cxn ang="0">
                  <a:pos x="70" y="81"/>
                </a:cxn>
                <a:cxn ang="0">
                  <a:pos x="74" y="89"/>
                </a:cxn>
                <a:cxn ang="0">
                  <a:pos x="74" y="97"/>
                </a:cxn>
                <a:cxn ang="0">
                  <a:pos x="71" y="100"/>
                </a:cxn>
                <a:cxn ang="0">
                  <a:pos x="64" y="105"/>
                </a:cxn>
                <a:cxn ang="0">
                  <a:pos x="55" y="105"/>
                </a:cxn>
                <a:cxn ang="0">
                  <a:pos x="45" y="104"/>
                </a:cxn>
                <a:cxn ang="0">
                  <a:pos x="36" y="100"/>
                </a:cxn>
                <a:cxn ang="0">
                  <a:pos x="23" y="93"/>
                </a:cxn>
                <a:cxn ang="0">
                  <a:pos x="11" y="90"/>
                </a:cxn>
                <a:cxn ang="0">
                  <a:pos x="3" y="87"/>
                </a:cxn>
                <a:cxn ang="0">
                  <a:pos x="0" y="83"/>
                </a:cxn>
                <a:cxn ang="0">
                  <a:pos x="1" y="76"/>
                </a:cxn>
                <a:cxn ang="0">
                  <a:pos x="6" y="70"/>
                </a:cxn>
                <a:cxn ang="0">
                  <a:pos x="11" y="66"/>
                </a:cxn>
                <a:cxn ang="0">
                  <a:pos x="30" y="56"/>
                </a:cxn>
                <a:cxn ang="0">
                  <a:pos x="42" y="49"/>
                </a:cxn>
                <a:cxn ang="0">
                  <a:pos x="55" y="44"/>
                </a:cxn>
                <a:cxn ang="0">
                  <a:pos x="64" y="37"/>
                </a:cxn>
                <a:cxn ang="0">
                  <a:pos x="71" y="29"/>
                </a:cxn>
                <a:cxn ang="0">
                  <a:pos x="78" y="23"/>
                </a:cxn>
                <a:cxn ang="0">
                  <a:pos x="85" y="20"/>
                </a:cxn>
                <a:cxn ang="0">
                  <a:pos x="93" y="19"/>
                </a:cxn>
                <a:cxn ang="0">
                  <a:pos x="107" y="18"/>
                </a:cxn>
                <a:cxn ang="0">
                  <a:pos x="122" y="15"/>
                </a:cxn>
                <a:cxn ang="0">
                  <a:pos x="135" y="12"/>
                </a:cxn>
                <a:cxn ang="0">
                  <a:pos x="146" y="9"/>
                </a:cxn>
                <a:cxn ang="0">
                  <a:pos x="153" y="9"/>
                </a:cxn>
                <a:cxn ang="0">
                  <a:pos x="160" y="11"/>
                </a:cxn>
                <a:cxn ang="0">
                  <a:pos x="170" y="12"/>
                </a:cxn>
                <a:cxn ang="0">
                  <a:pos x="182" y="12"/>
                </a:cxn>
                <a:cxn ang="0">
                  <a:pos x="192" y="9"/>
                </a:cxn>
                <a:cxn ang="0">
                  <a:pos x="198" y="5"/>
                </a:cxn>
                <a:cxn ang="0">
                  <a:pos x="204" y="1"/>
                </a:cxn>
                <a:cxn ang="0">
                  <a:pos x="211" y="0"/>
                </a:cxn>
              </a:cxnLst>
              <a:rect l="0" t="0" r="r" b="b"/>
              <a:pathLst>
                <a:path w="222" h="105">
                  <a:moveTo>
                    <a:pt x="211" y="0"/>
                  </a:moveTo>
                  <a:lnTo>
                    <a:pt x="217" y="1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17" y="16"/>
                  </a:lnTo>
                  <a:lnTo>
                    <a:pt x="209" y="24"/>
                  </a:lnTo>
                  <a:lnTo>
                    <a:pt x="201" y="31"/>
                  </a:lnTo>
                  <a:lnTo>
                    <a:pt x="192" y="35"/>
                  </a:lnTo>
                  <a:lnTo>
                    <a:pt x="183" y="35"/>
                  </a:lnTo>
                  <a:lnTo>
                    <a:pt x="174" y="34"/>
                  </a:lnTo>
                  <a:lnTo>
                    <a:pt x="160" y="33"/>
                  </a:lnTo>
                  <a:lnTo>
                    <a:pt x="144" y="33"/>
                  </a:lnTo>
                  <a:lnTo>
                    <a:pt x="130" y="34"/>
                  </a:lnTo>
                  <a:lnTo>
                    <a:pt x="118" y="35"/>
                  </a:lnTo>
                  <a:lnTo>
                    <a:pt x="101" y="41"/>
                  </a:lnTo>
                  <a:lnTo>
                    <a:pt x="86" y="49"/>
                  </a:lnTo>
                  <a:lnTo>
                    <a:pt x="73" y="59"/>
                  </a:lnTo>
                  <a:lnTo>
                    <a:pt x="67" y="63"/>
                  </a:lnTo>
                  <a:lnTo>
                    <a:pt x="64" y="66"/>
                  </a:lnTo>
                  <a:lnTo>
                    <a:pt x="63" y="70"/>
                  </a:lnTo>
                  <a:lnTo>
                    <a:pt x="63" y="76"/>
                  </a:lnTo>
                  <a:lnTo>
                    <a:pt x="64" y="78"/>
                  </a:lnTo>
                  <a:lnTo>
                    <a:pt x="70" y="81"/>
                  </a:lnTo>
                  <a:lnTo>
                    <a:pt x="74" y="89"/>
                  </a:lnTo>
                  <a:lnTo>
                    <a:pt x="74" y="97"/>
                  </a:lnTo>
                  <a:lnTo>
                    <a:pt x="71" y="100"/>
                  </a:lnTo>
                  <a:lnTo>
                    <a:pt x="64" y="105"/>
                  </a:lnTo>
                  <a:lnTo>
                    <a:pt x="55" y="105"/>
                  </a:lnTo>
                  <a:lnTo>
                    <a:pt x="45" y="104"/>
                  </a:lnTo>
                  <a:lnTo>
                    <a:pt x="36" y="100"/>
                  </a:lnTo>
                  <a:lnTo>
                    <a:pt x="23" y="93"/>
                  </a:lnTo>
                  <a:lnTo>
                    <a:pt x="11" y="90"/>
                  </a:lnTo>
                  <a:lnTo>
                    <a:pt x="3" y="87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30" y="56"/>
                  </a:lnTo>
                  <a:lnTo>
                    <a:pt x="42" y="49"/>
                  </a:lnTo>
                  <a:lnTo>
                    <a:pt x="55" y="44"/>
                  </a:lnTo>
                  <a:lnTo>
                    <a:pt x="64" y="37"/>
                  </a:lnTo>
                  <a:lnTo>
                    <a:pt x="71" y="29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3" y="19"/>
                  </a:lnTo>
                  <a:lnTo>
                    <a:pt x="107" y="18"/>
                  </a:lnTo>
                  <a:lnTo>
                    <a:pt x="122" y="15"/>
                  </a:lnTo>
                  <a:lnTo>
                    <a:pt x="135" y="12"/>
                  </a:lnTo>
                  <a:lnTo>
                    <a:pt x="146" y="9"/>
                  </a:lnTo>
                  <a:lnTo>
                    <a:pt x="153" y="9"/>
                  </a:lnTo>
                  <a:lnTo>
                    <a:pt x="160" y="11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2" y="9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EF684316-9AF1-44DE-9F28-19D0EF49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192" y="2796664"/>
              <a:ext cx="176792" cy="9775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0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7" y="9"/>
                </a:cxn>
                <a:cxn ang="0">
                  <a:pos x="49" y="10"/>
                </a:cxn>
                <a:cxn ang="0">
                  <a:pos x="52" y="13"/>
                </a:cxn>
                <a:cxn ang="0">
                  <a:pos x="66" y="13"/>
                </a:cxn>
                <a:cxn ang="0">
                  <a:pos x="74" y="15"/>
                </a:cxn>
                <a:cxn ang="0">
                  <a:pos x="81" y="20"/>
                </a:cxn>
                <a:cxn ang="0">
                  <a:pos x="85" y="25"/>
                </a:cxn>
                <a:cxn ang="0">
                  <a:pos x="85" y="28"/>
                </a:cxn>
                <a:cxn ang="0">
                  <a:pos x="82" y="33"/>
                </a:cxn>
                <a:cxn ang="0">
                  <a:pos x="79" y="35"/>
                </a:cxn>
                <a:cxn ang="0">
                  <a:pos x="77" y="35"/>
                </a:cxn>
                <a:cxn ang="0">
                  <a:pos x="74" y="36"/>
                </a:cxn>
                <a:cxn ang="0">
                  <a:pos x="66" y="36"/>
                </a:cxn>
                <a:cxn ang="0">
                  <a:pos x="63" y="37"/>
                </a:cxn>
                <a:cxn ang="0">
                  <a:pos x="56" y="39"/>
                </a:cxn>
                <a:cxn ang="0">
                  <a:pos x="47" y="42"/>
                </a:cxn>
                <a:cxn ang="0">
                  <a:pos x="25" y="44"/>
                </a:cxn>
                <a:cxn ang="0">
                  <a:pos x="17" y="47"/>
                </a:cxn>
                <a:cxn ang="0">
                  <a:pos x="8" y="47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4" y="31"/>
                </a:cxn>
                <a:cxn ang="0">
                  <a:pos x="12" y="26"/>
                </a:cxn>
                <a:cxn ang="0">
                  <a:pos x="19" y="22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3" y="11"/>
                </a:cxn>
                <a:cxn ang="0">
                  <a:pos x="25" y="9"/>
                </a:cxn>
                <a:cxn ang="0">
                  <a:pos x="28" y="5"/>
                </a:cxn>
                <a:cxn ang="0">
                  <a:pos x="30" y="2"/>
                </a:cxn>
                <a:cxn ang="0">
                  <a:pos x="33" y="0"/>
                </a:cxn>
              </a:cxnLst>
              <a:rect l="0" t="0" r="r" b="b"/>
              <a:pathLst>
                <a:path w="85" h="47">
                  <a:moveTo>
                    <a:pt x="33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66" y="13"/>
                  </a:lnTo>
                  <a:lnTo>
                    <a:pt x="74" y="15"/>
                  </a:lnTo>
                  <a:lnTo>
                    <a:pt x="81" y="20"/>
                  </a:lnTo>
                  <a:lnTo>
                    <a:pt x="85" y="25"/>
                  </a:lnTo>
                  <a:lnTo>
                    <a:pt x="85" y="28"/>
                  </a:lnTo>
                  <a:lnTo>
                    <a:pt x="82" y="33"/>
                  </a:lnTo>
                  <a:lnTo>
                    <a:pt x="79" y="35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66" y="36"/>
                  </a:lnTo>
                  <a:lnTo>
                    <a:pt x="63" y="37"/>
                  </a:lnTo>
                  <a:lnTo>
                    <a:pt x="56" y="39"/>
                  </a:lnTo>
                  <a:lnTo>
                    <a:pt x="47" y="42"/>
                  </a:lnTo>
                  <a:lnTo>
                    <a:pt x="25" y="44"/>
                  </a:lnTo>
                  <a:lnTo>
                    <a:pt x="17" y="47"/>
                  </a:lnTo>
                  <a:lnTo>
                    <a:pt x="8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12" y="26"/>
                  </a:lnTo>
                  <a:lnTo>
                    <a:pt x="19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3EDCC4EA-61FD-4735-86E3-E2391964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0966" y="2896501"/>
              <a:ext cx="332783" cy="328628"/>
            </a:xfrm>
            <a:custGeom>
              <a:avLst/>
              <a:gdLst/>
              <a:ahLst/>
              <a:cxnLst>
                <a:cxn ang="0">
                  <a:pos x="146" y="3"/>
                </a:cxn>
                <a:cxn ang="0">
                  <a:pos x="151" y="18"/>
                </a:cxn>
                <a:cxn ang="0">
                  <a:pos x="158" y="35"/>
                </a:cxn>
                <a:cxn ang="0">
                  <a:pos x="160" y="44"/>
                </a:cxn>
                <a:cxn ang="0">
                  <a:pos x="153" y="48"/>
                </a:cxn>
                <a:cxn ang="0">
                  <a:pos x="149" y="54"/>
                </a:cxn>
                <a:cxn ang="0">
                  <a:pos x="147" y="72"/>
                </a:cxn>
                <a:cxn ang="0">
                  <a:pos x="146" y="87"/>
                </a:cxn>
                <a:cxn ang="0">
                  <a:pos x="131" y="98"/>
                </a:cxn>
                <a:cxn ang="0">
                  <a:pos x="108" y="109"/>
                </a:cxn>
                <a:cxn ang="0">
                  <a:pos x="95" y="115"/>
                </a:cxn>
                <a:cxn ang="0">
                  <a:pos x="94" y="120"/>
                </a:cxn>
                <a:cxn ang="0">
                  <a:pos x="91" y="124"/>
                </a:cxn>
                <a:cxn ang="0">
                  <a:pos x="86" y="126"/>
                </a:cxn>
                <a:cxn ang="0">
                  <a:pos x="78" y="126"/>
                </a:cxn>
                <a:cxn ang="0">
                  <a:pos x="72" y="122"/>
                </a:cxn>
                <a:cxn ang="0">
                  <a:pos x="71" y="115"/>
                </a:cxn>
                <a:cxn ang="0">
                  <a:pos x="69" y="117"/>
                </a:cxn>
                <a:cxn ang="0">
                  <a:pos x="65" y="128"/>
                </a:cxn>
                <a:cxn ang="0">
                  <a:pos x="58" y="136"/>
                </a:cxn>
                <a:cxn ang="0">
                  <a:pos x="49" y="137"/>
                </a:cxn>
                <a:cxn ang="0">
                  <a:pos x="38" y="133"/>
                </a:cxn>
                <a:cxn ang="0">
                  <a:pos x="32" y="139"/>
                </a:cxn>
                <a:cxn ang="0">
                  <a:pos x="31" y="148"/>
                </a:cxn>
                <a:cxn ang="0">
                  <a:pos x="26" y="155"/>
                </a:cxn>
                <a:cxn ang="0">
                  <a:pos x="17" y="158"/>
                </a:cxn>
                <a:cxn ang="0">
                  <a:pos x="4" y="143"/>
                </a:cxn>
                <a:cxn ang="0">
                  <a:pos x="0" y="121"/>
                </a:cxn>
                <a:cxn ang="0">
                  <a:pos x="4" y="117"/>
                </a:cxn>
                <a:cxn ang="0">
                  <a:pos x="9" y="115"/>
                </a:cxn>
                <a:cxn ang="0">
                  <a:pos x="15" y="114"/>
                </a:cxn>
                <a:cxn ang="0">
                  <a:pos x="27" y="103"/>
                </a:cxn>
                <a:cxn ang="0">
                  <a:pos x="35" y="94"/>
                </a:cxn>
                <a:cxn ang="0">
                  <a:pos x="46" y="92"/>
                </a:cxn>
                <a:cxn ang="0">
                  <a:pos x="64" y="95"/>
                </a:cxn>
                <a:cxn ang="0">
                  <a:pos x="78" y="94"/>
                </a:cxn>
                <a:cxn ang="0">
                  <a:pos x="94" y="81"/>
                </a:cxn>
                <a:cxn ang="0">
                  <a:pos x="110" y="76"/>
                </a:cxn>
                <a:cxn ang="0">
                  <a:pos x="117" y="66"/>
                </a:cxn>
                <a:cxn ang="0">
                  <a:pos x="127" y="46"/>
                </a:cxn>
                <a:cxn ang="0">
                  <a:pos x="131" y="25"/>
                </a:cxn>
                <a:cxn ang="0">
                  <a:pos x="132" y="9"/>
                </a:cxn>
                <a:cxn ang="0">
                  <a:pos x="142" y="0"/>
                </a:cxn>
              </a:cxnLst>
              <a:rect l="0" t="0" r="r" b="b"/>
              <a:pathLst>
                <a:path w="160" h="158">
                  <a:moveTo>
                    <a:pt x="142" y="0"/>
                  </a:moveTo>
                  <a:lnTo>
                    <a:pt x="146" y="3"/>
                  </a:lnTo>
                  <a:lnTo>
                    <a:pt x="149" y="10"/>
                  </a:lnTo>
                  <a:lnTo>
                    <a:pt x="151" y="18"/>
                  </a:lnTo>
                  <a:lnTo>
                    <a:pt x="156" y="29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60" y="44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1" y="50"/>
                  </a:lnTo>
                  <a:lnTo>
                    <a:pt x="149" y="54"/>
                  </a:lnTo>
                  <a:lnTo>
                    <a:pt x="147" y="62"/>
                  </a:lnTo>
                  <a:lnTo>
                    <a:pt x="147" y="72"/>
                  </a:lnTo>
                  <a:lnTo>
                    <a:pt x="146" y="81"/>
                  </a:lnTo>
                  <a:lnTo>
                    <a:pt x="146" y="87"/>
                  </a:lnTo>
                  <a:lnTo>
                    <a:pt x="140" y="92"/>
                  </a:lnTo>
                  <a:lnTo>
                    <a:pt x="131" y="98"/>
                  </a:lnTo>
                  <a:lnTo>
                    <a:pt x="117" y="106"/>
                  </a:lnTo>
                  <a:lnTo>
                    <a:pt x="108" y="109"/>
                  </a:lnTo>
                  <a:lnTo>
                    <a:pt x="99" y="113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1" y="124"/>
                  </a:lnTo>
                  <a:lnTo>
                    <a:pt x="90" y="126"/>
                  </a:lnTo>
                  <a:lnTo>
                    <a:pt x="86" y="126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5" y="124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9" y="117"/>
                  </a:lnTo>
                  <a:lnTo>
                    <a:pt x="68" y="124"/>
                  </a:lnTo>
                  <a:lnTo>
                    <a:pt x="65" y="128"/>
                  </a:lnTo>
                  <a:lnTo>
                    <a:pt x="63" y="133"/>
                  </a:lnTo>
                  <a:lnTo>
                    <a:pt x="58" y="136"/>
                  </a:lnTo>
                  <a:lnTo>
                    <a:pt x="54" y="137"/>
                  </a:lnTo>
                  <a:lnTo>
                    <a:pt x="49" y="137"/>
                  </a:lnTo>
                  <a:lnTo>
                    <a:pt x="43" y="135"/>
                  </a:lnTo>
                  <a:lnTo>
                    <a:pt x="38" y="133"/>
                  </a:lnTo>
                  <a:lnTo>
                    <a:pt x="34" y="133"/>
                  </a:lnTo>
                  <a:lnTo>
                    <a:pt x="32" y="139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28" y="152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58"/>
                  </a:lnTo>
                  <a:lnTo>
                    <a:pt x="11" y="154"/>
                  </a:lnTo>
                  <a:lnTo>
                    <a:pt x="4" y="143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20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9" y="115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27" y="103"/>
                  </a:lnTo>
                  <a:lnTo>
                    <a:pt x="31" y="98"/>
                  </a:lnTo>
                  <a:lnTo>
                    <a:pt x="35" y="94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6" y="94"/>
                  </a:lnTo>
                  <a:lnTo>
                    <a:pt x="64" y="95"/>
                  </a:lnTo>
                  <a:lnTo>
                    <a:pt x="72" y="95"/>
                  </a:lnTo>
                  <a:lnTo>
                    <a:pt x="78" y="94"/>
                  </a:lnTo>
                  <a:lnTo>
                    <a:pt x="84" y="87"/>
                  </a:lnTo>
                  <a:lnTo>
                    <a:pt x="94" y="81"/>
                  </a:lnTo>
                  <a:lnTo>
                    <a:pt x="105" y="77"/>
                  </a:lnTo>
                  <a:lnTo>
                    <a:pt x="110" y="76"/>
                  </a:lnTo>
                  <a:lnTo>
                    <a:pt x="113" y="73"/>
                  </a:lnTo>
                  <a:lnTo>
                    <a:pt x="117" y="66"/>
                  </a:lnTo>
                  <a:lnTo>
                    <a:pt x="121" y="57"/>
                  </a:lnTo>
                  <a:lnTo>
                    <a:pt x="127" y="46"/>
                  </a:lnTo>
                  <a:lnTo>
                    <a:pt x="130" y="36"/>
                  </a:lnTo>
                  <a:lnTo>
                    <a:pt x="131" y="25"/>
                  </a:lnTo>
                  <a:lnTo>
                    <a:pt x="131" y="15"/>
                  </a:lnTo>
                  <a:lnTo>
                    <a:pt x="132" y="9"/>
                  </a:lnTo>
                  <a:lnTo>
                    <a:pt x="136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FA9651CC-7318-4005-BD75-EEFF8765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458" y="3424804"/>
              <a:ext cx="49918" cy="873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1"/>
                </a:cxn>
                <a:cxn ang="0">
                  <a:pos x="24" y="7"/>
                </a:cxn>
                <a:cxn ang="0">
                  <a:pos x="23" y="15"/>
                </a:cxn>
                <a:cxn ang="0">
                  <a:pos x="20" y="25"/>
                </a:cxn>
                <a:cxn ang="0">
                  <a:pos x="16" y="33"/>
                </a:cxn>
                <a:cxn ang="0">
                  <a:pos x="11" y="40"/>
                </a:cxn>
                <a:cxn ang="0">
                  <a:pos x="5" y="42"/>
                </a:cxn>
                <a:cxn ang="0">
                  <a:pos x="1" y="40"/>
                </a:cxn>
                <a:cxn ang="0">
                  <a:pos x="0" y="31"/>
                </a:cxn>
                <a:cxn ang="0">
                  <a:pos x="1" y="22"/>
                </a:cxn>
                <a:cxn ang="0">
                  <a:pos x="5" y="12"/>
                </a:cxn>
                <a:cxn ang="0">
                  <a:pos x="11" y="4"/>
                </a:cxn>
                <a:cxn ang="0">
                  <a:pos x="19" y="0"/>
                </a:cxn>
              </a:cxnLst>
              <a:rect l="0" t="0" r="r" b="b"/>
              <a:pathLst>
                <a:path w="24" h="42">
                  <a:moveTo>
                    <a:pt x="19" y="0"/>
                  </a:moveTo>
                  <a:lnTo>
                    <a:pt x="23" y="1"/>
                  </a:lnTo>
                  <a:lnTo>
                    <a:pt x="24" y="7"/>
                  </a:lnTo>
                  <a:lnTo>
                    <a:pt x="23" y="15"/>
                  </a:lnTo>
                  <a:lnTo>
                    <a:pt x="20" y="25"/>
                  </a:lnTo>
                  <a:lnTo>
                    <a:pt x="16" y="33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5" y="12"/>
                  </a:lnTo>
                  <a:lnTo>
                    <a:pt x="11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A4DF017-7D28-4B00-8819-753621E95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5708" y="5296741"/>
              <a:ext cx="124793" cy="20175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4"/>
                </a:cxn>
                <a:cxn ang="0">
                  <a:pos x="15" y="10"/>
                </a:cxn>
                <a:cxn ang="0">
                  <a:pos x="18" y="17"/>
                </a:cxn>
                <a:cxn ang="0">
                  <a:pos x="22" y="25"/>
                </a:cxn>
                <a:cxn ang="0">
                  <a:pos x="25" y="29"/>
                </a:cxn>
                <a:cxn ang="0">
                  <a:pos x="26" y="32"/>
                </a:cxn>
                <a:cxn ang="0">
                  <a:pos x="28" y="33"/>
                </a:cxn>
                <a:cxn ang="0">
                  <a:pos x="28" y="36"/>
                </a:cxn>
                <a:cxn ang="0">
                  <a:pos x="29" y="36"/>
                </a:cxn>
                <a:cxn ang="0">
                  <a:pos x="30" y="37"/>
                </a:cxn>
                <a:cxn ang="0">
                  <a:pos x="33" y="38"/>
                </a:cxn>
                <a:cxn ang="0">
                  <a:pos x="36" y="41"/>
                </a:cxn>
                <a:cxn ang="0">
                  <a:pos x="40" y="44"/>
                </a:cxn>
                <a:cxn ang="0">
                  <a:pos x="47" y="44"/>
                </a:cxn>
                <a:cxn ang="0">
                  <a:pos x="49" y="43"/>
                </a:cxn>
                <a:cxn ang="0">
                  <a:pos x="51" y="41"/>
                </a:cxn>
                <a:cxn ang="0">
                  <a:pos x="54" y="41"/>
                </a:cxn>
                <a:cxn ang="0">
                  <a:pos x="58" y="45"/>
                </a:cxn>
                <a:cxn ang="0">
                  <a:pos x="59" y="49"/>
                </a:cxn>
                <a:cxn ang="0">
                  <a:pos x="60" y="52"/>
                </a:cxn>
                <a:cxn ang="0">
                  <a:pos x="59" y="55"/>
                </a:cxn>
                <a:cxn ang="0">
                  <a:pos x="56" y="58"/>
                </a:cxn>
                <a:cxn ang="0">
                  <a:pos x="48" y="67"/>
                </a:cxn>
                <a:cxn ang="0">
                  <a:pos x="41" y="80"/>
                </a:cxn>
                <a:cxn ang="0">
                  <a:pos x="40" y="84"/>
                </a:cxn>
                <a:cxn ang="0">
                  <a:pos x="37" y="88"/>
                </a:cxn>
                <a:cxn ang="0">
                  <a:pos x="36" y="90"/>
                </a:cxn>
                <a:cxn ang="0">
                  <a:pos x="33" y="95"/>
                </a:cxn>
                <a:cxn ang="0">
                  <a:pos x="28" y="97"/>
                </a:cxn>
                <a:cxn ang="0">
                  <a:pos x="23" y="97"/>
                </a:cxn>
                <a:cxn ang="0">
                  <a:pos x="21" y="96"/>
                </a:cxn>
                <a:cxn ang="0">
                  <a:pos x="19" y="95"/>
                </a:cxn>
                <a:cxn ang="0">
                  <a:pos x="19" y="92"/>
                </a:cxn>
                <a:cxn ang="0">
                  <a:pos x="21" y="89"/>
                </a:cxn>
                <a:cxn ang="0">
                  <a:pos x="21" y="86"/>
                </a:cxn>
                <a:cxn ang="0">
                  <a:pos x="22" y="84"/>
                </a:cxn>
                <a:cxn ang="0">
                  <a:pos x="23" y="80"/>
                </a:cxn>
                <a:cxn ang="0">
                  <a:pos x="25" y="77"/>
                </a:cxn>
                <a:cxn ang="0">
                  <a:pos x="25" y="74"/>
                </a:cxn>
                <a:cxn ang="0">
                  <a:pos x="21" y="73"/>
                </a:cxn>
                <a:cxn ang="0">
                  <a:pos x="8" y="7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0" y="64"/>
                </a:cxn>
                <a:cxn ang="0">
                  <a:pos x="2" y="62"/>
                </a:cxn>
                <a:cxn ang="0">
                  <a:pos x="4" y="60"/>
                </a:cxn>
                <a:cxn ang="0">
                  <a:pos x="7" y="58"/>
                </a:cxn>
                <a:cxn ang="0">
                  <a:pos x="10" y="56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1" y="32"/>
                </a:cxn>
                <a:cxn ang="0">
                  <a:pos x="8" y="23"/>
                </a:cxn>
                <a:cxn ang="0">
                  <a:pos x="4" y="18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3" y="1"/>
                </a:cxn>
                <a:cxn ang="0">
                  <a:pos x="8" y="0"/>
                </a:cxn>
              </a:cxnLst>
              <a:rect l="0" t="0" r="r" b="b"/>
              <a:pathLst>
                <a:path w="60" h="97">
                  <a:moveTo>
                    <a:pt x="8" y="0"/>
                  </a:moveTo>
                  <a:lnTo>
                    <a:pt x="13" y="4"/>
                  </a:lnTo>
                  <a:lnTo>
                    <a:pt x="15" y="10"/>
                  </a:lnTo>
                  <a:lnTo>
                    <a:pt x="18" y="17"/>
                  </a:lnTo>
                  <a:lnTo>
                    <a:pt x="22" y="25"/>
                  </a:lnTo>
                  <a:lnTo>
                    <a:pt x="25" y="29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6" y="41"/>
                  </a:lnTo>
                  <a:lnTo>
                    <a:pt x="40" y="44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8" y="45"/>
                  </a:lnTo>
                  <a:lnTo>
                    <a:pt x="59" y="49"/>
                  </a:lnTo>
                  <a:lnTo>
                    <a:pt x="60" y="52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48" y="67"/>
                  </a:lnTo>
                  <a:lnTo>
                    <a:pt x="41" y="80"/>
                  </a:lnTo>
                  <a:lnTo>
                    <a:pt x="40" y="84"/>
                  </a:lnTo>
                  <a:lnTo>
                    <a:pt x="37" y="88"/>
                  </a:lnTo>
                  <a:lnTo>
                    <a:pt x="36" y="90"/>
                  </a:lnTo>
                  <a:lnTo>
                    <a:pt x="33" y="95"/>
                  </a:lnTo>
                  <a:lnTo>
                    <a:pt x="28" y="97"/>
                  </a:lnTo>
                  <a:lnTo>
                    <a:pt x="23" y="97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25" y="74"/>
                  </a:lnTo>
                  <a:lnTo>
                    <a:pt x="21" y="73"/>
                  </a:lnTo>
                  <a:lnTo>
                    <a:pt x="8" y="7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7" y="58"/>
                  </a:lnTo>
                  <a:lnTo>
                    <a:pt x="10" y="56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1" y="32"/>
                  </a:lnTo>
                  <a:lnTo>
                    <a:pt x="8" y="23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6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02C5B344-AF7B-488B-ACB5-CBF649EB7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4758" y="5471458"/>
              <a:ext cx="203830" cy="195514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5" y="0"/>
                </a:cxn>
                <a:cxn ang="0">
                  <a:pos x="87" y="1"/>
                </a:cxn>
                <a:cxn ang="0">
                  <a:pos x="89" y="4"/>
                </a:cxn>
                <a:cxn ang="0">
                  <a:pos x="94" y="9"/>
                </a:cxn>
                <a:cxn ang="0">
                  <a:pos x="97" y="11"/>
                </a:cxn>
                <a:cxn ang="0">
                  <a:pos x="98" y="13"/>
                </a:cxn>
                <a:cxn ang="0">
                  <a:pos x="98" y="16"/>
                </a:cxn>
                <a:cxn ang="0">
                  <a:pos x="97" y="24"/>
                </a:cxn>
                <a:cxn ang="0">
                  <a:pos x="93" y="35"/>
                </a:cxn>
                <a:cxn ang="0">
                  <a:pos x="85" y="45"/>
                </a:cxn>
                <a:cxn ang="0">
                  <a:pos x="71" y="57"/>
                </a:cxn>
                <a:cxn ang="0">
                  <a:pos x="60" y="68"/>
                </a:cxn>
                <a:cxn ang="0">
                  <a:pos x="48" y="82"/>
                </a:cxn>
                <a:cxn ang="0">
                  <a:pos x="42" y="89"/>
                </a:cxn>
                <a:cxn ang="0">
                  <a:pos x="38" y="93"/>
                </a:cxn>
                <a:cxn ang="0">
                  <a:pos x="35" y="94"/>
                </a:cxn>
                <a:cxn ang="0">
                  <a:pos x="31" y="94"/>
                </a:cxn>
                <a:cxn ang="0">
                  <a:pos x="23" y="93"/>
                </a:cxn>
                <a:cxn ang="0">
                  <a:pos x="12" y="91"/>
                </a:cxn>
                <a:cxn ang="0">
                  <a:pos x="4" y="87"/>
                </a:cxn>
                <a:cxn ang="0">
                  <a:pos x="0" y="80"/>
                </a:cxn>
                <a:cxn ang="0">
                  <a:pos x="1" y="74"/>
                </a:cxn>
                <a:cxn ang="0">
                  <a:pos x="8" y="64"/>
                </a:cxn>
                <a:cxn ang="0">
                  <a:pos x="19" y="54"/>
                </a:cxn>
                <a:cxn ang="0">
                  <a:pos x="46" y="35"/>
                </a:cxn>
                <a:cxn ang="0">
                  <a:pos x="54" y="28"/>
                </a:cxn>
                <a:cxn ang="0">
                  <a:pos x="60" y="24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65" y="13"/>
                </a:cxn>
                <a:cxn ang="0">
                  <a:pos x="68" y="11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8" y="4"/>
                </a:cxn>
                <a:cxn ang="0">
                  <a:pos x="80" y="2"/>
                </a:cxn>
                <a:cxn ang="0">
                  <a:pos x="82" y="0"/>
                </a:cxn>
              </a:cxnLst>
              <a:rect l="0" t="0" r="r" b="b"/>
              <a:pathLst>
                <a:path w="98" h="94">
                  <a:moveTo>
                    <a:pt x="82" y="0"/>
                  </a:moveTo>
                  <a:lnTo>
                    <a:pt x="85" y="0"/>
                  </a:lnTo>
                  <a:lnTo>
                    <a:pt x="87" y="1"/>
                  </a:lnTo>
                  <a:lnTo>
                    <a:pt x="89" y="4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8" y="16"/>
                  </a:lnTo>
                  <a:lnTo>
                    <a:pt x="97" y="24"/>
                  </a:lnTo>
                  <a:lnTo>
                    <a:pt x="93" y="35"/>
                  </a:lnTo>
                  <a:lnTo>
                    <a:pt x="85" y="45"/>
                  </a:lnTo>
                  <a:lnTo>
                    <a:pt x="71" y="57"/>
                  </a:lnTo>
                  <a:lnTo>
                    <a:pt x="60" y="68"/>
                  </a:lnTo>
                  <a:lnTo>
                    <a:pt x="48" y="82"/>
                  </a:lnTo>
                  <a:lnTo>
                    <a:pt x="42" y="89"/>
                  </a:lnTo>
                  <a:lnTo>
                    <a:pt x="38" y="93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3"/>
                  </a:lnTo>
                  <a:lnTo>
                    <a:pt x="12" y="91"/>
                  </a:lnTo>
                  <a:lnTo>
                    <a:pt x="4" y="87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8" y="64"/>
                  </a:lnTo>
                  <a:lnTo>
                    <a:pt x="19" y="54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E45CC3CA-ED4D-4FC8-872D-83C360666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307" y="5475619"/>
              <a:ext cx="103995" cy="9567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0" y="2"/>
                </a:cxn>
                <a:cxn ang="0">
                  <a:pos x="50" y="9"/>
                </a:cxn>
                <a:cxn ang="0">
                  <a:pos x="47" y="18"/>
                </a:cxn>
                <a:cxn ang="0">
                  <a:pos x="43" y="29"/>
                </a:cxn>
                <a:cxn ang="0">
                  <a:pos x="37" y="37"/>
                </a:cxn>
                <a:cxn ang="0">
                  <a:pos x="32" y="43"/>
                </a:cxn>
                <a:cxn ang="0">
                  <a:pos x="29" y="43"/>
                </a:cxn>
                <a:cxn ang="0">
                  <a:pos x="25" y="4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7" y="44"/>
                </a:cxn>
                <a:cxn ang="0">
                  <a:pos x="14" y="44"/>
                </a:cxn>
                <a:cxn ang="0">
                  <a:pos x="13" y="41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11" y="11"/>
                </a:cxn>
                <a:cxn ang="0">
                  <a:pos x="15" y="13"/>
                </a:cxn>
                <a:cxn ang="0">
                  <a:pos x="18" y="13"/>
                </a:cxn>
                <a:cxn ang="0">
                  <a:pos x="21" y="14"/>
                </a:cxn>
                <a:cxn ang="0">
                  <a:pos x="25" y="13"/>
                </a:cxn>
                <a:cxn ang="0">
                  <a:pos x="31" y="10"/>
                </a:cxn>
                <a:cxn ang="0">
                  <a:pos x="37" y="6"/>
                </a:cxn>
                <a:cxn ang="0">
                  <a:pos x="43" y="2"/>
                </a:cxn>
                <a:cxn ang="0">
                  <a:pos x="47" y="0"/>
                </a:cxn>
              </a:cxnLst>
              <a:rect l="0" t="0" r="r" b="b"/>
              <a:pathLst>
                <a:path w="50" h="46">
                  <a:moveTo>
                    <a:pt x="47" y="0"/>
                  </a:moveTo>
                  <a:lnTo>
                    <a:pt x="50" y="2"/>
                  </a:lnTo>
                  <a:lnTo>
                    <a:pt x="50" y="9"/>
                  </a:lnTo>
                  <a:lnTo>
                    <a:pt x="47" y="18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2" y="43"/>
                  </a:lnTo>
                  <a:lnTo>
                    <a:pt x="29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5" y="13"/>
                  </a:lnTo>
                  <a:lnTo>
                    <a:pt x="31" y="10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9E1314A6-F6BA-4022-84DE-9634F6629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468" y="4535490"/>
              <a:ext cx="1123144" cy="904771"/>
            </a:xfrm>
            <a:custGeom>
              <a:avLst/>
              <a:gdLst/>
              <a:ahLst/>
              <a:cxnLst>
                <a:cxn ang="0">
                  <a:pos x="390" y="21"/>
                </a:cxn>
                <a:cxn ang="0">
                  <a:pos x="421" y="69"/>
                </a:cxn>
                <a:cxn ang="0">
                  <a:pos x="435" y="117"/>
                </a:cxn>
                <a:cxn ang="0">
                  <a:pos x="461" y="140"/>
                </a:cxn>
                <a:cxn ang="0">
                  <a:pos x="489" y="154"/>
                </a:cxn>
                <a:cxn ang="0">
                  <a:pos x="504" y="208"/>
                </a:cxn>
                <a:cxn ang="0">
                  <a:pos x="539" y="289"/>
                </a:cxn>
                <a:cxn ang="0">
                  <a:pos x="515" y="339"/>
                </a:cxn>
                <a:cxn ang="0">
                  <a:pos x="483" y="392"/>
                </a:cxn>
                <a:cxn ang="0">
                  <a:pos x="469" y="413"/>
                </a:cxn>
                <a:cxn ang="0">
                  <a:pos x="436" y="429"/>
                </a:cxn>
                <a:cxn ang="0">
                  <a:pos x="416" y="422"/>
                </a:cxn>
                <a:cxn ang="0">
                  <a:pos x="396" y="432"/>
                </a:cxn>
                <a:cxn ang="0">
                  <a:pos x="387" y="428"/>
                </a:cxn>
                <a:cxn ang="0">
                  <a:pos x="358" y="413"/>
                </a:cxn>
                <a:cxn ang="0">
                  <a:pos x="353" y="383"/>
                </a:cxn>
                <a:cxn ang="0">
                  <a:pos x="340" y="372"/>
                </a:cxn>
                <a:cxn ang="0">
                  <a:pos x="334" y="358"/>
                </a:cxn>
                <a:cxn ang="0">
                  <a:pos x="325" y="363"/>
                </a:cxn>
                <a:cxn ang="0">
                  <a:pos x="318" y="340"/>
                </a:cxn>
                <a:cxn ang="0">
                  <a:pos x="302" y="361"/>
                </a:cxn>
                <a:cxn ang="0">
                  <a:pos x="284" y="366"/>
                </a:cxn>
                <a:cxn ang="0">
                  <a:pos x="287" y="341"/>
                </a:cxn>
                <a:cxn ang="0">
                  <a:pos x="253" y="322"/>
                </a:cxn>
                <a:cxn ang="0">
                  <a:pos x="238" y="310"/>
                </a:cxn>
                <a:cxn ang="0">
                  <a:pos x="194" y="325"/>
                </a:cxn>
                <a:cxn ang="0">
                  <a:pos x="176" y="322"/>
                </a:cxn>
                <a:cxn ang="0">
                  <a:pos x="154" y="347"/>
                </a:cxn>
                <a:cxn ang="0">
                  <a:pos x="148" y="369"/>
                </a:cxn>
                <a:cxn ang="0">
                  <a:pos x="98" y="363"/>
                </a:cxn>
                <a:cxn ang="0">
                  <a:pos x="63" y="378"/>
                </a:cxn>
                <a:cxn ang="0">
                  <a:pos x="37" y="363"/>
                </a:cxn>
                <a:cxn ang="0">
                  <a:pos x="53" y="326"/>
                </a:cxn>
                <a:cxn ang="0">
                  <a:pos x="37" y="296"/>
                </a:cxn>
                <a:cxn ang="0">
                  <a:pos x="20" y="258"/>
                </a:cxn>
                <a:cxn ang="0">
                  <a:pos x="23" y="232"/>
                </a:cxn>
                <a:cxn ang="0">
                  <a:pos x="0" y="204"/>
                </a:cxn>
                <a:cxn ang="0">
                  <a:pos x="26" y="169"/>
                </a:cxn>
                <a:cxn ang="0">
                  <a:pos x="61" y="144"/>
                </a:cxn>
                <a:cxn ang="0">
                  <a:pos x="111" y="136"/>
                </a:cxn>
                <a:cxn ang="0">
                  <a:pos x="116" y="113"/>
                </a:cxn>
                <a:cxn ang="0">
                  <a:pos x="130" y="78"/>
                </a:cxn>
                <a:cxn ang="0">
                  <a:pos x="157" y="82"/>
                </a:cxn>
                <a:cxn ang="0">
                  <a:pos x="172" y="52"/>
                </a:cxn>
                <a:cxn ang="0">
                  <a:pos x="194" y="52"/>
                </a:cxn>
                <a:cxn ang="0">
                  <a:pos x="217" y="56"/>
                </a:cxn>
                <a:cxn ang="0">
                  <a:pos x="221" y="47"/>
                </a:cxn>
                <a:cxn ang="0">
                  <a:pos x="231" y="33"/>
                </a:cxn>
                <a:cxn ang="0">
                  <a:pos x="236" y="17"/>
                </a:cxn>
                <a:cxn ang="0">
                  <a:pos x="253" y="37"/>
                </a:cxn>
                <a:cxn ang="0">
                  <a:pos x="261" y="13"/>
                </a:cxn>
                <a:cxn ang="0">
                  <a:pos x="273" y="25"/>
                </a:cxn>
                <a:cxn ang="0">
                  <a:pos x="308" y="22"/>
                </a:cxn>
                <a:cxn ang="0">
                  <a:pos x="303" y="62"/>
                </a:cxn>
                <a:cxn ang="0">
                  <a:pos x="338" y="91"/>
                </a:cxn>
                <a:cxn ang="0">
                  <a:pos x="368" y="100"/>
                </a:cxn>
                <a:cxn ang="0">
                  <a:pos x="373" y="41"/>
                </a:cxn>
                <a:cxn ang="0">
                  <a:pos x="381" y="0"/>
                </a:cxn>
              </a:cxnLst>
              <a:rect l="0" t="0" r="r" b="b"/>
              <a:pathLst>
                <a:path w="540" h="435">
                  <a:moveTo>
                    <a:pt x="381" y="0"/>
                  </a:moveTo>
                  <a:lnTo>
                    <a:pt x="383" y="2"/>
                  </a:lnTo>
                  <a:lnTo>
                    <a:pt x="385" y="10"/>
                  </a:lnTo>
                  <a:lnTo>
                    <a:pt x="390" y="21"/>
                  </a:lnTo>
                  <a:lnTo>
                    <a:pt x="395" y="33"/>
                  </a:lnTo>
                  <a:lnTo>
                    <a:pt x="401" y="43"/>
                  </a:lnTo>
                  <a:lnTo>
                    <a:pt x="411" y="56"/>
                  </a:lnTo>
                  <a:lnTo>
                    <a:pt x="421" y="69"/>
                  </a:lnTo>
                  <a:lnTo>
                    <a:pt x="428" y="82"/>
                  </a:lnTo>
                  <a:lnTo>
                    <a:pt x="431" y="92"/>
                  </a:lnTo>
                  <a:lnTo>
                    <a:pt x="433" y="104"/>
                  </a:lnTo>
                  <a:lnTo>
                    <a:pt x="435" y="117"/>
                  </a:lnTo>
                  <a:lnTo>
                    <a:pt x="439" y="126"/>
                  </a:lnTo>
                  <a:lnTo>
                    <a:pt x="444" y="133"/>
                  </a:lnTo>
                  <a:lnTo>
                    <a:pt x="451" y="137"/>
                  </a:lnTo>
                  <a:lnTo>
                    <a:pt x="461" y="140"/>
                  </a:lnTo>
                  <a:lnTo>
                    <a:pt x="472" y="143"/>
                  </a:lnTo>
                  <a:lnTo>
                    <a:pt x="480" y="145"/>
                  </a:lnTo>
                  <a:lnTo>
                    <a:pt x="487" y="148"/>
                  </a:lnTo>
                  <a:lnTo>
                    <a:pt x="489" y="154"/>
                  </a:lnTo>
                  <a:lnTo>
                    <a:pt x="489" y="163"/>
                  </a:lnTo>
                  <a:lnTo>
                    <a:pt x="492" y="177"/>
                  </a:lnTo>
                  <a:lnTo>
                    <a:pt x="498" y="192"/>
                  </a:lnTo>
                  <a:lnTo>
                    <a:pt x="504" y="208"/>
                  </a:lnTo>
                  <a:lnTo>
                    <a:pt x="511" y="222"/>
                  </a:lnTo>
                  <a:lnTo>
                    <a:pt x="519" y="237"/>
                  </a:lnTo>
                  <a:lnTo>
                    <a:pt x="533" y="273"/>
                  </a:lnTo>
                  <a:lnTo>
                    <a:pt x="539" y="289"/>
                  </a:lnTo>
                  <a:lnTo>
                    <a:pt x="540" y="302"/>
                  </a:lnTo>
                  <a:lnTo>
                    <a:pt x="536" y="314"/>
                  </a:lnTo>
                  <a:lnTo>
                    <a:pt x="526" y="326"/>
                  </a:lnTo>
                  <a:lnTo>
                    <a:pt x="515" y="339"/>
                  </a:lnTo>
                  <a:lnTo>
                    <a:pt x="503" y="351"/>
                  </a:lnTo>
                  <a:lnTo>
                    <a:pt x="495" y="361"/>
                  </a:lnTo>
                  <a:lnTo>
                    <a:pt x="487" y="377"/>
                  </a:lnTo>
                  <a:lnTo>
                    <a:pt x="483" y="392"/>
                  </a:lnTo>
                  <a:lnTo>
                    <a:pt x="478" y="403"/>
                  </a:lnTo>
                  <a:lnTo>
                    <a:pt x="477" y="406"/>
                  </a:lnTo>
                  <a:lnTo>
                    <a:pt x="472" y="411"/>
                  </a:lnTo>
                  <a:lnTo>
                    <a:pt x="469" y="413"/>
                  </a:lnTo>
                  <a:lnTo>
                    <a:pt x="465" y="414"/>
                  </a:lnTo>
                  <a:lnTo>
                    <a:pt x="459" y="415"/>
                  </a:lnTo>
                  <a:lnTo>
                    <a:pt x="443" y="424"/>
                  </a:lnTo>
                  <a:lnTo>
                    <a:pt x="436" y="429"/>
                  </a:lnTo>
                  <a:lnTo>
                    <a:pt x="431" y="432"/>
                  </a:lnTo>
                  <a:lnTo>
                    <a:pt x="428" y="430"/>
                  </a:lnTo>
                  <a:lnTo>
                    <a:pt x="422" y="426"/>
                  </a:lnTo>
                  <a:lnTo>
                    <a:pt x="416" y="422"/>
                  </a:lnTo>
                  <a:lnTo>
                    <a:pt x="409" y="421"/>
                  </a:lnTo>
                  <a:lnTo>
                    <a:pt x="403" y="422"/>
                  </a:lnTo>
                  <a:lnTo>
                    <a:pt x="399" y="430"/>
                  </a:lnTo>
                  <a:lnTo>
                    <a:pt x="396" y="432"/>
                  </a:lnTo>
                  <a:lnTo>
                    <a:pt x="395" y="435"/>
                  </a:lnTo>
                  <a:lnTo>
                    <a:pt x="391" y="435"/>
                  </a:lnTo>
                  <a:lnTo>
                    <a:pt x="390" y="432"/>
                  </a:lnTo>
                  <a:lnTo>
                    <a:pt x="387" y="428"/>
                  </a:lnTo>
                  <a:lnTo>
                    <a:pt x="380" y="420"/>
                  </a:lnTo>
                  <a:lnTo>
                    <a:pt x="370" y="415"/>
                  </a:lnTo>
                  <a:lnTo>
                    <a:pt x="364" y="414"/>
                  </a:lnTo>
                  <a:lnTo>
                    <a:pt x="358" y="413"/>
                  </a:lnTo>
                  <a:lnTo>
                    <a:pt x="357" y="409"/>
                  </a:lnTo>
                  <a:lnTo>
                    <a:pt x="355" y="400"/>
                  </a:lnTo>
                  <a:lnTo>
                    <a:pt x="355" y="385"/>
                  </a:lnTo>
                  <a:lnTo>
                    <a:pt x="353" y="383"/>
                  </a:lnTo>
                  <a:lnTo>
                    <a:pt x="351" y="380"/>
                  </a:lnTo>
                  <a:lnTo>
                    <a:pt x="349" y="377"/>
                  </a:lnTo>
                  <a:lnTo>
                    <a:pt x="343" y="374"/>
                  </a:lnTo>
                  <a:lnTo>
                    <a:pt x="340" y="372"/>
                  </a:lnTo>
                  <a:lnTo>
                    <a:pt x="336" y="363"/>
                  </a:lnTo>
                  <a:lnTo>
                    <a:pt x="336" y="356"/>
                  </a:lnTo>
                  <a:lnTo>
                    <a:pt x="335" y="356"/>
                  </a:lnTo>
                  <a:lnTo>
                    <a:pt x="334" y="358"/>
                  </a:lnTo>
                  <a:lnTo>
                    <a:pt x="334" y="361"/>
                  </a:lnTo>
                  <a:lnTo>
                    <a:pt x="328" y="366"/>
                  </a:lnTo>
                  <a:lnTo>
                    <a:pt x="327" y="366"/>
                  </a:lnTo>
                  <a:lnTo>
                    <a:pt x="325" y="363"/>
                  </a:lnTo>
                  <a:lnTo>
                    <a:pt x="324" y="356"/>
                  </a:lnTo>
                  <a:lnTo>
                    <a:pt x="324" y="340"/>
                  </a:lnTo>
                  <a:lnTo>
                    <a:pt x="323" y="339"/>
                  </a:lnTo>
                  <a:lnTo>
                    <a:pt x="318" y="340"/>
                  </a:lnTo>
                  <a:lnTo>
                    <a:pt x="312" y="346"/>
                  </a:lnTo>
                  <a:lnTo>
                    <a:pt x="306" y="351"/>
                  </a:lnTo>
                  <a:lnTo>
                    <a:pt x="303" y="355"/>
                  </a:lnTo>
                  <a:lnTo>
                    <a:pt x="302" y="361"/>
                  </a:lnTo>
                  <a:lnTo>
                    <a:pt x="298" y="365"/>
                  </a:lnTo>
                  <a:lnTo>
                    <a:pt x="295" y="365"/>
                  </a:lnTo>
                  <a:lnTo>
                    <a:pt x="291" y="366"/>
                  </a:lnTo>
                  <a:lnTo>
                    <a:pt x="284" y="366"/>
                  </a:lnTo>
                  <a:lnTo>
                    <a:pt x="282" y="363"/>
                  </a:lnTo>
                  <a:lnTo>
                    <a:pt x="283" y="356"/>
                  </a:lnTo>
                  <a:lnTo>
                    <a:pt x="286" y="350"/>
                  </a:lnTo>
                  <a:lnTo>
                    <a:pt x="287" y="341"/>
                  </a:lnTo>
                  <a:lnTo>
                    <a:pt x="283" y="335"/>
                  </a:lnTo>
                  <a:lnTo>
                    <a:pt x="275" y="329"/>
                  </a:lnTo>
                  <a:lnTo>
                    <a:pt x="264" y="326"/>
                  </a:lnTo>
                  <a:lnTo>
                    <a:pt x="253" y="322"/>
                  </a:lnTo>
                  <a:lnTo>
                    <a:pt x="247" y="317"/>
                  </a:lnTo>
                  <a:lnTo>
                    <a:pt x="247" y="313"/>
                  </a:lnTo>
                  <a:lnTo>
                    <a:pt x="245" y="311"/>
                  </a:lnTo>
                  <a:lnTo>
                    <a:pt x="238" y="310"/>
                  </a:lnTo>
                  <a:lnTo>
                    <a:pt x="228" y="311"/>
                  </a:lnTo>
                  <a:lnTo>
                    <a:pt x="212" y="317"/>
                  </a:lnTo>
                  <a:lnTo>
                    <a:pt x="201" y="321"/>
                  </a:lnTo>
                  <a:lnTo>
                    <a:pt x="194" y="325"/>
                  </a:lnTo>
                  <a:lnTo>
                    <a:pt x="193" y="326"/>
                  </a:lnTo>
                  <a:lnTo>
                    <a:pt x="190" y="325"/>
                  </a:lnTo>
                  <a:lnTo>
                    <a:pt x="184" y="324"/>
                  </a:lnTo>
                  <a:lnTo>
                    <a:pt x="176" y="322"/>
                  </a:lnTo>
                  <a:lnTo>
                    <a:pt x="168" y="322"/>
                  </a:lnTo>
                  <a:lnTo>
                    <a:pt x="161" y="326"/>
                  </a:lnTo>
                  <a:lnTo>
                    <a:pt x="157" y="335"/>
                  </a:lnTo>
                  <a:lnTo>
                    <a:pt x="154" y="347"/>
                  </a:lnTo>
                  <a:lnTo>
                    <a:pt x="152" y="358"/>
                  </a:lnTo>
                  <a:lnTo>
                    <a:pt x="150" y="366"/>
                  </a:lnTo>
                  <a:lnTo>
                    <a:pt x="150" y="370"/>
                  </a:lnTo>
                  <a:lnTo>
                    <a:pt x="148" y="369"/>
                  </a:lnTo>
                  <a:lnTo>
                    <a:pt x="141" y="367"/>
                  </a:lnTo>
                  <a:lnTo>
                    <a:pt x="112" y="359"/>
                  </a:lnTo>
                  <a:lnTo>
                    <a:pt x="107" y="359"/>
                  </a:lnTo>
                  <a:lnTo>
                    <a:pt x="98" y="363"/>
                  </a:lnTo>
                  <a:lnTo>
                    <a:pt x="90" y="369"/>
                  </a:lnTo>
                  <a:lnTo>
                    <a:pt x="79" y="374"/>
                  </a:lnTo>
                  <a:lnTo>
                    <a:pt x="71" y="377"/>
                  </a:lnTo>
                  <a:lnTo>
                    <a:pt x="63" y="378"/>
                  </a:lnTo>
                  <a:lnTo>
                    <a:pt x="55" y="378"/>
                  </a:lnTo>
                  <a:lnTo>
                    <a:pt x="48" y="376"/>
                  </a:lnTo>
                  <a:lnTo>
                    <a:pt x="42" y="370"/>
                  </a:lnTo>
                  <a:lnTo>
                    <a:pt x="37" y="363"/>
                  </a:lnTo>
                  <a:lnTo>
                    <a:pt x="34" y="356"/>
                  </a:lnTo>
                  <a:lnTo>
                    <a:pt x="34" y="350"/>
                  </a:lnTo>
                  <a:lnTo>
                    <a:pt x="50" y="333"/>
                  </a:lnTo>
                  <a:lnTo>
                    <a:pt x="53" y="326"/>
                  </a:lnTo>
                  <a:lnTo>
                    <a:pt x="52" y="319"/>
                  </a:lnTo>
                  <a:lnTo>
                    <a:pt x="45" y="310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7" y="287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0" y="258"/>
                  </a:lnTo>
                  <a:lnTo>
                    <a:pt x="18" y="247"/>
                  </a:lnTo>
                  <a:lnTo>
                    <a:pt x="19" y="239"/>
                  </a:lnTo>
                  <a:lnTo>
                    <a:pt x="23" y="235"/>
                  </a:lnTo>
                  <a:lnTo>
                    <a:pt x="23" y="232"/>
                  </a:lnTo>
                  <a:lnTo>
                    <a:pt x="19" y="226"/>
                  </a:lnTo>
                  <a:lnTo>
                    <a:pt x="5" y="215"/>
                  </a:lnTo>
                  <a:lnTo>
                    <a:pt x="1" y="210"/>
                  </a:lnTo>
                  <a:lnTo>
                    <a:pt x="0" y="204"/>
                  </a:lnTo>
                  <a:lnTo>
                    <a:pt x="3" y="196"/>
                  </a:lnTo>
                  <a:lnTo>
                    <a:pt x="14" y="180"/>
                  </a:lnTo>
                  <a:lnTo>
                    <a:pt x="19" y="174"/>
                  </a:lnTo>
                  <a:lnTo>
                    <a:pt x="26" y="169"/>
                  </a:lnTo>
                  <a:lnTo>
                    <a:pt x="35" y="161"/>
                  </a:lnTo>
                  <a:lnTo>
                    <a:pt x="46" y="152"/>
                  </a:lnTo>
                  <a:lnTo>
                    <a:pt x="56" y="147"/>
                  </a:lnTo>
                  <a:lnTo>
                    <a:pt x="61" y="144"/>
                  </a:lnTo>
                  <a:lnTo>
                    <a:pt x="79" y="144"/>
                  </a:lnTo>
                  <a:lnTo>
                    <a:pt x="89" y="141"/>
                  </a:lnTo>
                  <a:lnTo>
                    <a:pt x="94" y="139"/>
                  </a:lnTo>
                  <a:lnTo>
                    <a:pt x="111" y="136"/>
                  </a:lnTo>
                  <a:lnTo>
                    <a:pt x="116" y="135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6" y="113"/>
                  </a:lnTo>
                  <a:lnTo>
                    <a:pt x="116" y="87"/>
                  </a:lnTo>
                  <a:lnTo>
                    <a:pt x="117" y="80"/>
                  </a:lnTo>
                  <a:lnTo>
                    <a:pt x="122" y="78"/>
                  </a:lnTo>
                  <a:lnTo>
                    <a:pt x="130" y="78"/>
                  </a:lnTo>
                  <a:lnTo>
                    <a:pt x="138" y="81"/>
                  </a:lnTo>
                  <a:lnTo>
                    <a:pt x="146" y="82"/>
                  </a:lnTo>
                  <a:lnTo>
                    <a:pt x="153" y="84"/>
                  </a:lnTo>
                  <a:lnTo>
                    <a:pt x="157" y="82"/>
                  </a:lnTo>
                  <a:lnTo>
                    <a:pt x="160" y="76"/>
                  </a:lnTo>
                  <a:lnTo>
                    <a:pt x="164" y="66"/>
                  </a:lnTo>
                  <a:lnTo>
                    <a:pt x="168" y="58"/>
                  </a:lnTo>
                  <a:lnTo>
                    <a:pt x="172" y="52"/>
                  </a:lnTo>
                  <a:lnTo>
                    <a:pt x="178" y="48"/>
                  </a:lnTo>
                  <a:lnTo>
                    <a:pt x="182" y="45"/>
                  </a:lnTo>
                  <a:lnTo>
                    <a:pt x="187" y="45"/>
                  </a:lnTo>
                  <a:lnTo>
                    <a:pt x="194" y="52"/>
                  </a:lnTo>
                  <a:lnTo>
                    <a:pt x="201" y="61"/>
                  </a:lnTo>
                  <a:lnTo>
                    <a:pt x="208" y="65"/>
                  </a:lnTo>
                  <a:lnTo>
                    <a:pt x="213" y="63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1" y="47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8" y="36"/>
                  </a:lnTo>
                  <a:lnTo>
                    <a:pt x="231" y="33"/>
                  </a:lnTo>
                  <a:lnTo>
                    <a:pt x="232" y="29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6" y="17"/>
                  </a:lnTo>
                  <a:lnTo>
                    <a:pt x="245" y="28"/>
                  </a:lnTo>
                  <a:lnTo>
                    <a:pt x="249" y="32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3" y="21"/>
                  </a:lnTo>
                  <a:lnTo>
                    <a:pt x="256" y="15"/>
                  </a:lnTo>
                  <a:lnTo>
                    <a:pt x="258" y="13"/>
                  </a:lnTo>
                  <a:lnTo>
                    <a:pt x="261" y="13"/>
                  </a:lnTo>
                  <a:lnTo>
                    <a:pt x="267" y="18"/>
                  </a:lnTo>
                  <a:lnTo>
                    <a:pt x="269" y="19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9" y="24"/>
                  </a:lnTo>
                  <a:lnTo>
                    <a:pt x="288" y="22"/>
                  </a:lnTo>
                  <a:lnTo>
                    <a:pt x="308" y="22"/>
                  </a:lnTo>
                  <a:lnTo>
                    <a:pt x="313" y="26"/>
                  </a:lnTo>
                  <a:lnTo>
                    <a:pt x="313" y="33"/>
                  </a:lnTo>
                  <a:lnTo>
                    <a:pt x="305" y="52"/>
                  </a:lnTo>
                  <a:lnTo>
                    <a:pt x="303" y="62"/>
                  </a:lnTo>
                  <a:lnTo>
                    <a:pt x="305" y="69"/>
                  </a:lnTo>
                  <a:lnTo>
                    <a:pt x="314" y="76"/>
                  </a:lnTo>
                  <a:lnTo>
                    <a:pt x="327" y="84"/>
                  </a:lnTo>
                  <a:lnTo>
                    <a:pt x="338" y="91"/>
                  </a:lnTo>
                  <a:lnTo>
                    <a:pt x="351" y="102"/>
                  </a:lnTo>
                  <a:lnTo>
                    <a:pt x="358" y="106"/>
                  </a:lnTo>
                  <a:lnTo>
                    <a:pt x="364" y="106"/>
                  </a:lnTo>
                  <a:lnTo>
                    <a:pt x="368" y="100"/>
                  </a:lnTo>
                  <a:lnTo>
                    <a:pt x="372" y="88"/>
                  </a:lnTo>
                  <a:lnTo>
                    <a:pt x="376" y="74"/>
                  </a:lnTo>
                  <a:lnTo>
                    <a:pt x="379" y="61"/>
                  </a:lnTo>
                  <a:lnTo>
                    <a:pt x="373" y="41"/>
                  </a:lnTo>
                  <a:lnTo>
                    <a:pt x="373" y="28"/>
                  </a:lnTo>
                  <a:lnTo>
                    <a:pt x="376" y="15"/>
                  </a:lnTo>
                  <a:lnTo>
                    <a:pt x="379" y="4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995658D2-C94B-4DB8-B4F1-BC5099841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8024" y="4710204"/>
              <a:ext cx="64478" cy="5615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28" y="9"/>
                </a:cxn>
                <a:cxn ang="0">
                  <a:pos x="23" y="18"/>
                </a:cxn>
                <a:cxn ang="0">
                  <a:pos x="15" y="23"/>
                </a:cxn>
                <a:cxn ang="0">
                  <a:pos x="8" y="27"/>
                </a:cxn>
                <a:cxn ang="0">
                  <a:pos x="0" y="26"/>
                </a:cxn>
                <a:cxn ang="0">
                  <a:pos x="1" y="23"/>
                </a:cxn>
                <a:cxn ang="0">
                  <a:pos x="5" y="18"/>
                </a:cxn>
                <a:cxn ang="0">
                  <a:pos x="11" y="11"/>
                </a:cxn>
                <a:cxn ang="0">
                  <a:pos x="16" y="5"/>
                </a:cxn>
                <a:cxn ang="0">
                  <a:pos x="23" y="0"/>
                </a:cxn>
              </a:cxnLst>
              <a:rect l="0" t="0" r="r" b="b"/>
              <a:pathLst>
                <a:path w="31" h="27">
                  <a:moveTo>
                    <a:pt x="23" y="0"/>
                  </a:moveTo>
                  <a:lnTo>
                    <a:pt x="28" y="0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8"/>
                  </a:lnTo>
                  <a:lnTo>
                    <a:pt x="15" y="23"/>
                  </a:lnTo>
                  <a:lnTo>
                    <a:pt x="8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8"/>
                  </a:lnTo>
                  <a:lnTo>
                    <a:pt x="11" y="11"/>
                  </a:lnTo>
                  <a:lnTo>
                    <a:pt x="16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BF145321-8B34-4943-93EB-EF2AA7509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6526" y="4851640"/>
              <a:ext cx="66557" cy="60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21" y="6"/>
                </a:cxn>
                <a:cxn ang="0">
                  <a:pos x="28" y="11"/>
                </a:cxn>
                <a:cxn ang="0">
                  <a:pos x="30" y="17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2" y="29"/>
                </a:cxn>
                <a:cxn ang="0">
                  <a:pos x="15" y="25"/>
                </a:cxn>
                <a:cxn ang="0">
                  <a:pos x="10" y="17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2" h="29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21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10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9F0330E7-2118-4BD8-8024-25D5603B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8299" y="4034226"/>
              <a:ext cx="299506" cy="36814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0"/>
                </a:cxn>
                <a:cxn ang="0">
                  <a:pos x="21" y="4"/>
                </a:cxn>
                <a:cxn ang="0">
                  <a:pos x="30" y="11"/>
                </a:cxn>
                <a:cxn ang="0">
                  <a:pos x="41" y="21"/>
                </a:cxn>
                <a:cxn ang="0">
                  <a:pos x="54" y="32"/>
                </a:cxn>
                <a:cxn ang="0">
                  <a:pos x="67" y="47"/>
                </a:cxn>
                <a:cxn ang="0">
                  <a:pos x="80" y="60"/>
                </a:cxn>
                <a:cxn ang="0">
                  <a:pos x="93" y="71"/>
                </a:cxn>
                <a:cxn ang="0">
                  <a:pos x="105" y="82"/>
                </a:cxn>
                <a:cxn ang="0">
                  <a:pos x="115" y="92"/>
                </a:cxn>
                <a:cxn ang="0">
                  <a:pos x="123" y="101"/>
                </a:cxn>
                <a:cxn ang="0">
                  <a:pos x="129" y="108"/>
                </a:cxn>
                <a:cxn ang="0">
                  <a:pos x="136" y="111"/>
                </a:cxn>
                <a:cxn ang="0">
                  <a:pos x="138" y="111"/>
                </a:cxn>
                <a:cxn ang="0">
                  <a:pos x="141" y="112"/>
                </a:cxn>
                <a:cxn ang="0">
                  <a:pos x="144" y="118"/>
                </a:cxn>
                <a:cxn ang="0">
                  <a:pos x="144" y="122"/>
                </a:cxn>
                <a:cxn ang="0">
                  <a:pos x="142" y="125"/>
                </a:cxn>
                <a:cxn ang="0">
                  <a:pos x="141" y="129"/>
                </a:cxn>
                <a:cxn ang="0">
                  <a:pos x="137" y="138"/>
                </a:cxn>
                <a:cxn ang="0">
                  <a:pos x="134" y="152"/>
                </a:cxn>
                <a:cxn ang="0">
                  <a:pos x="133" y="167"/>
                </a:cxn>
                <a:cxn ang="0">
                  <a:pos x="133" y="171"/>
                </a:cxn>
                <a:cxn ang="0">
                  <a:pos x="130" y="177"/>
                </a:cxn>
                <a:cxn ang="0">
                  <a:pos x="127" y="177"/>
                </a:cxn>
                <a:cxn ang="0">
                  <a:pos x="125" y="175"/>
                </a:cxn>
                <a:cxn ang="0">
                  <a:pos x="121" y="171"/>
                </a:cxn>
                <a:cxn ang="0">
                  <a:pos x="119" y="167"/>
                </a:cxn>
                <a:cxn ang="0">
                  <a:pos x="114" y="162"/>
                </a:cxn>
                <a:cxn ang="0">
                  <a:pos x="103" y="156"/>
                </a:cxn>
                <a:cxn ang="0">
                  <a:pos x="90" y="152"/>
                </a:cxn>
                <a:cxn ang="0">
                  <a:pos x="80" y="148"/>
                </a:cxn>
                <a:cxn ang="0">
                  <a:pos x="73" y="144"/>
                </a:cxn>
                <a:cxn ang="0">
                  <a:pos x="69" y="137"/>
                </a:cxn>
                <a:cxn ang="0">
                  <a:pos x="64" y="123"/>
                </a:cxn>
                <a:cxn ang="0">
                  <a:pos x="62" y="107"/>
                </a:cxn>
                <a:cxn ang="0">
                  <a:pos x="59" y="92"/>
                </a:cxn>
                <a:cxn ang="0">
                  <a:pos x="58" y="81"/>
                </a:cxn>
                <a:cxn ang="0">
                  <a:pos x="55" y="73"/>
                </a:cxn>
                <a:cxn ang="0">
                  <a:pos x="49" y="63"/>
                </a:cxn>
                <a:cxn ang="0">
                  <a:pos x="43" y="54"/>
                </a:cxn>
                <a:cxn ang="0">
                  <a:pos x="36" y="45"/>
                </a:cxn>
                <a:cxn ang="0">
                  <a:pos x="29" y="38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44" h="177">
                  <a:moveTo>
                    <a:pt x="3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41" y="21"/>
                  </a:lnTo>
                  <a:lnTo>
                    <a:pt x="54" y="32"/>
                  </a:lnTo>
                  <a:lnTo>
                    <a:pt x="67" y="47"/>
                  </a:lnTo>
                  <a:lnTo>
                    <a:pt x="80" y="60"/>
                  </a:lnTo>
                  <a:lnTo>
                    <a:pt x="93" y="71"/>
                  </a:lnTo>
                  <a:lnTo>
                    <a:pt x="105" y="82"/>
                  </a:lnTo>
                  <a:lnTo>
                    <a:pt x="115" y="92"/>
                  </a:lnTo>
                  <a:lnTo>
                    <a:pt x="123" y="101"/>
                  </a:lnTo>
                  <a:lnTo>
                    <a:pt x="129" y="108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1" y="112"/>
                  </a:lnTo>
                  <a:lnTo>
                    <a:pt x="144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9"/>
                  </a:lnTo>
                  <a:lnTo>
                    <a:pt x="137" y="138"/>
                  </a:lnTo>
                  <a:lnTo>
                    <a:pt x="134" y="152"/>
                  </a:lnTo>
                  <a:lnTo>
                    <a:pt x="133" y="167"/>
                  </a:lnTo>
                  <a:lnTo>
                    <a:pt x="133" y="171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1" y="171"/>
                  </a:lnTo>
                  <a:lnTo>
                    <a:pt x="119" y="167"/>
                  </a:lnTo>
                  <a:lnTo>
                    <a:pt x="114" y="162"/>
                  </a:lnTo>
                  <a:lnTo>
                    <a:pt x="103" y="156"/>
                  </a:lnTo>
                  <a:lnTo>
                    <a:pt x="90" y="152"/>
                  </a:lnTo>
                  <a:lnTo>
                    <a:pt x="80" y="148"/>
                  </a:lnTo>
                  <a:lnTo>
                    <a:pt x="73" y="144"/>
                  </a:lnTo>
                  <a:lnTo>
                    <a:pt x="69" y="137"/>
                  </a:lnTo>
                  <a:lnTo>
                    <a:pt x="64" y="123"/>
                  </a:lnTo>
                  <a:lnTo>
                    <a:pt x="62" y="107"/>
                  </a:lnTo>
                  <a:lnTo>
                    <a:pt x="59" y="92"/>
                  </a:lnTo>
                  <a:lnTo>
                    <a:pt x="58" y="81"/>
                  </a:lnTo>
                  <a:lnTo>
                    <a:pt x="55" y="73"/>
                  </a:lnTo>
                  <a:lnTo>
                    <a:pt x="49" y="63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29" y="38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EB43E464-42EE-4184-ABB9-42D552C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7331" y="3892791"/>
              <a:ext cx="174712" cy="2870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"/>
                </a:cxn>
                <a:cxn ang="0">
                  <a:pos x="14" y="6"/>
                </a:cxn>
                <a:cxn ang="0">
                  <a:pos x="28" y="23"/>
                </a:cxn>
                <a:cxn ang="0">
                  <a:pos x="32" y="30"/>
                </a:cxn>
                <a:cxn ang="0">
                  <a:pos x="37" y="38"/>
                </a:cxn>
                <a:cxn ang="0">
                  <a:pos x="46" y="46"/>
                </a:cxn>
                <a:cxn ang="0">
                  <a:pos x="54" y="58"/>
                </a:cxn>
                <a:cxn ang="0">
                  <a:pos x="61" y="74"/>
                </a:cxn>
                <a:cxn ang="0">
                  <a:pos x="66" y="87"/>
                </a:cxn>
                <a:cxn ang="0">
                  <a:pos x="72" y="106"/>
                </a:cxn>
                <a:cxn ang="0">
                  <a:pos x="83" y="126"/>
                </a:cxn>
                <a:cxn ang="0">
                  <a:pos x="84" y="128"/>
                </a:cxn>
                <a:cxn ang="0">
                  <a:pos x="80" y="137"/>
                </a:cxn>
                <a:cxn ang="0">
                  <a:pos x="76" y="138"/>
                </a:cxn>
                <a:cxn ang="0">
                  <a:pos x="70" y="135"/>
                </a:cxn>
                <a:cxn ang="0">
                  <a:pos x="63" y="130"/>
                </a:cxn>
                <a:cxn ang="0">
                  <a:pos x="55" y="122"/>
                </a:cxn>
                <a:cxn ang="0">
                  <a:pos x="47" y="115"/>
                </a:cxn>
                <a:cxn ang="0">
                  <a:pos x="42" y="108"/>
                </a:cxn>
                <a:cxn ang="0">
                  <a:pos x="37" y="98"/>
                </a:cxn>
                <a:cxn ang="0">
                  <a:pos x="32" y="85"/>
                </a:cxn>
                <a:cxn ang="0">
                  <a:pos x="26" y="69"/>
                </a:cxn>
                <a:cxn ang="0">
                  <a:pos x="21" y="53"/>
                </a:cxn>
                <a:cxn ang="0">
                  <a:pos x="17" y="42"/>
                </a:cxn>
                <a:cxn ang="0">
                  <a:pos x="14" y="35"/>
                </a:cxn>
                <a:cxn ang="0">
                  <a:pos x="6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84" h="138">
                  <a:moveTo>
                    <a:pt x="7" y="0"/>
                  </a:moveTo>
                  <a:lnTo>
                    <a:pt x="9" y="2"/>
                  </a:lnTo>
                  <a:lnTo>
                    <a:pt x="14" y="6"/>
                  </a:lnTo>
                  <a:lnTo>
                    <a:pt x="28" y="23"/>
                  </a:lnTo>
                  <a:lnTo>
                    <a:pt x="32" y="30"/>
                  </a:lnTo>
                  <a:lnTo>
                    <a:pt x="37" y="38"/>
                  </a:lnTo>
                  <a:lnTo>
                    <a:pt x="46" y="46"/>
                  </a:lnTo>
                  <a:lnTo>
                    <a:pt x="54" y="58"/>
                  </a:lnTo>
                  <a:lnTo>
                    <a:pt x="61" y="74"/>
                  </a:lnTo>
                  <a:lnTo>
                    <a:pt x="66" y="87"/>
                  </a:lnTo>
                  <a:lnTo>
                    <a:pt x="72" y="106"/>
                  </a:lnTo>
                  <a:lnTo>
                    <a:pt x="83" y="126"/>
                  </a:lnTo>
                  <a:lnTo>
                    <a:pt x="84" y="128"/>
                  </a:lnTo>
                  <a:lnTo>
                    <a:pt x="80" y="137"/>
                  </a:lnTo>
                  <a:lnTo>
                    <a:pt x="76" y="138"/>
                  </a:lnTo>
                  <a:lnTo>
                    <a:pt x="70" y="135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47" y="115"/>
                  </a:lnTo>
                  <a:lnTo>
                    <a:pt x="42" y="108"/>
                  </a:lnTo>
                  <a:lnTo>
                    <a:pt x="37" y="98"/>
                  </a:lnTo>
                  <a:lnTo>
                    <a:pt x="32" y="85"/>
                  </a:lnTo>
                  <a:lnTo>
                    <a:pt x="26" y="69"/>
                  </a:lnTo>
                  <a:lnTo>
                    <a:pt x="21" y="53"/>
                  </a:lnTo>
                  <a:lnTo>
                    <a:pt x="17" y="42"/>
                  </a:lnTo>
                  <a:lnTo>
                    <a:pt x="14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96004B29-66DA-4A23-B73B-2EEBFE0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4923" y="4385735"/>
              <a:ext cx="239188" cy="894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8" y="8"/>
                </a:cxn>
                <a:cxn ang="0">
                  <a:pos x="22" y="12"/>
                </a:cxn>
                <a:cxn ang="0">
                  <a:pos x="38" y="15"/>
                </a:cxn>
                <a:cxn ang="0">
                  <a:pos x="48" y="17"/>
                </a:cxn>
                <a:cxn ang="0">
                  <a:pos x="52" y="22"/>
                </a:cxn>
                <a:cxn ang="0">
                  <a:pos x="53" y="20"/>
                </a:cxn>
                <a:cxn ang="0">
                  <a:pos x="57" y="17"/>
                </a:cxn>
                <a:cxn ang="0">
                  <a:pos x="65" y="15"/>
                </a:cxn>
                <a:cxn ang="0">
                  <a:pos x="68" y="16"/>
                </a:cxn>
                <a:cxn ang="0">
                  <a:pos x="75" y="17"/>
                </a:cxn>
                <a:cxn ang="0">
                  <a:pos x="91" y="20"/>
                </a:cxn>
                <a:cxn ang="0">
                  <a:pos x="97" y="22"/>
                </a:cxn>
                <a:cxn ang="0">
                  <a:pos x="100" y="23"/>
                </a:cxn>
                <a:cxn ang="0">
                  <a:pos x="104" y="24"/>
                </a:cxn>
                <a:cxn ang="0">
                  <a:pos x="106" y="27"/>
                </a:cxn>
                <a:cxn ang="0">
                  <a:pos x="111" y="30"/>
                </a:cxn>
                <a:cxn ang="0">
                  <a:pos x="113" y="34"/>
                </a:cxn>
                <a:cxn ang="0">
                  <a:pos x="115" y="38"/>
                </a:cxn>
                <a:cxn ang="0">
                  <a:pos x="115" y="41"/>
                </a:cxn>
                <a:cxn ang="0">
                  <a:pos x="112" y="43"/>
                </a:cxn>
                <a:cxn ang="0">
                  <a:pos x="106" y="43"/>
                </a:cxn>
                <a:cxn ang="0">
                  <a:pos x="98" y="42"/>
                </a:cxn>
                <a:cxn ang="0">
                  <a:pos x="89" y="41"/>
                </a:cxn>
                <a:cxn ang="0">
                  <a:pos x="70" y="41"/>
                </a:cxn>
                <a:cxn ang="0">
                  <a:pos x="63" y="37"/>
                </a:cxn>
                <a:cxn ang="0">
                  <a:pos x="55" y="30"/>
                </a:cxn>
                <a:cxn ang="0">
                  <a:pos x="53" y="28"/>
                </a:cxn>
                <a:cxn ang="0">
                  <a:pos x="52" y="26"/>
                </a:cxn>
                <a:cxn ang="0">
                  <a:pos x="49" y="27"/>
                </a:cxn>
                <a:cxn ang="0">
                  <a:pos x="45" y="28"/>
                </a:cxn>
                <a:cxn ang="0">
                  <a:pos x="34" y="31"/>
                </a:cxn>
                <a:cxn ang="0">
                  <a:pos x="23" y="31"/>
                </a:cxn>
                <a:cxn ang="0">
                  <a:pos x="14" y="30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1" y="19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15" h="43">
                  <a:moveTo>
                    <a:pt x="8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38" y="15"/>
                  </a:lnTo>
                  <a:lnTo>
                    <a:pt x="48" y="17"/>
                  </a:lnTo>
                  <a:lnTo>
                    <a:pt x="52" y="22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65" y="15"/>
                  </a:lnTo>
                  <a:lnTo>
                    <a:pt x="68" y="16"/>
                  </a:lnTo>
                  <a:lnTo>
                    <a:pt x="75" y="17"/>
                  </a:lnTo>
                  <a:lnTo>
                    <a:pt x="91" y="20"/>
                  </a:lnTo>
                  <a:lnTo>
                    <a:pt x="97" y="22"/>
                  </a:lnTo>
                  <a:lnTo>
                    <a:pt x="100" y="23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11" y="30"/>
                  </a:lnTo>
                  <a:lnTo>
                    <a:pt x="113" y="34"/>
                  </a:lnTo>
                  <a:lnTo>
                    <a:pt x="115" y="38"/>
                  </a:lnTo>
                  <a:lnTo>
                    <a:pt x="115" y="41"/>
                  </a:lnTo>
                  <a:lnTo>
                    <a:pt x="112" y="43"/>
                  </a:lnTo>
                  <a:lnTo>
                    <a:pt x="106" y="43"/>
                  </a:lnTo>
                  <a:lnTo>
                    <a:pt x="98" y="42"/>
                  </a:lnTo>
                  <a:lnTo>
                    <a:pt x="89" y="41"/>
                  </a:lnTo>
                  <a:lnTo>
                    <a:pt x="70" y="41"/>
                  </a:lnTo>
                  <a:lnTo>
                    <a:pt x="63" y="37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2" y="26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34" y="31"/>
                  </a:lnTo>
                  <a:lnTo>
                    <a:pt x="23" y="31"/>
                  </a:lnTo>
                  <a:lnTo>
                    <a:pt x="14" y="30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FAAB1208-8665-47BB-893A-5FDA20312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587" y="4489732"/>
              <a:ext cx="33278" cy="35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5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6" h="17">
                  <a:moveTo>
                    <a:pt x="2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A73F8BB0-85C7-4A5F-AA7D-F10B401E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9140" y="4450213"/>
              <a:ext cx="83196" cy="790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1"/>
                </a:cxn>
                <a:cxn ang="0">
                  <a:pos x="33" y="4"/>
                </a:cxn>
                <a:cxn ang="0">
                  <a:pos x="38" y="10"/>
                </a:cxn>
                <a:cxn ang="0">
                  <a:pos x="40" y="15"/>
                </a:cxn>
                <a:cxn ang="0">
                  <a:pos x="37" y="21"/>
                </a:cxn>
                <a:cxn ang="0">
                  <a:pos x="33" y="23"/>
                </a:cxn>
                <a:cxn ang="0">
                  <a:pos x="30" y="25"/>
                </a:cxn>
                <a:cxn ang="0">
                  <a:pos x="26" y="25"/>
                </a:cxn>
                <a:cxn ang="0">
                  <a:pos x="25" y="26"/>
                </a:cxn>
                <a:cxn ang="0">
                  <a:pos x="23" y="26"/>
                </a:cxn>
                <a:cxn ang="0">
                  <a:pos x="18" y="32"/>
                </a:cxn>
                <a:cxn ang="0">
                  <a:pos x="12" y="36"/>
                </a:cxn>
                <a:cxn ang="0">
                  <a:pos x="7" y="38"/>
                </a:cxn>
                <a:cxn ang="0">
                  <a:pos x="3" y="38"/>
                </a:cxn>
                <a:cxn ang="0">
                  <a:pos x="0" y="34"/>
                </a:cxn>
                <a:cxn ang="0">
                  <a:pos x="3" y="25"/>
                </a:cxn>
                <a:cxn ang="0">
                  <a:pos x="8" y="15"/>
                </a:cxn>
                <a:cxn ang="0">
                  <a:pos x="17" y="4"/>
                </a:cxn>
                <a:cxn ang="0">
                  <a:pos x="22" y="0"/>
                </a:cxn>
              </a:cxnLst>
              <a:rect l="0" t="0" r="r" b="b"/>
              <a:pathLst>
                <a:path w="40" h="38">
                  <a:moveTo>
                    <a:pt x="22" y="0"/>
                  </a:moveTo>
                  <a:lnTo>
                    <a:pt x="28" y="1"/>
                  </a:lnTo>
                  <a:lnTo>
                    <a:pt x="33" y="4"/>
                  </a:lnTo>
                  <a:lnTo>
                    <a:pt x="38" y="10"/>
                  </a:lnTo>
                  <a:lnTo>
                    <a:pt x="40" y="15"/>
                  </a:lnTo>
                  <a:lnTo>
                    <a:pt x="37" y="21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18" y="32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8" y="15"/>
                  </a:lnTo>
                  <a:lnTo>
                    <a:pt x="17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AEB29B7D-8087-47BE-84EF-CFDE76E94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2267" y="4225580"/>
              <a:ext cx="124794" cy="1476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3" y="4"/>
                </a:cxn>
                <a:cxn ang="0">
                  <a:pos x="30" y="4"/>
                </a:cxn>
                <a:cxn ang="0">
                  <a:pos x="37" y="3"/>
                </a:cxn>
                <a:cxn ang="0">
                  <a:pos x="54" y="3"/>
                </a:cxn>
                <a:cxn ang="0">
                  <a:pos x="60" y="7"/>
                </a:cxn>
                <a:cxn ang="0">
                  <a:pos x="60" y="14"/>
                </a:cxn>
                <a:cxn ang="0">
                  <a:pos x="57" y="16"/>
                </a:cxn>
                <a:cxn ang="0">
                  <a:pos x="53" y="18"/>
                </a:cxn>
                <a:cxn ang="0">
                  <a:pos x="48" y="19"/>
                </a:cxn>
                <a:cxn ang="0">
                  <a:pos x="34" y="19"/>
                </a:cxn>
                <a:cxn ang="0">
                  <a:pos x="34" y="20"/>
                </a:cxn>
                <a:cxn ang="0">
                  <a:pos x="35" y="23"/>
                </a:cxn>
                <a:cxn ang="0">
                  <a:pos x="42" y="30"/>
                </a:cxn>
                <a:cxn ang="0">
                  <a:pos x="46" y="33"/>
                </a:cxn>
                <a:cxn ang="0">
                  <a:pos x="52" y="40"/>
                </a:cxn>
                <a:cxn ang="0">
                  <a:pos x="56" y="49"/>
                </a:cxn>
                <a:cxn ang="0">
                  <a:pos x="58" y="60"/>
                </a:cxn>
                <a:cxn ang="0">
                  <a:pos x="60" y="68"/>
                </a:cxn>
                <a:cxn ang="0">
                  <a:pos x="60" y="71"/>
                </a:cxn>
                <a:cxn ang="0">
                  <a:pos x="57" y="71"/>
                </a:cxn>
                <a:cxn ang="0">
                  <a:pos x="52" y="70"/>
                </a:cxn>
                <a:cxn ang="0">
                  <a:pos x="45" y="67"/>
                </a:cxn>
                <a:cxn ang="0">
                  <a:pos x="38" y="60"/>
                </a:cxn>
                <a:cxn ang="0">
                  <a:pos x="34" y="53"/>
                </a:cxn>
                <a:cxn ang="0">
                  <a:pos x="32" y="48"/>
                </a:cxn>
                <a:cxn ang="0">
                  <a:pos x="32" y="42"/>
                </a:cxn>
                <a:cxn ang="0">
                  <a:pos x="31" y="37"/>
                </a:cxn>
                <a:cxn ang="0">
                  <a:pos x="28" y="36"/>
                </a:cxn>
                <a:cxn ang="0">
                  <a:pos x="24" y="37"/>
                </a:cxn>
                <a:cxn ang="0">
                  <a:pos x="19" y="42"/>
                </a:cxn>
                <a:cxn ang="0">
                  <a:pos x="12" y="46"/>
                </a:cxn>
                <a:cxn ang="0">
                  <a:pos x="6" y="51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2" y="30"/>
                </a:cxn>
                <a:cxn ang="0">
                  <a:pos x="5" y="20"/>
                </a:cxn>
                <a:cxn ang="0">
                  <a:pos x="6" y="14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1"/>
                </a:cxn>
                <a:cxn ang="0">
                  <a:pos x="13" y="0"/>
                </a:cxn>
              </a:cxnLst>
              <a:rect l="0" t="0" r="r" b="b"/>
              <a:pathLst>
                <a:path w="60" h="71">
                  <a:moveTo>
                    <a:pt x="13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7" y="3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0" y="14"/>
                  </a:lnTo>
                  <a:lnTo>
                    <a:pt x="57" y="16"/>
                  </a:lnTo>
                  <a:lnTo>
                    <a:pt x="53" y="18"/>
                  </a:lnTo>
                  <a:lnTo>
                    <a:pt x="48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5" y="23"/>
                  </a:lnTo>
                  <a:lnTo>
                    <a:pt x="42" y="30"/>
                  </a:lnTo>
                  <a:lnTo>
                    <a:pt x="46" y="33"/>
                  </a:lnTo>
                  <a:lnTo>
                    <a:pt x="52" y="40"/>
                  </a:lnTo>
                  <a:lnTo>
                    <a:pt x="56" y="49"/>
                  </a:lnTo>
                  <a:lnTo>
                    <a:pt x="58" y="60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2" y="70"/>
                  </a:lnTo>
                  <a:lnTo>
                    <a:pt x="45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32" y="48"/>
                  </a:lnTo>
                  <a:lnTo>
                    <a:pt x="32" y="42"/>
                  </a:lnTo>
                  <a:lnTo>
                    <a:pt x="31" y="37"/>
                  </a:lnTo>
                  <a:lnTo>
                    <a:pt x="28" y="36"/>
                  </a:lnTo>
                  <a:lnTo>
                    <a:pt x="24" y="37"/>
                  </a:lnTo>
                  <a:lnTo>
                    <a:pt x="19" y="42"/>
                  </a:lnTo>
                  <a:lnTo>
                    <a:pt x="12" y="46"/>
                  </a:lnTo>
                  <a:lnTo>
                    <a:pt x="6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A286EBDA-9ED4-4A8A-A205-E832D245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5545" y="4159022"/>
              <a:ext cx="137274" cy="4575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2"/>
                </a:cxn>
                <a:cxn ang="0">
                  <a:pos x="66" y="3"/>
                </a:cxn>
                <a:cxn ang="0">
                  <a:pos x="62" y="11"/>
                </a:cxn>
                <a:cxn ang="0">
                  <a:pos x="57" y="15"/>
                </a:cxn>
                <a:cxn ang="0">
                  <a:pos x="55" y="17"/>
                </a:cxn>
                <a:cxn ang="0">
                  <a:pos x="48" y="17"/>
                </a:cxn>
                <a:cxn ang="0">
                  <a:pos x="37" y="20"/>
                </a:cxn>
                <a:cxn ang="0">
                  <a:pos x="25" y="21"/>
                </a:cxn>
                <a:cxn ang="0">
                  <a:pos x="14" y="22"/>
                </a:cxn>
                <a:cxn ang="0">
                  <a:pos x="8" y="22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14" y="7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30" y="7"/>
                </a:cxn>
                <a:cxn ang="0">
                  <a:pos x="40" y="4"/>
                </a:cxn>
                <a:cxn ang="0">
                  <a:pos x="59" y="2"/>
                </a:cxn>
                <a:cxn ang="0">
                  <a:pos x="64" y="0"/>
                </a:cxn>
              </a:cxnLst>
              <a:rect l="0" t="0" r="r" b="b"/>
              <a:pathLst>
                <a:path w="66" h="22">
                  <a:moveTo>
                    <a:pt x="64" y="0"/>
                  </a:moveTo>
                  <a:lnTo>
                    <a:pt x="66" y="2"/>
                  </a:lnTo>
                  <a:lnTo>
                    <a:pt x="66" y="3"/>
                  </a:lnTo>
                  <a:lnTo>
                    <a:pt x="62" y="11"/>
                  </a:lnTo>
                  <a:lnTo>
                    <a:pt x="57" y="15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5" y="21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2" y="9"/>
                  </a:lnTo>
                  <a:lnTo>
                    <a:pt x="26" y="9"/>
                  </a:lnTo>
                  <a:lnTo>
                    <a:pt x="30" y="7"/>
                  </a:lnTo>
                  <a:lnTo>
                    <a:pt x="40" y="4"/>
                  </a:lnTo>
                  <a:lnTo>
                    <a:pt x="59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952D985C-F07C-4D80-9AA7-2B062A3F3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056" y="4134064"/>
              <a:ext cx="45758" cy="9775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2" y="6"/>
                </a:cxn>
                <a:cxn ang="0">
                  <a:pos x="21" y="15"/>
                </a:cxn>
                <a:cxn ang="0">
                  <a:pos x="20" y="26"/>
                </a:cxn>
                <a:cxn ang="0">
                  <a:pos x="15" y="37"/>
                </a:cxn>
                <a:cxn ang="0">
                  <a:pos x="10" y="44"/>
                </a:cxn>
                <a:cxn ang="0">
                  <a:pos x="5" y="47"/>
                </a:cxn>
                <a:cxn ang="0">
                  <a:pos x="0" y="43"/>
                </a:cxn>
                <a:cxn ang="0">
                  <a:pos x="0" y="34"/>
                </a:cxn>
                <a:cxn ang="0">
                  <a:pos x="2" y="25"/>
                </a:cxn>
                <a:cxn ang="0">
                  <a:pos x="10" y="6"/>
                </a:cxn>
                <a:cxn ang="0">
                  <a:pos x="15" y="0"/>
                </a:cxn>
              </a:cxnLst>
              <a:rect l="0" t="0" r="r" b="b"/>
              <a:pathLst>
                <a:path w="22" h="47">
                  <a:moveTo>
                    <a:pt x="15" y="0"/>
                  </a:moveTo>
                  <a:lnTo>
                    <a:pt x="20" y="0"/>
                  </a:lnTo>
                  <a:lnTo>
                    <a:pt x="22" y="6"/>
                  </a:lnTo>
                  <a:lnTo>
                    <a:pt x="21" y="15"/>
                  </a:lnTo>
                  <a:lnTo>
                    <a:pt x="20" y="26"/>
                  </a:lnTo>
                  <a:lnTo>
                    <a:pt x="15" y="37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10" y="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C3FE9FDC-3391-4F74-B7F0-E58C2EC1F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6435" y="3988467"/>
              <a:ext cx="259988" cy="33694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7"/>
                </a:cxn>
                <a:cxn ang="0">
                  <a:pos x="114" y="28"/>
                </a:cxn>
                <a:cxn ang="0">
                  <a:pos x="124" y="25"/>
                </a:cxn>
                <a:cxn ang="0">
                  <a:pos x="125" y="29"/>
                </a:cxn>
                <a:cxn ang="0">
                  <a:pos x="113" y="40"/>
                </a:cxn>
                <a:cxn ang="0">
                  <a:pos x="106" y="49"/>
                </a:cxn>
                <a:cxn ang="0">
                  <a:pos x="113" y="67"/>
                </a:cxn>
                <a:cxn ang="0">
                  <a:pos x="119" y="89"/>
                </a:cxn>
                <a:cxn ang="0">
                  <a:pos x="110" y="104"/>
                </a:cxn>
                <a:cxn ang="0">
                  <a:pos x="97" y="122"/>
                </a:cxn>
                <a:cxn ang="0">
                  <a:pos x="93" y="144"/>
                </a:cxn>
                <a:cxn ang="0">
                  <a:pos x="93" y="159"/>
                </a:cxn>
                <a:cxn ang="0">
                  <a:pos x="78" y="162"/>
                </a:cxn>
                <a:cxn ang="0">
                  <a:pos x="62" y="159"/>
                </a:cxn>
                <a:cxn ang="0">
                  <a:pos x="39" y="156"/>
                </a:cxn>
                <a:cxn ang="0">
                  <a:pos x="24" y="148"/>
                </a:cxn>
                <a:cxn ang="0">
                  <a:pos x="6" y="123"/>
                </a:cxn>
                <a:cxn ang="0">
                  <a:pos x="0" y="93"/>
                </a:cxn>
                <a:cxn ang="0">
                  <a:pos x="1" y="74"/>
                </a:cxn>
                <a:cxn ang="0">
                  <a:pos x="5" y="73"/>
                </a:cxn>
                <a:cxn ang="0">
                  <a:pos x="9" y="76"/>
                </a:cxn>
                <a:cxn ang="0">
                  <a:pos x="17" y="81"/>
                </a:cxn>
                <a:cxn ang="0">
                  <a:pos x="20" y="82"/>
                </a:cxn>
                <a:cxn ang="0">
                  <a:pos x="24" y="73"/>
                </a:cxn>
                <a:cxn ang="0">
                  <a:pos x="28" y="66"/>
                </a:cxn>
                <a:cxn ang="0">
                  <a:pos x="35" y="62"/>
                </a:cxn>
                <a:cxn ang="0">
                  <a:pos x="45" y="58"/>
                </a:cxn>
                <a:cxn ang="0">
                  <a:pos x="52" y="54"/>
                </a:cxn>
                <a:cxn ang="0">
                  <a:pos x="57" y="44"/>
                </a:cxn>
                <a:cxn ang="0">
                  <a:pos x="68" y="32"/>
                </a:cxn>
                <a:cxn ang="0">
                  <a:pos x="83" y="30"/>
                </a:cxn>
                <a:cxn ang="0">
                  <a:pos x="88" y="29"/>
                </a:cxn>
                <a:cxn ang="0">
                  <a:pos x="90" y="26"/>
                </a:cxn>
                <a:cxn ang="0">
                  <a:pos x="88" y="22"/>
                </a:cxn>
                <a:cxn ang="0">
                  <a:pos x="87" y="11"/>
                </a:cxn>
                <a:cxn ang="0">
                  <a:pos x="91" y="6"/>
                </a:cxn>
                <a:cxn ang="0">
                  <a:pos x="98" y="0"/>
                </a:cxn>
              </a:cxnLst>
              <a:rect l="0" t="0" r="r" b="b"/>
              <a:pathLst>
                <a:path w="125" h="162">
                  <a:moveTo>
                    <a:pt x="98" y="0"/>
                  </a:moveTo>
                  <a:lnTo>
                    <a:pt x="105" y="0"/>
                  </a:lnTo>
                  <a:lnTo>
                    <a:pt x="105" y="3"/>
                  </a:lnTo>
                  <a:lnTo>
                    <a:pt x="106" y="17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17" y="37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109" y="58"/>
                  </a:lnTo>
                  <a:lnTo>
                    <a:pt x="113" y="67"/>
                  </a:lnTo>
                  <a:lnTo>
                    <a:pt x="117" y="78"/>
                  </a:lnTo>
                  <a:lnTo>
                    <a:pt x="119" y="89"/>
                  </a:lnTo>
                  <a:lnTo>
                    <a:pt x="116" y="97"/>
                  </a:lnTo>
                  <a:lnTo>
                    <a:pt x="110" y="104"/>
                  </a:lnTo>
                  <a:lnTo>
                    <a:pt x="102" y="113"/>
                  </a:lnTo>
                  <a:lnTo>
                    <a:pt x="97" y="122"/>
                  </a:lnTo>
                  <a:lnTo>
                    <a:pt x="94" y="133"/>
                  </a:lnTo>
                  <a:lnTo>
                    <a:pt x="93" y="144"/>
                  </a:lnTo>
                  <a:lnTo>
                    <a:pt x="94" y="154"/>
                  </a:lnTo>
                  <a:lnTo>
                    <a:pt x="93" y="159"/>
                  </a:lnTo>
                  <a:lnTo>
                    <a:pt x="86" y="160"/>
                  </a:lnTo>
                  <a:lnTo>
                    <a:pt x="78" y="162"/>
                  </a:lnTo>
                  <a:lnTo>
                    <a:pt x="69" y="160"/>
                  </a:lnTo>
                  <a:lnTo>
                    <a:pt x="62" y="159"/>
                  </a:lnTo>
                  <a:lnTo>
                    <a:pt x="50" y="156"/>
                  </a:lnTo>
                  <a:lnTo>
                    <a:pt x="39" y="156"/>
                  </a:lnTo>
                  <a:lnTo>
                    <a:pt x="32" y="154"/>
                  </a:lnTo>
                  <a:lnTo>
                    <a:pt x="24" y="148"/>
                  </a:lnTo>
                  <a:lnTo>
                    <a:pt x="15" y="137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9" y="56"/>
                  </a:lnTo>
                  <a:lnTo>
                    <a:pt x="52" y="54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7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2992E545-3514-4D29-A23C-62C703C1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8906" y="3620318"/>
              <a:ext cx="131034" cy="24335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7" y="5"/>
                </a:cxn>
                <a:cxn ang="0">
                  <a:pos x="42" y="13"/>
                </a:cxn>
                <a:cxn ang="0">
                  <a:pos x="44" y="20"/>
                </a:cxn>
                <a:cxn ang="0">
                  <a:pos x="44" y="26"/>
                </a:cxn>
                <a:cxn ang="0">
                  <a:pos x="41" y="32"/>
                </a:cxn>
                <a:cxn ang="0">
                  <a:pos x="35" y="36"/>
                </a:cxn>
                <a:cxn ang="0">
                  <a:pos x="30" y="42"/>
                </a:cxn>
                <a:cxn ang="0">
                  <a:pos x="26" y="51"/>
                </a:cxn>
                <a:cxn ang="0">
                  <a:pos x="24" y="55"/>
                </a:cxn>
                <a:cxn ang="0">
                  <a:pos x="24" y="61"/>
                </a:cxn>
                <a:cxn ang="0">
                  <a:pos x="26" y="62"/>
                </a:cxn>
                <a:cxn ang="0">
                  <a:pos x="30" y="62"/>
                </a:cxn>
                <a:cxn ang="0">
                  <a:pos x="31" y="61"/>
                </a:cxn>
                <a:cxn ang="0">
                  <a:pos x="37" y="61"/>
                </a:cxn>
                <a:cxn ang="0">
                  <a:pos x="40" y="59"/>
                </a:cxn>
                <a:cxn ang="0">
                  <a:pos x="42" y="61"/>
                </a:cxn>
                <a:cxn ang="0">
                  <a:pos x="48" y="62"/>
                </a:cxn>
                <a:cxn ang="0">
                  <a:pos x="52" y="65"/>
                </a:cxn>
                <a:cxn ang="0">
                  <a:pos x="56" y="66"/>
                </a:cxn>
                <a:cxn ang="0">
                  <a:pos x="60" y="66"/>
                </a:cxn>
                <a:cxn ang="0">
                  <a:pos x="61" y="68"/>
                </a:cxn>
                <a:cxn ang="0">
                  <a:pos x="63" y="68"/>
                </a:cxn>
                <a:cxn ang="0">
                  <a:pos x="63" y="69"/>
                </a:cxn>
                <a:cxn ang="0">
                  <a:pos x="60" y="74"/>
                </a:cxn>
                <a:cxn ang="0">
                  <a:pos x="56" y="77"/>
                </a:cxn>
                <a:cxn ang="0">
                  <a:pos x="49" y="78"/>
                </a:cxn>
                <a:cxn ang="0">
                  <a:pos x="41" y="80"/>
                </a:cxn>
                <a:cxn ang="0">
                  <a:pos x="34" y="85"/>
                </a:cxn>
                <a:cxn ang="0">
                  <a:pos x="30" y="91"/>
                </a:cxn>
                <a:cxn ang="0">
                  <a:pos x="24" y="98"/>
                </a:cxn>
                <a:cxn ang="0">
                  <a:pos x="11" y="111"/>
                </a:cxn>
                <a:cxn ang="0">
                  <a:pos x="5" y="115"/>
                </a:cxn>
                <a:cxn ang="0">
                  <a:pos x="1" y="117"/>
                </a:cxn>
                <a:cxn ang="0">
                  <a:pos x="1" y="114"/>
                </a:cxn>
                <a:cxn ang="0">
                  <a:pos x="5" y="106"/>
                </a:cxn>
                <a:cxn ang="0">
                  <a:pos x="11" y="98"/>
                </a:cxn>
                <a:cxn ang="0">
                  <a:pos x="24" y="84"/>
                </a:cxn>
                <a:cxn ang="0">
                  <a:pos x="24" y="80"/>
                </a:cxn>
                <a:cxn ang="0">
                  <a:pos x="20" y="74"/>
                </a:cxn>
                <a:cxn ang="0">
                  <a:pos x="14" y="68"/>
                </a:cxn>
                <a:cxn ang="0">
                  <a:pos x="7" y="59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7"/>
                </a:cxn>
                <a:cxn ang="0">
                  <a:pos x="5" y="32"/>
                </a:cxn>
                <a:cxn ang="0">
                  <a:pos x="11" y="28"/>
                </a:cxn>
                <a:cxn ang="0">
                  <a:pos x="18" y="22"/>
                </a:cxn>
                <a:cxn ang="0">
                  <a:pos x="22" y="17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4" y="2"/>
                </a:cxn>
                <a:cxn ang="0">
                  <a:pos x="27" y="0"/>
                </a:cxn>
              </a:cxnLst>
              <a:rect l="0" t="0" r="r" b="b"/>
              <a:pathLst>
                <a:path w="63" h="117">
                  <a:moveTo>
                    <a:pt x="27" y="0"/>
                  </a:moveTo>
                  <a:lnTo>
                    <a:pt x="29" y="0"/>
                  </a:lnTo>
                  <a:lnTo>
                    <a:pt x="37" y="5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4" y="26"/>
                  </a:lnTo>
                  <a:lnTo>
                    <a:pt x="41" y="32"/>
                  </a:lnTo>
                  <a:lnTo>
                    <a:pt x="35" y="36"/>
                  </a:lnTo>
                  <a:lnTo>
                    <a:pt x="30" y="42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8" y="62"/>
                  </a:lnTo>
                  <a:lnTo>
                    <a:pt x="52" y="65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3" y="69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49" y="78"/>
                  </a:lnTo>
                  <a:lnTo>
                    <a:pt x="41" y="80"/>
                  </a:lnTo>
                  <a:lnTo>
                    <a:pt x="34" y="85"/>
                  </a:lnTo>
                  <a:lnTo>
                    <a:pt x="30" y="91"/>
                  </a:lnTo>
                  <a:lnTo>
                    <a:pt x="24" y="98"/>
                  </a:lnTo>
                  <a:lnTo>
                    <a:pt x="11" y="111"/>
                  </a:lnTo>
                  <a:lnTo>
                    <a:pt x="5" y="115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5" y="106"/>
                  </a:lnTo>
                  <a:lnTo>
                    <a:pt x="11" y="98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20" y="74"/>
                  </a:lnTo>
                  <a:lnTo>
                    <a:pt x="14" y="68"/>
                  </a:lnTo>
                  <a:lnTo>
                    <a:pt x="7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5" y="32"/>
                  </a:lnTo>
                  <a:lnTo>
                    <a:pt x="11" y="28"/>
                  </a:lnTo>
                  <a:lnTo>
                    <a:pt x="18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4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5F8D73DC-AB40-4C08-8265-9FCCDC03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303" y="3851190"/>
              <a:ext cx="68637" cy="5199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29" y="25"/>
                </a:cxn>
                <a:cxn ang="0">
                  <a:pos x="22" y="25"/>
                </a:cxn>
                <a:cxn ang="0">
                  <a:pos x="14" y="24"/>
                </a:cxn>
                <a:cxn ang="0">
                  <a:pos x="5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33" h="25">
                  <a:moveTo>
                    <a:pt x="7" y="0"/>
                  </a:moveTo>
                  <a:lnTo>
                    <a:pt x="15" y="0"/>
                  </a:lnTo>
                  <a:lnTo>
                    <a:pt x="29" y="14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9" y="25"/>
                  </a:lnTo>
                  <a:lnTo>
                    <a:pt x="22" y="25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9B98AA6B-1FB1-4405-B4D2-0FDABC9D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939" y="3811672"/>
              <a:ext cx="47838" cy="519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20" y="7"/>
                </a:cxn>
                <a:cxn ang="0">
                  <a:pos x="23" y="13"/>
                </a:cxn>
                <a:cxn ang="0">
                  <a:pos x="22" y="18"/>
                </a:cxn>
                <a:cxn ang="0">
                  <a:pos x="18" y="22"/>
                </a:cxn>
                <a:cxn ang="0">
                  <a:pos x="9" y="25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23" h="25">
                  <a:moveTo>
                    <a:pt x="9" y="0"/>
                  </a:moveTo>
                  <a:lnTo>
                    <a:pt x="16" y="3"/>
                  </a:lnTo>
                  <a:lnTo>
                    <a:pt x="20" y="7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9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CB17AD36-4C9C-4B84-B5AB-A2E50EEE1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88" y="3909428"/>
              <a:ext cx="139354" cy="10815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7"/>
                </a:cxn>
                <a:cxn ang="0">
                  <a:pos x="63" y="15"/>
                </a:cxn>
                <a:cxn ang="0">
                  <a:pos x="67" y="22"/>
                </a:cxn>
                <a:cxn ang="0">
                  <a:pos x="67" y="30"/>
                </a:cxn>
                <a:cxn ang="0">
                  <a:pos x="63" y="38"/>
                </a:cxn>
                <a:cxn ang="0">
                  <a:pos x="56" y="46"/>
                </a:cxn>
                <a:cxn ang="0">
                  <a:pos x="48" y="50"/>
                </a:cxn>
                <a:cxn ang="0">
                  <a:pos x="44" y="52"/>
                </a:cxn>
                <a:cxn ang="0">
                  <a:pos x="39" y="52"/>
                </a:cxn>
                <a:cxn ang="0">
                  <a:pos x="38" y="50"/>
                </a:cxn>
                <a:cxn ang="0">
                  <a:pos x="35" y="49"/>
                </a:cxn>
                <a:cxn ang="0">
                  <a:pos x="34" y="45"/>
                </a:cxn>
                <a:cxn ang="0">
                  <a:pos x="31" y="41"/>
                </a:cxn>
                <a:cxn ang="0">
                  <a:pos x="27" y="35"/>
                </a:cxn>
                <a:cxn ang="0">
                  <a:pos x="11" y="33"/>
                </a:cxn>
                <a:cxn ang="0">
                  <a:pos x="4" y="33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9" y="15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5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42" y="11"/>
                </a:cxn>
                <a:cxn ang="0">
                  <a:pos x="49" y="0"/>
                </a:cxn>
              </a:cxnLst>
              <a:rect l="0" t="0" r="r" b="b"/>
              <a:pathLst>
                <a:path w="67" h="52">
                  <a:moveTo>
                    <a:pt x="49" y="0"/>
                  </a:moveTo>
                  <a:lnTo>
                    <a:pt x="56" y="7"/>
                  </a:lnTo>
                  <a:lnTo>
                    <a:pt x="63" y="15"/>
                  </a:lnTo>
                  <a:lnTo>
                    <a:pt x="67" y="22"/>
                  </a:lnTo>
                  <a:lnTo>
                    <a:pt x="67" y="30"/>
                  </a:lnTo>
                  <a:lnTo>
                    <a:pt x="63" y="38"/>
                  </a:lnTo>
                  <a:lnTo>
                    <a:pt x="56" y="46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8" y="50"/>
                  </a:lnTo>
                  <a:lnTo>
                    <a:pt x="35" y="49"/>
                  </a:lnTo>
                  <a:lnTo>
                    <a:pt x="34" y="45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9" y="15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2" y="1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AB32BCC4-D2E8-413C-A5DE-BE9139AAD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67" y="4204786"/>
              <a:ext cx="511656" cy="3390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4"/>
                </a:cxn>
                <a:cxn ang="0">
                  <a:pos x="30" y="13"/>
                </a:cxn>
                <a:cxn ang="0">
                  <a:pos x="52" y="17"/>
                </a:cxn>
                <a:cxn ang="0">
                  <a:pos x="64" y="25"/>
                </a:cxn>
                <a:cxn ang="0">
                  <a:pos x="66" y="22"/>
                </a:cxn>
                <a:cxn ang="0">
                  <a:pos x="81" y="18"/>
                </a:cxn>
                <a:cxn ang="0">
                  <a:pos x="111" y="21"/>
                </a:cxn>
                <a:cxn ang="0">
                  <a:pos x="137" y="35"/>
                </a:cxn>
                <a:cxn ang="0">
                  <a:pos x="160" y="47"/>
                </a:cxn>
                <a:cxn ang="0">
                  <a:pos x="178" y="59"/>
                </a:cxn>
                <a:cxn ang="0">
                  <a:pos x="189" y="74"/>
                </a:cxn>
                <a:cxn ang="0">
                  <a:pos x="196" y="80"/>
                </a:cxn>
                <a:cxn ang="0">
                  <a:pos x="202" y="84"/>
                </a:cxn>
                <a:cxn ang="0">
                  <a:pos x="208" y="92"/>
                </a:cxn>
                <a:cxn ang="0">
                  <a:pos x="216" y="111"/>
                </a:cxn>
                <a:cxn ang="0">
                  <a:pos x="231" y="126"/>
                </a:cxn>
                <a:cxn ang="0">
                  <a:pos x="242" y="143"/>
                </a:cxn>
                <a:cxn ang="0">
                  <a:pos x="246" y="161"/>
                </a:cxn>
                <a:cxn ang="0">
                  <a:pos x="237" y="162"/>
                </a:cxn>
                <a:cxn ang="0">
                  <a:pos x="217" y="152"/>
                </a:cxn>
                <a:cxn ang="0">
                  <a:pos x="200" y="133"/>
                </a:cxn>
                <a:cxn ang="0">
                  <a:pos x="193" y="117"/>
                </a:cxn>
                <a:cxn ang="0">
                  <a:pos x="172" y="117"/>
                </a:cxn>
                <a:cxn ang="0">
                  <a:pos x="163" y="128"/>
                </a:cxn>
                <a:cxn ang="0">
                  <a:pos x="150" y="147"/>
                </a:cxn>
                <a:cxn ang="0">
                  <a:pos x="135" y="148"/>
                </a:cxn>
                <a:cxn ang="0">
                  <a:pos x="124" y="130"/>
                </a:cxn>
                <a:cxn ang="0">
                  <a:pos x="118" y="122"/>
                </a:cxn>
                <a:cxn ang="0">
                  <a:pos x="94" y="124"/>
                </a:cxn>
                <a:cxn ang="0">
                  <a:pos x="93" y="118"/>
                </a:cxn>
                <a:cxn ang="0">
                  <a:pos x="103" y="110"/>
                </a:cxn>
                <a:cxn ang="0">
                  <a:pos x="109" y="109"/>
                </a:cxn>
                <a:cxn ang="0">
                  <a:pos x="105" y="98"/>
                </a:cxn>
                <a:cxn ang="0">
                  <a:pos x="97" y="88"/>
                </a:cxn>
                <a:cxn ang="0">
                  <a:pos x="89" y="80"/>
                </a:cxn>
                <a:cxn ang="0">
                  <a:pos x="67" y="70"/>
                </a:cxn>
                <a:cxn ang="0">
                  <a:pos x="56" y="69"/>
                </a:cxn>
                <a:cxn ang="0">
                  <a:pos x="51" y="65"/>
                </a:cxn>
                <a:cxn ang="0">
                  <a:pos x="47" y="58"/>
                </a:cxn>
                <a:cxn ang="0">
                  <a:pos x="29" y="61"/>
                </a:cxn>
                <a:cxn ang="0">
                  <a:pos x="19" y="58"/>
                </a:cxn>
                <a:cxn ang="0">
                  <a:pos x="29" y="36"/>
                </a:cxn>
                <a:cxn ang="0">
                  <a:pos x="33" y="30"/>
                </a:cxn>
                <a:cxn ang="0">
                  <a:pos x="32" y="28"/>
                </a:cxn>
                <a:cxn ang="0">
                  <a:pos x="25" y="25"/>
                </a:cxn>
                <a:cxn ang="0">
                  <a:pos x="12" y="22"/>
                </a:cxn>
                <a:cxn ang="0">
                  <a:pos x="3" y="19"/>
                </a:cxn>
                <a:cxn ang="0">
                  <a:pos x="0" y="15"/>
                </a:cxn>
                <a:cxn ang="0">
                  <a:pos x="15" y="2"/>
                </a:cxn>
              </a:cxnLst>
              <a:rect l="0" t="0" r="r" b="b"/>
              <a:pathLst>
                <a:path w="246" h="163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1" y="19"/>
                  </a:lnTo>
                  <a:lnTo>
                    <a:pt x="81" y="18"/>
                  </a:lnTo>
                  <a:lnTo>
                    <a:pt x="96" y="18"/>
                  </a:lnTo>
                  <a:lnTo>
                    <a:pt x="111" y="21"/>
                  </a:lnTo>
                  <a:lnTo>
                    <a:pt x="123" y="26"/>
                  </a:lnTo>
                  <a:lnTo>
                    <a:pt x="137" y="35"/>
                  </a:lnTo>
                  <a:lnTo>
                    <a:pt x="146" y="41"/>
                  </a:lnTo>
                  <a:lnTo>
                    <a:pt x="160" y="47"/>
                  </a:lnTo>
                  <a:lnTo>
                    <a:pt x="171" y="51"/>
                  </a:lnTo>
                  <a:lnTo>
                    <a:pt x="178" y="59"/>
                  </a:lnTo>
                  <a:lnTo>
                    <a:pt x="183" y="67"/>
                  </a:lnTo>
                  <a:lnTo>
                    <a:pt x="189" y="74"/>
                  </a:lnTo>
                  <a:lnTo>
                    <a:pt x="191" y="77"/>
                  </a:lnTo>
                  <a:lnTo>
                    <a:pt x="196" y="80"/>
                  </a:lnTo>
                  <a:lnTo>
                    <a:pt x="198" y="81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8" y="92"/>
                  </a:lnTo>
                  <a:lnTo>
                    <a:pt x="211" y="100"/>
                  </a:lnTo>
                  <a:lnTo>
                    <a:pt x="216" y="111"/>
                  </a:lnTo>
                  <a:lnTo>
                    <a:pt x="224" y="121"/>
                  </a:lnTo>
                  <a:lnTo>
                    <a:pt x="231" y="126"/>
                  </a:lnTo>
                  <a:lnTo>
                    <a:pt x="237" y="133"/>
                  </a:lnTo>
                  <a:lnTo>
                    <a:pt x="242" y="143"/>
                  </a:lnTo>
                  <a:lnTo>
                    <a:pt x="246" y="154"/>
                  </a:lnTo>
                  <a:lnTo>
                    <a:pt x="246" y="161"/>
                  </a:lnTo>
                  <a:lnTo>
                    <a:pt x="243" y="163"/>
                  </a:lnTo>
                  <a:lnTo>
                    <a:pt x="237" y="162"/>
                  </a:lnTo>
                  <a:lnTo>
                    <a:pt x="227" y="158"/>
                  </a:lnTo>
                  <a:lnTo>
                    <a:pt x="217" y="152"/>
                  </a:lnTo>
                  <a:lnTo>
                    <a:pt x="207" y="143"/>
                  </a:lnTo>
                  <a:lnTo>
                    <a:pt x="200" y="133"/>
                  </a:lnTo>
                  <a:lnTo>
                    <a:pt x="196" y="122"/>
                  </a:lnTo>
                  <a:lnTo>
                    <a:pt x="193" y="117"/>
                  </a:lnTo>
                  <a:lnTo>
                    <a:pt x="186" y="114"/>
                  </a:lnTo>
                  <a:lnTo>
                    <a:pt x="172" y="117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7" y="137"/>
                  </a:lnTo>
                  <a:lnTo>
                    <a:pt x="150" y="147"/>
                  </a:lnTo>
                  <a:lnTo>
                    <a:pt x="144" y="151"/>
                  </a:lnTo>
                  <a:lnTo>
                    <a:pt x="135" y="148"/>
                  </a:lnTo>
                  <a:lnTo>
                    <a:pt x="129" y="140"/>
                  </a:lnTo>
                  <a:lnTo>
                    <a:pt x="124" y="130"/>
                  </a:lnTo>
                  <a:lnTo>
                    <a:pt x="122" y="124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94" y="124"/>
                  </a:lnTo>
                  <a:lnTo>
                    <a:pt x="92" y="121"/>
                  </a:lnTo>
                  <a:lnTo>
                    <a:pt x="93" y="118"/>
                  </a:lnTo>
                  <a:lnTo>
                    <a:pt x="100" y="111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09" y="109"/>
                  </a:lnTo>
                  <a:lnTo>
                    <a:pt x="108" y="104"/>
                  </a:lnTo>
                  <a:lnTo>
                    <a:pt x="105" y="98"/>
                  </a:lnTo>
                  <a:lnTo>
                    <a:pt x="101" y="92"/>
                  </a:lnTo>
                  <a:lnTo>
                    <a:pt x="97" y="88"/>
                  </a:lnTo>
                  <a:lnTo>
                    <a:pt x="94" y="84"/>
                  </a:lnTo>
                  <a:lnTo>
                    <a:pt x="89" y="80"/>
                  </a:lnTo>
                  <a:lnTo>
                    <a:pt x="81" y="74"/>
                  </a:lnTo>
                  <a:lnTo>
                    <a:pt x="67" y="70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3" y="67"/>
                  </a:lnTo>
                  <a:lnTo>
                    <a:pt x="51" y="65"/>
                  </a:lnTo>
                  <a:lnTo>
                    <a:pt x="51" y="61"/>
                  </a:lnTo>
                  <a:lnTo>
                    <a:pt x="47" y="58"/>
                  </a:lnTo>
                  <a:lnTo>
                    <a:pt x="38" y="59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5" y="25"/>
                  </a:lnTo>
                  <a:lnTo>
                    <a:pt x="19" y="24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B92787-9981-4B01-8DEE-0C1F06BE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163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BDEF35-A2F4-480B-B853-7226D2B37339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463AB07-9661-46E3-BB09-7626AC5B0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2771964"/>
            <a:ext cx="8543925" cy="73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D2AD1-2CD1-4B3B-A1B0-039C0FCA6ADC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chemeClr val="bg1"/>
                </a:solidFill>
              </a:rPr>
              <a:t>CLEAN AIR </a:t>
            </a:r>
            <a:r>
              <a:rPr lang="sv-SE" sz="1900" dirty="0">
                <a:solidFill>
                  <a:schemeClr val="bg1"/>
                </a:solidFill>
              </a:rPr>
              <a:t>SOLUTIONS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CA1383-CA02-4046-9769-2E7E46663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099" y="6301788"/>
            <a:ext cx="1206669" cy="3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125538"/>
            <a:ext cx="84201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52663"/>
            <a:ext cx="4127500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2252663"/>
            <a:ext cx="4127500" cy="201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5550" y="4416425"/>
            <a:ext cx="4127500" cy="201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6DAB0-5AE9-456C-9C0C-3303B00799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63050" y="6267450"/>
            <a:ext cx="57785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36A50A8-7B69-4A43-AC70-3E47B6FCF9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21976-FC44-430C-BE11-F80F9B185E8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 rot="10790917">
            <a:off x="9457135" y="4210050"/>
            <a:ext cx="245930" cy="1905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© CAMFIL FARR</a:t>
            </a:r>
            <a:r>
              <a:rPr lang="en-US"/>
              <a:t> </a:t>
            </a:r>
            <a:fld id="{47749DCC-17C3-4FCF-8022-C0C31D309565}" type="datetime1">
              <a:rPr lang="sv-SE"/>
              <a:pPr/>
              <a:t>2021-12-08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BDEF35-A2F4-480B-B853-7226D2B37339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D2AD1-2CD1-4B3B-A1B0-039C0FCA6ADC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chemeClr val="bg1"/>
                </a:solidFill>
              </a:rPr>
              <a:t>CLEAN AIR </a:t>
            </a:r>
            <a:r>
              <a:rPr lang="sv-SE" sz="1900" dirty="0">
                <a:solidFill>
                  <a:schemeClr val="bg1"/>
                </a:solidFill>
              </a:rPr>
              <a:t>SOLUTIONS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CA1383-CA02-4046-9769-2E7E46663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099" y="6301788"/>
            <a:ext cx="1206669" cy="33793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4EB3B1F-D6B5-4AE2-937F-FD2F022FC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459962"/>
            <a:ext cx="8543925" cy="739117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265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BDEF35-A2F4-480B-B853-7226D2B37339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D2AD1-2CD1-4B3B-A1B0-039C0FCA6ADC}"/>
              </a:ext>
            </a:extLst>
          </p:cNvPr>
          <p:cNvSpPr txBox="1"/>
          <p:nvPr userDrawn="1"/>
        </p:nvSpPr>
        <p:spPr>
          <a:xfrm>
            <a:off x="145626" y="6348526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chemeClr val="bg1"/>
                </a:solidFill>
              </a:rPr>
              <a:t>CLEAN AIR </a:t>
            </a:r>
            <a:r>
              <a:rPr lang="sv-SE" sz="1900" dirty="0">
                <a:solidFill>
                  <a:schemeClr val="bg1"/>
                </a:solidFill>
              </a:rPr>
              <a:t>SOLUTIONS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CA1383-CA02-4046-9769-2E7E46663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099" y="6301788"/>
            <a:ext cx="1206669" cy="337934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94EB3B1F-D6B5-4AE2-937F-FD2F022FC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459962"/>
            <a:ext cx="8543925" cy="739117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0894738-A149-43F7-AC72-7FFB601E30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1038" y="1348451"/>
            <a:ext cx="6198989" cy="4351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853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2914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DBBB7E0-008A-4F60-B5F0-AFB11B0344A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1038" y="1348451"/>
            <a:ext cx="6198989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164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_Content 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HEADING (CAPITAL LETTERS)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1038" y="1348451"/>
            <a:ext cx="421005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014913" y="1348451"/>
            <a:ext cx="421005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</p:txBody>
      </p:sp>
    </p:spTree>
    <p:extLst>
      <p:ext uri="{BB962C8B-B14F-4D97-AF65-F5344CB8AC3E}">
        <p14:creationId xmlns:p14="http://schemas.microsoft.com/office/powerpoint/2010/main" val="93240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81038" y="459962"/>
            <a:ext cx="8543925" cy="73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(capital letters)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81038" y="1348447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Text second level</a:t>
            </a:r>
          </a:p>
          <a:p>
            <a:pPr lvl="2"/>
            <a:r>
              <a:rPr lang="en-US" dirty="0"/>
              <a:t>Text third level</a:t>
            </a:r>
          </a:p>
          <a:p>
            <a:pPr lvl="3"/>
            <a:r>
              <a:rPr lang="en-US" dirty="0"/>
              <a:t>Text fourth level</a:t>
            </a:r>
          </a:p>
          <a:p>
            <a:pPr lvl="3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94AA0-0A04-4A9F-885D-52CC04019E79}"/>
              </a:ext>
            </a:extLst>
          </p:cNvPr>
          <p:cNvSpPr txBox="1"/>
          <p:nvPr userDrawn="1"/>
        </p:nvSpPr>
        <p:spPr>
          <a:xfrm>
            <a:off x="104061" y="6173953"/>
            <a:ext cx="19812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rgbClr val="00673E"/>
                </a:solidFill>
              </a:rPr>
              <a:t>CLEAN AIR </a:t>
            </a:r>
            <a:r>
              <a:rPr lang="sv-SE" sz="1900" dirty="0">
                <a:solidFill>
                  <a:srgbClr val="00673E"/>
                </a:solidFill>
              </a:rPr>
              <a:t>SOLUTIONS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76FE2-79CF-43E2-A73F-270451C820EB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75099" y="6301789"/>
            <a:ext cx="1206669" cy="3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7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8" r:id="rId3"/>
    <p:sldLayoutId id="2147483676" r:id="rId4"/>
    <p:sldLayoutId id="2147483677" r:id="rId5"/>
    <p:sldLayoutId id="2147483655" r:id="rId6"/>
    <p:sldLayoutId id="2147483654" r:id="rId7"/>
    <p:sldLayoutId id="2147483650" r:id="rId8"/>
    <p:sldLayoutId id="2147483652" r:id="rId9"/>
    <p:sldLayoutId id="2147483653" r:id="rId10"/>
    <p:sldLayoutId id="2147483661" r:id="rId11"/>
    <p:sldLayoutId id="2147483663" r:id="rId12"/>
    <p:sldLayoutId id="2147483662" r:id="rId13"/>
    <p:sldLayoutId id="2147483674" r:id="rId14"/>
    <p:sldLayoutId id="2147483675" r:id="rId15"/>
    <p:sldLayoutId id="2147483659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8" r:id="rId24"/>
    <p:sldLayoutId id="2147483679" r:id="rId25"/>
    <p:sldLayoutId id="2147483680" r:id="rId26"/>
    <p:sldLayoutId id="2147483682" r:id="rId27"/>
    <p:sldLayoutId id="2147483683" r:id="rId28"/>
    <p:sldLayoutId id="2147483684" r:id="rId29"/>
    <p:sldLayoutId id="2147483715" r:id="rId30"/>
    <p:sldLayoutId id="2147483716" r:id="rId31"/>
    <p:sldLayoutId id="2147483718" r:id="rId3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673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73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73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73E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73E"/>
        </a:buClr>
        <a:buFont typeface="Wingdings" panose="05000000000000000000" pitchFamily="2" charset="2"/>
        <a:buChar char="§"/>
        <a:defRPr sz="1400" i="1" kern="1200">
          <a:solidFill>
            <a:srgbClr val="0067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73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dyment@camfil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camfil.co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8.jpeg"/><Relationship Id="rId5" Type="http://schemas.openxmlformats.org/officeDocument/2006/relationships/image" Target="../media/image41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1743" y="1201460"/>
            <a:ext cx="3271095" cy="2424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A10B1-7A42-4810-AB96-F4E41D65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4" y="3661852"/>
            <a:ext cx="5753811" cy="738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sz="4000" dirty="0"/>
              <a:t>Tackling Indoor Air Pollution  </a:t>
            </a:r>
            <a:br>
              <a:rPr lang="sv-SE" sz="4000" dirty="0"/>
            </a:br>
            <a:r>
              <a:rPr lang="sv-SE" sz="4000" dirty="0"/>
              <a:t>Air Filtration  </a:t>
            </a: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8203-4317-4ECE-AE89-433856EBE7C6}"/>
              </a:ext>
            </a:extLst>
          </p:cNvPr>
          <p:cNvSpPr/>
          <p:nvPr/>
        </p:nvSpPr>
        <p:spPr>
          <a:xfrm>
            <a:off x="5577285" y="5538788"/>
            <a:ext cx="17508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Peter Dyment</a:t>
            </a:r>
          </a:p>
          <a:p>
            <a:r>
              <a:rPr lang="sv-SE" sz="1000" dirty="0">
                <a:solidFill>
                  <a:srgbClr val="7F7F7F"/>
                </a:solidFill>
                <a:latin typeface="Arial" pitchFamily="34" charset="0"/>
                <a:cs typeface="Arial" pitchFamily="34" charset="0"/>
                <a:hlinkClick r:id="rId3"/>
              </a:rPr>
              <a:t>peter.dyment@camfil.com</a:t>
            </a:r>
            <a:endParaRPr lang="sv-SE" sz="1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1000" dirty="0">
                <a:solidFill>
                  <a:srgbClr val="7F7F7F"/>
                </a:solidFill>
                <a:latin typeface="Arial" pitchFamily="34" charset="0"/>
                <a:cs typeface="Arial" pitchFamily="34" charset="0"/>
                <a:hlinkClick r:id="rId4"/>
              </a:rPr>
              <a:t>www.camfil.co.uk</a:t>
            </a:r>
            <a:endParaRPr lang="sv-SE" sz="1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58203-4317-4ECE-AE89-433856EBE7C6}"/>
              </a:ext>
            </a:extLst>
          </p:cNvPr>
          <p:cNvSpPr/>
          <p:nvPr/>
        </p:nvSpPr>
        <p:spPr>
          <a:xfrm>
            <a:off x="5386105" y="4801955"/>
            <a:ext cx="2008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December 2021</a:t>
            </a:r>
            <a:endParaRPr lang="sv-SE" sz="1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endParaRPr lang="en-GB" sz="1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wir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3276" y="2105637"/>
            <a:ext cx="2610535" cy="1276261"/>
          </a:xfrm>
          <a:prstGeom prst="rect">
            <a:avLst/>
          </a:prstGeom>
        </p:spPr>
      </p:pic>
      <p:pic>
        <p:nvPicPr>
          <p:cNvPr id="7" name="Picture 6" descr="cib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0543" y="192946"/>
            <a:ext cx="1625454" cy="819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9013" y="1249960"/>
            <a:ext cx="426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CIBSE HVAC GROUP</a:t>
            </a:r>
          </a:p>
        </p:txBody>
      </p:sp>
    </p:spTree>
  </p:cSld>
  <p:clrMapOvr>
    <a:masterClrMapping/>
  </p:clrMapOvr>
  <p:transition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200" y="914400"/>
            <a:ext cx="932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January 18th to February 5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>
                <a:latin typeface="Arial" pitchFamily="34" charset="0"/>
                <a:cs typeface="Arial" pitchFamily="34" charset="0"/>
              </a:rPr>
              <a:t> 2021 -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beds in the ward and ICU were at 100% occupancy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200" y="2069068"/>
            <a:ext cx="908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SARS-CoV-2 RNA was not detected in the small airborne particles (&lt;1μM) 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60400" y="5792703"/>
            <a:ext cx="8502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212B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“Cleaner air will reduce the risk of airborne disease transmission”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212B3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3950" y="6196433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212B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Professor Stephen Baker, from the Cambridge Institute of Therapeutic Immunology and Infectious Disease at the University of Cambridge</a:t>
            </a:r>
            <a:endParaRPr lang="en-GB" sz="1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10" descr="un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50" y="304800"/>
            <a:ext cx="2105025" cy="495300"/>
          </a:xfrm>
          <a:prstGeom prst="rect">
            <a:avLst/>
          </a:prstGeom>
        </p:spPr>
      </p:pic>
      <p:pic>
        <p:nvPicPr>
          <p:cNvPr id="12" name="Picture 11" descr="n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2251" y="152400"/>
            <a:ext cx="1805781" cy="857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" y="3913764"/>
            <a:ext cx="88328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Proposition: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If no Covid19 RNA was detected in any of the samples taken for particles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Below 1 micron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(&lt;1μM) </a:t>
            </a:r>
            <a:r>
              <a:rPr lang="en-GB" dirty="0">
                <a:latin typeface="Arial" pitchFamily="34" charset="0"/>
                <a:cs typeface="Arial" pitchFamily="34" charset="0"/>
              </a:rPr>
              <a:t>then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infection risk resides in particles above </a:t>
            </a:r>
            <a:r>
              <a:rPr lang="en-GB" dirty="0">
                <a:latin typeface="Arial" pitchFamily="34" charset="0"/>
                <a:cs typeface="Arial" pitchFamily="34" charset="0"/>
              </a:rPr>
              <a:t>1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μM</a:t>
            </a:r>
          </a:p>
          <a:p>
            <a:endParaRPr lang="en-GB" sz="800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Therefore: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ISO16890 tested HVAC filters class ePM1 to high efficiency are capable of removing infectious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particles.</a:t>
            </a:r>
            <a:r>
              <a:rPr lang="en-GB" u="sng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en-GB" u="sng" dirty="0">
                <a:latin typeface="Arial" pitchFamily="34" charset="0"/>
                <a:cs typeface="Arial" pitchFamily="34" charset="0"/>
              </a:rPr>
              <a:t> can be in any building ventilation </a:t>
            </a:r>
            <a:r>
              <a:rPr lang="en-GB" u="sng" dirty="0" err="1">
                <a:latin typeface="Arial" pitchFamily="34" charset="0"/>
                <a:cs typeface="Arial" pitchFamily="34" charset="0"/>
              </a:rPr>
              <a:t>system,office</a:t>
            </a:r>
            <a:r>
              <a:rPr lang="en-GB" u="sng" dirty="0">
                <a:latin typeface="Arial" pitchFamily="34" charset="0"/>
                <a:cs typeface="Arial" pitchFamily="34" charset="0"/>
              </a:rPr>
              <a:t>, school, home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1" y="304801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Addenbrookes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Hospital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2751" y="1447800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latin typeface="Arial" pitchFamily="34" charset="0"/>
                <a:cs typeface="Arial" pitchFamily="34" charset="0"/>
              </a:rPr>
              <a:t>When no air filtration was in operation</a:t>
            </a:r>
            <a:endParaRPr lang="en-GB" sz="2000" u="sng" dirty="0"/>
          </a:p>
        </p:txBody>
      </p:sp>
      <p:pic>
        <p:nvPicPr>
          <p:cNvPr id="16" name="Picture 15" descr="p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1050" y="2590800"/>
            <a:ext cx="2641797" cy="1347188"/>
          </a:xfrm>
          <a:prstGeom prst="rect">
            <a:avLst/>
          </a:prstGeom>
        </p:spPr>
      </p:pic>
      <p:pic>
        <p:nvPicPr>
          <p:cNvPr id="17" name="Picture 16" descr="sampl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3750" y="2581276"/>
            <a:ext cx="3549650" cy="14818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00425" y="2642532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Particle size sampling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5559" y="2046910"/>
            <a:ext cx="8103765" cy="4530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7BAD1-79DE-482B-AE28-F0A4D1401F23}"/>
              </a:ext>
            </a:extLst>
          </p:cNvPr>
          <p:cNvSpPr txBox="1"/>
          <p:nvPr/>
        </p:nvSpPr>
        <p:spPr>
          <a:xfrm>
            <a:off x="6181725" y="3861788"/>
            <a:ext cx="1422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BC251 Aerosol Sampler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9060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200" y="5588914"/>
            <a:ext cx="9410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ial" pitchFamily="34" charset="0"/>
                <a:cs typeface="Arial" pitchFamily="34" charset="0"/>
              </a:rPr>
              <a:t>These data are consistent with our observations, suggesting that aerosol precautions may be more important in conventional wards than in well defined ‘aerosol risk areas’. </a:t>
            </a:r>
          </a:p>
        </p:txBody>
      </p:sp>
      <p:pic>
        <p:nvPicPr>
          <p:cNvPr id="6" name="Picture 5" descr="nio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5701" y="2181226"/>
            <a:ext cx="6593681" cy="180975"/>
          </a:xfrm>
          <a:prstGeom prst="rect">
            <a:avLst/>
          </a:prstGeom>
        </p:spPr>
      </p:pic>
      <p:pic>
        <p:nvPicPr>
          <p:cNvPr id="7" name="Picture 6" descr="un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152400"/>
            <a:ext cx="2105025" cy="495300"/>
          </a:xfrm>
          <a:prstGeom prst="rect">
            <a:avLst/>
          </a:prstGeom>
        </p:spPr>
      </p:pic>
      <p:pic>
        <p:nvPicPr>
          <p:cNvPr id="8" name="Picture 7" descr="nh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2569" y="0"/>
            <a:ext cx="1805781" cy="83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4151" y="224135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Addenbrookes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Hospital Study</a:t>
            </a:r>
          </a:p>
        </p:txBody>
      </p:sp>
      <p:pic>
        <p:nvPicPr>
          <p:cNvPr id="12" name="Picture 11" descr="p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59700" y="1828801"/>
            <a:ext cx="1914521" cy="9763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152400"/>
            <a:ext cx="2105025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1" y="152401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Addenbrookes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Hospital Study</a:t>
            </a:r>
          </a:p>
        </p:txBody>
      </p:sp>
      <p:pic>
        <p:nvPicPr>
          <p:cNvPr id="6" name="Picture 5" descr="n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7669" y="57150"/>
            <a:ext cx="1805781" cy="857250"/>
          </a:xfrm>
          <a:prstGeom prst="rect">
            <a:avLst/>
          </a:prstGeom>
        </p:spPr>
      </p:pic>
      <p:pic>
        <p:nvPicPr>
          <p:cNvPr id="7" name="Picture 6" descr="war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14400"/>
            <a:ext cx="9906000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925" y="6075476"/>
            <a:ext cx="9410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 pitchFamily="34" charset="0"/>
                <a:cs typeface="Arial" pitchFamily="34" charset="0"/>
              </a:rPr>
              <a:t>These data are consistent with our observations, suggesting that aerosol precautions may be more important in conventional wards than in well defined ‘aerosol risk areas’.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ter op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171" y="2023655"/>
            <a:ext cx="9236279" cy="4061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3927" y="2617365"/>
            <a:ext cx="1283515" cy="15603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55581" y="2627152"/>
            <a:ext cx="1283515" cy="15603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390861" y="6224631"/>
            <a:ext cx="5203669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NOTE: These two filters can be used as single stage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9745" y="411060"/>
            <a:ext cx="665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BS EN ISO 16890:2016 gives accurate test data in the small particle size 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850" y="1459684"/>
            <a:ext cx="711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It also allows for calculation of multi stage AHU HVAC filter efficiency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9745" y="411060"/>
            <a:ext cx="665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BS EN ISO 16890:2016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gives accurate test data in the small particle size 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3850" y="1216403"/>
            <a:ext cx="711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It also allows for calculation of multi stage AHU HVAC filter efficiency</a:t>
            </a:r>
          </a:p>
        </p:txBody>
      </p:sp>
      <p:pic>
        <p:nvPicPr>
          <p:cNvPr id="24" name="Picture 23" descr="MULTI SN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" y="1973028"/>
            <a:ext cx="8277225" cy="113347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77798" y="3674378"/>
            <a:ext cx="5939406" cy="24328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77798" y="4882393"/>
            <a:ext cx="59394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5894" y="4655890"/>
            <a:ext cx="11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Outdoor Air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03160" y="4699233"/>
            <a:ext cx="99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Indoor Air</a:t>
            </a:r>
          </a:p>
        </p:txBody>
      </p:sp>
      <p:pic>
        <p:nvPicPr>
          <p:cNvPr id="33" name="Picture 32" descr="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3213" y="3791823"/>
            <a:ext cx="808049" cy="983041"/>
          </a:xfrm>
          <a:prstGeom prst="rect">
            <a:avLst/>
          </a:prstGeom>
        </p:spPr>
      </p:pic>
      <p:pic>
        <p:nvPicPr>
          <p:cNvPr id="34" name="Picture 33" descr="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123" y="5001236"/>
            <a:ext cx="808049" cy="983041"/>
          </a:xfrm>
          <a:prstGeom prst="rect">
            <a:avLst/>
          </a:prstGeom>
        </p:spPr>
      </p:pic>
      <p:pic>
        <p:nvPicPr>
          <p:cNvPr id="35" name="Picture 34" descr="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9426" y="5001236"/>
            <a:ext cx="808049" cy="983041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H="1" flipV="1">
            <a:off x="6870584" y="4219663"/>
            <a:ext cx="1057012" cy="838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039761" y="5419288"/>
            <a:ext cx="1064003" cy="18178"/>
          </a:xfrm>
          <a:prstGeom prst="straightConnector1">
            <a:avLst/>
          </a:prstGeom>
          <a:ln w="603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342238" y="5462631"/>
            <a:ext cx="714461" cy="15380"/>
          </a:xfrm>
          <a:prstGeom prst="straightConnector1">
            <a:avLst/>
          </a:prstGeom>
          <a:ln w="603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96580" y="4748169"/>
            <a:ext cx="637563" cy="285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2449585" y="4781726"/>
            <a:ext cx="117446" cy="2097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031534" y="4774735"/>
            <a:ext cx="117446" cy="2097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182536" y="4783124"/>
            <a:ext cx="117446" cy="2097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325148" y="4783124"/>
            <a:ext cx="117446" cy="2097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08976" y="4546833"/>
            <a:ext cx="1187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Recirc</a:t>
            </a:r>
            <a:r>
              <a:rPr lang="en-GB" sz="1200" dirty="0"/>
              <a:t> Air damper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209413" y="4169328"/>
            <a:ext cx="619387" cy="1399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315362" y="4655890"/>
            <a:ext cx="8388" cy="67950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189215" y="4204283"/>
            <a:ext cx="1057012" cy="838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64065" y="2994869"/>
            <a:ext cx="713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 of HVAC AHU filter system effective at removing airborne aerosol particles</a:t>
            </a:r>
          </a:p>
        </p:txBody>
      </p:sp>
      <p:pic>
        <p:nvPicPr>
          <p:cNvPr id="60" name="Picture 59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5277" y="3793656"/>
            <a:ext cx="349367" cy="345569"/>
          </a:xfrm>
          <a:prstGeom prst="rect">
            <a:avLst/>
          </a:prstGeom>
        </p:spPr>
      </p:pic>
      <p:pic>
        <p:nvPicPr>
          <p:cNvPr id="61" name="Picture 60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3778276"/>
            <a:ext cx="349367" cy="345569"/>
          </a:xfrm>
          <a:prstGeom prst="rect">
            <a:avLst/>
          </a:prstGeom>
        </p:spPr>
      </p:pic>
      <p:pic>
        <p:nvPicPr>
          <p:cNvPr id="62" name="Picture 61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0216" y="3754507"/>
            <a:ext cx="349367" cy="345569"/>
          </a:xfrm>
          <a:prstGeom prst="rect">
            <a:avLst/>
          </a:prstGeom>
        </p:spPr>
      </p:pic>
      <p:pic>
        <p:nvPicPr>
          <p:cNvPr id="63" name="Picture 62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9376" y="4359912"/>
            <a:ext cx="349367" cy="345569"/>
          </a:xfrm>
          <a:prstGeom prst="rect">
            <a:avLst/>
          </a:prstGeom>
        </p:spPr>
      </p:pic>
      <p:pic>
        <p:nvPicPr>
          <p:cNvPr id="64" name="Picture 63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3721" y="3816026"/>
            <a:ext cx="349367" cy="345569"/>
          </a:xfrm>
          <a:prstGeom prst="rect">
            <a:avLst/>
          </a:prstGeom>
        </p:spPr>
      </p:pic>
      <p:pic>
        <p:nvPicPr>
          <p:cNvPr id="65" name="Picture 64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0056" y="4315171"/>
            <a:ext cx="349367" cy="345569"/>
          </a:xfrm>
          <a:prstGeom prst="rect">
            <a:avLst/>
          </a:prstGeom>
        </p:spPr>
      </p:pic>
      <p:pic>
        <p:nvPicPr>
          <p:cNvPr id="66" name="Picture 65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7577" y="4207513"/>
            <a:ext cx="349367" cy="345569"/>
          </a:xfrm>
          <a:prstGeom prst="rect">
            <a:avLst/>
          </a:prstGeom>
        </p:spPr>
      </p:pic>
      <p:pic>
        <p:nvPicPr>
          <p:cNvPr id="67" name="Picture 66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2697" y="5131700"/>
            <a:ext cx="349367" cy="34556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452532" y="5580077"/>
            <a:ext cx="103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Supply Air</a:t>
            </a:r>
          </a:p>
        </p:txBody>
      </p:sp>
      <p:pic>
        <p:nvPicPr>
          <p:cNvPr id="69" name="Picture 68" descr="s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6852" y="3960037"/>
            <a:ext cx="349367" cy="345569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flipV="1">
            <a:off x="4063068" y="5471020"/>
            <a:ext cx="1064003" cy="18178"/>
          </a:xfrm>
          <a:prstGeom prst="straightConnector1">
            <a:avLst/>
          </a:prstGeom>
          <a:ln w="603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487486" y="4440572"/>
            <a:ext cx="99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Recirc</a:t>
            </a:r>
            <a:r>
              <a:rPr lang="en-GB" dirty="0"/>
              <a:t> Air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52158" y="5630411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 </a:t>
            </a:r>
            <a:r>
              <a:rPr lang="en-GB" dirty="0" err="1"/>
              <a:t>deg.C</a:t>
            </a:r>
            <a:r>
              <a:rPr lang="en-GB" dirty="0"/>
              <a:t>?</a:t>
            </a:r>
          </a:p>
        </p:txBody>
      </p:sp>
      <p:pic>
        <p:nvPicPr>
          <p:cNvPr id="43" name="Picture 42" descr="infected 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56583" y="4412608"/>
            <a:ext cx="489419" cy="874639"/>
          </a:xfrm>
          <a:prstGeom prst="rect">
            <a:avLst/>
          </a:prstGeom>
        </p:spPr>
      </p:pic>
      <p:pic>
        <p:nvPicPr>
          <p:cNvPr id="45" name="Picture 44" descr="PM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630" y="5058560"/>
            <a:ext cx="997210" cy="6179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87897" y="5637402"/>
            <a:ext cx="9557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0 </a:t>
            </a:r>
            <a:r>
              <a:rPr lang="en-GB" dirty="0" err="1"/>
              <a:t>deg.C</a:t>
            </a:r>
            <a:r>
              <a:rPr lang="en-GB" dirty="0"/>
              <a:t>?</a:t>
            </a:r>
          </a:p>
        </p:txBody>
      </p:sp>
      <p:pic>
        <p:nvPicPr>
          <p:cNvPr id="52" name="Picture 51" descr="WHITE P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2782" y="5570290"/>
            <a:ext cx="270510" cy="1524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44241" y="6149130"/>
            <a:ext cx="6170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Recirculation air cycle 5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airchanges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per hour? (cycle time12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mins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45711" y="1887524"/>
            <a:ext cx="156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Single pass PM1 efficiency. (3stage)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3CC10-8756-49FA-8B6F-ADBDBD123B2D}"/>
              </a:ext>
            </a:extLst>
          </p:cNvPr>
          <p:cNvSpPr txBox="1"/>
          <p:nvPr/>
        </p:nvSpPr>
        <p:spPr>
          <a:xfrm>
            <a:off x="154541" y="4134682"/>
            <a:ext cx="129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Traffic air pollution etc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68321" y="6373431"/>
            <a:ext cx="4293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itchFamily="34" charset="0"/>
                <a:cs typeface="Arial" pitchFamily="34" charset="0"/>
              </a:rPr>
              <a:t>10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airchanges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per hour? (cycle time  6 </a:t>
            </a:r>
            <a:r>
              <a:rPr lang="en-GB" sz="1600" dirty="0" err="1">
                <a:latin typeface="Arial" pitchFamily="34" charset="0"/>
                <a:cs typeface="Arial" pitchFamily="34" charset="0"/>
              </a:rPr>
              <a:t>mins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212822" y="2692866"/>
            <a:ext cx="16737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PM2.5 (3stage)</a:t>
            </a:r>
          </a:p>
          <a:p>
            <a:r>
              <a:rPr lang="en-GB" dirty="0"/>
              <a:t>efficiency </a:t>
            </a:r>
            <a:r>
              <a:rPr lang="en-GB" sz="2000" b="1" dirty="0"/>
              <a:t>99.2%</a:t>
            </a:r>
            <a:r>
              <a:rPr lang="en-GB" dirty="0"/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7170" y="1535185"/>
            <a:ext cx="95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Note: recirculation of clean filtered air could reduce heating/cooling energy costs by up to 80% (legacy systems)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9414"/>
            <a:ext cx="9906000" cy="63160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16750" y="5791200"/>
            <a:ext cx="1651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25086" y="6325299"/>
            <a:ext cx="540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Note: EN1822 and ISO29463 are related HEPA test standards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125"/>
            <a:ext cx="9906000" cy="661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1851" y="742890"/>
            <a:ext cx="15392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Air purifier unit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nip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685800"/>
            <a:ext cx="7842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snip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150" y="685800"/>
            <a:ext cx="3136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snip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50" y="5410201"/>
            <a:ext cx="8172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snip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6329" y="3048001"/>
            <a:ext cx="1231371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snip1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3696" y="3048000"/>
            <a:ext cx="11213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1937217" y="152401"/>
            <a:ext cx="6165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Arial" pitchFamily="34" charset="0"/>
                <a:cs typeface="Arial" pitchFamily="34" charset="0"/>
              </a:rPr>
              <a:t>Proof that PM1 particles make deep lung penetration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006261" y="6102132"/>
            <a:ext cx="3762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200" dirty="0">
                <a:latin typeface="Arial" pitchFamily="34" charset="0"/>
                <a:cs typeface="Arial" pitchFamily="34" charset="0"/>
              </a:rPr>
              <a:t>Reference : Study by </a:t>
            </a:r>
            <a:r>
              <a:rPr lang="en-GB" altLang="en-US" sz="1200" dirty="0" err="1">
                <a:latin typeface="Arial" pitchFamily="34" charset="0"/>
                <a:cs typeface="Arial" pitchFamily="34" charset="0"/>
              </a:rPr>
              <a:t>Karolinska</a:t>
            </a:r>
            <a:r>
              <a:rPr lang="en-GB" altLang="en-US" sz="1200" dirty="0">
                <a:latin typeface="Arial" pitchFamily="34" charset="0"/>
                <a:cs typeface="Arial" pitchFamily="34" charset="0"/>
              </a:rPr>
              <a:t> Institute  Stockholm</a:t>
            </a:r>
          </a:p>
        </p:txBody>
      </p:sp>
    </p:spTree>
  </p:cSld>
  <p:clrMapOvr>
    <a:masterClrMapping/>
  </p:clrMapOvr>
  <p:transition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9" descr="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569" y="1096964"/>
            <a:ext cx="3625321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M7 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9" y="1096964"/>
            <a:ext cx="3535892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es compac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042" y="3482976"/>
            <a:ext cx="257452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2" descr="m7 50 ba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7042" y="1096963"/>
            <a:ext cx="2574528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3"/>
          <p:cNvSpPr txBox="1">
            <a:spLocks noChangeArrowheads="1"/>
          </p:cNvSpPr>
          <p:nvPr/>
        </p:nvSpPr>
        <p:spPr bwMode="auto">
          <a:xfrm>
            <a:off x="2221585" y="298232"/>
            <a:ext cx="3584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GB" altLang="en-US" sz="2000" dirty="0" err="1">
                <a:latin typeface="Arial" pitchFamily="34" charset="0"/>
                <a:cs typeface="Arial" pitchFamily="34" charset="0"/>
              </a:rPr>
              <a:t>Eurovent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 A+ rated filters   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1899801" y="675372"/>
            <a:ext cx="4570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 dirty="0">
                <a:latin typeface="Arial" pitchFamily="34" charset="0"/>
                <a:cs typeface="Arial" pitchFamily="34" charset="0"/>
              </a:rPr>
              <a:t>New BS EN ISO 16890:2016 tested labels </a:t>
            </a:r>
          </a:p>
        </p:txBody>
      </p:sp>
      <p:pic>
        <p:nvPicPr>
          <p:cNvPr id="32778" name="Picture 9" descr="HIFL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49" y="1096964"/>
            <a:ext cx="3535892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0" descr="OPAKFI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1569" y="1096964"/>
            <a:ext cx="3625321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2719" y="2951657"/>
            <a:ext cx="1628775" cy="619125"/>
          </a:xfrm>
          <a:prstGeom prst="rect">
            <a:avLst/>
          </a:prstGeom>
        </p:spPr>
      </p:pic>
      <p:pic>
        <p:nvPicPr>
          <p:cNvPr id="11" name="Picture 10" descr="p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95742" y="2493932"/>
            <a:ext cx="2095500" cy="276225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bottom camf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176"/>
            <a:ext cx="990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ch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38" y="908050"/>
            <a:ext cx="571314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equa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37" y="255588"/>
            <a:ext cx="6696869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3548" y="260350"/>
            <a:ext cx="93900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test repo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7492" y="2938464"/>
            <a:ext cx="3456781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a+ filt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0798" y="1484313"/>
            <a:ext cx="3671756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 descr="labe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2940" y="255588"/>
            <a:ext cx="796264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16946" y="5805489"/>
            <a:ext cx="335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 b="1">
                <a:latin typeface="Arial" pitchFamily="34" charset="0"/>
                <a:cs typeface="Arial" pitchFamily="34" charset="0"/>
              </a:rPr>
              <a:t>Based on BS EN ISO 16890:2016</a:t>
            </a:r>
          </a:p>
        </p:txBody>
      </p:sp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 SMO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12" y="471145"/>
            <a:ext cx="9798765" cy="6293790"/>
          </a:xfrm>
          <a:prstGeom prst="rect">
            <a:avLst/>
          </a:prstGeom>
        </p:spPr>
      </p:pic>
      <p:sp>
        <p:nvSpPr>
          <p:cNvPr id="3" name="Shape 133"/>
          <p:cNvSpPr>
            <a:spLocks noChangeArrowheads="1"/>
          </p:cNvSpPr>
          <p:nvPr/>
        </p:nvSpPr>
        <p:spPr bwMode="auto">
          <a:xfrm>
            <a:off x="1704287" y="19615"/>
            <a:ext cx="6817568" cy="4414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5717" tIns="35717" rIns="35717" bIns="35717" anchor="ctr">
            <a:spAutoFit/>
          </a:bodyPr>
          <a:lstStyle/>
          <a:p>
            <a:r>
              <a:rPr lang="en-US" altLang="en-US" sz="2400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Outdoor (urban) air quality is a major health issue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822" y="4733103"/>
            <a:ext cx="3379014" cy="1177245"/>
          </a:xfrm>
          <a:prstGeom prst="rect">
            <a:avLst/>
          </a:prstGeom>
          <a:solidFill>
            <a:schemeClr val="bg1">
              <a:lumMod val="50000"/>
              <a:alpha val="22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Urban air quality is the top environmental risk factor for premature deaths in </a:t>
            </a:r>
            <a:r>
              <a:rPr lang="en-US" b="1" dirty="0" err="1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Europ</a:t>
            </a:r>
            <a:r>
              <a:rPr lang="en-GB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e  </a:t>
            </a:r>
            <a:r>
              <a:rPr lang="en-US" sz="105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Source: The State of Natural Capital report     </a:t>
            </a:r>
            <a:endParaRPr lang="en-GB" dirty="0"/>
          </a:p>
        </p:txBody>
      </p:sp>
      <p:sp>
        <p:nvSpPr>
          <p:cNvPr id="5" name="Shape 128">
            <a:extLst>
              <a:ext uri="{FF2B5EF4-FFF2-40B4-BE49-F238E27FC236}">
                <a16:creationId xmlns:a16="http://schemas.microsoft.com/office/drawing/2014/main" id="{F0E3065F-41CC-4F42-8878-805540A62FA4}"/>
              </a:ext>
            </a:extLst>
          </p:cNvPr>
          <p:cNvSpPr/>
          <p:nvPr/>
        </p:nvSpPr>
        <p:spPr>
          <a:xfrm>
            <a:off x="413859" y="980113"/>
            <a:ext cx="2245452" cy="768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7" y="0"/>
                </a:moveTo>
                <a:cubicBezTo>
                  <a:pt x="843" y="0"/>
                  <a:pt x="758" y="562"/>
                  <a:pt x="758" y="1254"/>
                </a:cubicBezTo>
                <a:lnTo>
                  <a:pt x="758" y="10036"/>
                </a:lnTo>
                <a:lnTo>
                  <a:pt x="0" y="12544"/>
                </a:lnTo>
                <a:lnTo>
                  <a:pt x="758" y="15053"/>
                </a:lnTo>
                <a:lnTo>
                  <a:pt x="758" y="20346"/>
                </a:lnTo>
                <a:cubicBezTo>
                  <a:pt x="758" y="21038"/>
                  <a:pt x="843" y="21600"/>
                  <a:pt x="947" y="21600"/>
                </a:cubicBezTo>
                <a:lnTo>
                  <a:pt x="21411" y="21600"/>
                </a:lnTo>
                <a:cubicBezTo>
                  <a:pt x="21515" y="21600"/>
                  <a:pt x="21600" y="21038"/>
                  <a:pt x="21600" y="20346"/>
                </a:cubicBezTo>
                <a:lnTo>
                  <a:pt x="21600" y="1254"/>
                </a:lnTo>
                <a:cubicBezTo>
                  <a:pt x="21600" y="562"/>
                  <a:pt x="21515" y="0"/>
                  <a:pt x="21411" y="0"/>
                </a:cubicBezTo>
                <a:lnTo>
                  <a:pt x="947" y="0"/>
                </a:lnTo>
                <a:close/>
              </a:path>
            </a:pathLst>
          </a:custGeom>
          <a:solidFill>
            <a:schemeClr val="accent6">
              <a:alpha val="21000"/>
            </a:schemeClr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/>
          </a:extLst>
        </p:spPr>
        <p:txBody>
          <a:bodyPr lIns="89294" tIns="89294" rIns="89294" bIns="89294" anchor="ctr"/>
          <a:lstStyle/>
          <a:p>
            <a:r>
              <a:rPr lang="en-US" sz="160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Air pollution shortens the lives of more than 50,000 people in the UK every year</a:t>
            </a:r>
          </a:p>
        </p:txBody>
      </p:sp>
      <p:sp>
        <p:nvSpPr>
          <p:cNvPr id="6" name="Shape 129">
            <a:extLst>
              <a:ext uri="{FF2B5EF4-FFF2-40B4-BE49-F238E27FC236}">
                <a16:creationId xmlns:a16="http://schemas.microsoft.com/office/drawing/2014/main" id="{188AB172-5E82-45F0-8C56-7E6B99BC0F0A}"/>
              </a:ext>
            </a:extLst>
          </p:cNvPr>
          <p:cNvSpPr/>
          <p:nvPr/>
        </p:nvSpPr>
        <p:spPr>
          <a:xfrm>
            <a:off x="3548543" y="961937"/>
            <a:ext cx="2874627" cy="768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7" y="0"/>
                </a:moveTo>
                <a:cubicBezTo>
                  <a:pt x="843" y="0"/>
                  <a:pt x="758" y="562"/>
                  <a:pt x="758" y="1254"/>
                </a:cubicBezTo>
                <a:lnTo>
                  <a:pt x="758" y="10036"/>
                </a:lnTo>
                <a:lnTo>
                  <a:pt x="0" y="12544"/>
                </a:lnTo>
                <a:lnTo>
                  <a:pt x="758" y="15053"/>
                </a:lnTo>
                <a:lnTo>
                  <a:pt x="758" y="20346"/>
                </a:lnTo>
                <a:cubicBezTo>
                  <a:pt x="758" y="21038"/>
                  <a:pt x="843" y="21600"/>
                  <a:pt x="947" y="21600"/>
                </a:cubicBezTo>
                <a:lnTo>
                  <a:pt x="21411" y="21600"/>
                </a:lnTo>
                <a:cubicBezTo>
                  <a:pt x="21515" y="21600"/>
                  <a:pt x="21600" y="21038"/>
                  <a:pt x="21600" y="20346"/>
                </a:cubicBezTo>
                <a:lnTo>
                  <a:pt x="21600" y="1254"/>
                </a:lnTo>
                <a:cubicBezTo>
                  <a:pt x="21600" y="562"/>
                  <a:pt x="21515" y="0"/>
                  <a:pt x="21411" y="0"/>
                </a:cubicBezTo>
                <a:lnTo>
                  <a:pt x="947" y="0"/>
                </a:lnTo>
                <a:close/>
              </a:path>
            </a:pathLst>
          </a:custGeom>
          <a:solidFill>
            <a:schemeClr val="accent6">
              <a:alpha val="21000"/>
            </a:schemeClr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/>
          </a:extLst>
        </p:spPr>
        <p:txBody>
          <a:bodyPr lIns="89294" tIns="89294" rIns="89294" bIns="89294" anchor="ctr"/>
          <a:lstStyle/>
          <a:p>
            <a:r>
              <a:rPr lang="en-GB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   </a:t>
            </a:r>
            <a:r>
              <a:rPr lang="en-US" sz="160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The WHO estimates the total annual cost of air</a:t>
            </a:r>
            <a:endParaRPr lang="en-GB" sz="1600" b="1" dirty="0">
              <a:latin typeface="Arial" pitchFamily="34" charset="0"/>
              <a:ea typeface="Helvetica" pitchFamily="34" charset="0"/>
              <a:cs typeface="Arial" pitchFamily="34" charset="0"/>
              <a:sym typeface="Helvetica" pitchFamily="34" charset="0"/>
            </a:endParaRPr>
          </a:p>
          <a:p>
            <a:r>
              <a:rPr lang="en-GB" sz="160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  </a:t>
            </a:r>
            <a:r>
              <a:rPr lang="en-US" sz="160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 pollution to the UK economy at £53bn, or </a:t>
            </a:r>
            <a:endParaRPr lang="en-GB" sz="1600" b="1" dirty="0">
              <a:latin typeface="Arial" pitchFamily="34" charset="0"/>
              <a:ea typeface="Helvetica" pitchFamily="34" charset="0"/>
              <a:cs typeface="Arial" pitchFamily="34" charset="0"/>
              <a:sym typeface="Helvetica" pitchFamily="34" charset="0"/>
            </a:endParaRPr>
          </a:p>
          <a:p>
            <a:r>
              <a:rPr lang="en-GB" sz="160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   </a:t>
            </a:r>
            <a:r>
              <a:rPr lang="en-US" sz="160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3.7% of GDP</a:t>
            </a:r>
          </a:p>
        </p:txBody>
      </p:sp>
      <p:sp>
        <p:nvSpPr>
          <p:cNvPr id="7" name="Shape 132">
            <a:extLst>
              <a:ext uri="{FF2B5EF4-FFF2-40B4-BE49-F238E27FC236}">
                <a16:creationId xmlns:a16="http://schemas.microsoft.com/office/drawing/2014/main" id="{6462C7EB-4305-472F-B64C-A18A12E11838}"/>
              </a:ext>
            </a:extLst>
          </p:cNvPr>
          <p:cNvSpPr/>
          <p:nvPr/>
        </p:nvSpPr>
        <p:spPr>
          <a:xfrm>
            <a:off x="285227" y="2890007"/>
            <a:ext cx="2189525" cy="768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7" y="0"/>
                </a:moveTo>
                <a:cubicBezTo>
                  <a:pt x="843" y="0"/>
                  <a:pt x="758" y="562"/>
                  <a:pt x="758" y="1254"/>
                </a:cubicBezTo>
                <a:lnTo>
                  <a:pt x="758" y="10036"/>
                </a:lnTo>
                <a:lnTo>
                  <a:pt x="0" y="12544"/>
                </a:lnTo>
                <a:lnTo>
                  <a:pt x="758" y="15053"/>
                </a:lnTo>
                <a:lnTo>
                  <a:pt x="758" y="20346"/>
                </a:lnTo>
                <a:cubicBezTo>
                  <a:pt x="758" y="21038"/>
                  <a:pt x="843" y="21600"/>
                  <a:pt x="947" y="21600"/>
                </a:cubicBezTo>
                <a:lnTo>
                  <a:pt x="21411" y="21600"/>
                </a:lnTo>
                <a:cubicBezTo>
                  <a:pt x="21515" y="21600"/>
                  <a:pt x="21600" y="21038"/>
                  <a:pt x="21600" y="20346"/>
                </a:cubicBezTo>
                <a:lnTo>
                  <a:pt x="21600" y="1254"/>
                </a:lnTo>
                <a:cubicBezTo>
                  <a:pt x="21600" y="562"/>
                  <a:pt x="21515" y="0"/>
                  <a:pt x="21411" y="0"/>
                </a:cubicBezTo>
                <a:lnTo>
                  <a:pt x="947" y="0"/>
                </a:ln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  <a:extLst>
            <a:ext uri="{C572A759-6A51-4108-AA02-DFA0A04FC94B}"/>
          </a:extLst>
        </p:spPr>
        <p:txBody>
          <a:bodyPr lIns="89294" tIns="89294" rIns="89294" bIns="89294" anchor="ctr"/>
          <a:lstStyle/>
          <a:p>
            <a:r>
              <a:rPr lang="en-US" sz="1600" b="1" dirty="0">
                <a:latin typeface="Arial" pitchFamily="34" charset="0"/>
                <a:ea typeface="Helvetica" pitchFamily="34" charset="0"/>
                <a:cs typeface="Arial" pitchFamily="34" charset="0"/>
                <a:sym typeface="Helvetica" pitchFamily="34" charset="0"/>
              </a:rPr>
              <a:t>High air pollution also results in low birth weights, and has a negative impact on cognitive development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202459" y="2726716"/>
            <a:ext cx="213552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 b="1" dirty="0">
                <a:latin typeface="Arial" pitchFamily="34" charset="0"/>
                <a:cs typeface="Arial" pitchFamily="34" charset="0"/>
              </a:rPr>
              <a:t>Risk to Health from</a:t>
            </a:r>
          </a:p>
          <a:p>
            <a:r>
              <a:rPr lang="en-GB" altLang="en-US" sz="1600" b="1" dirty="0">
                <a:latin typeface="Arial" pitchFamily="34" charset="0"/>
                <a:cs typeface="Arial" pitchFamily="34" charset="0"/>
              </a:rPr>
              <a:t>Traffic air pollution</a:t>
            </a:r>
          </a:p>
          <a:p>
            <a:r>
              <a:rPr lang="en-GB" altLang="en-US" sz="1600" b="1" dirty="0" err="1">
                <a:latin typeface="Arial" pitchFamily="34" charset="0"/>
                <a:cs typeface="Arial" pitchFamily="34" charset="0"/>
              </a:rPr>
              <a:t>NOx</a:t>
            </a:r>
            <a:r>
              <a:rPr lang="en-GB" altLang="en-US" sz="1600" b="1" dirty="0">
                <a:latin typeface="Arial" pitchFamily="34" charset="0"/>
                <a:cs typeface="Arial" pitchFamily="34" charset="0"/>
              </a:rPr>
              <a:t> and PM1 2.5 10</a:t>
            </a:r>
          </a:p>
          <a:p>
            <a:r>
              <a:rPr lang="en-GB" altLang="en-US" sz="1600" b="1" dirty="0" err="1">
                <a:latin typeface="Arial" pitchFamily="34" charset="0"/>
                <a:cs typeface="Arial" pitchFamily="34" charset="0"/>
              </a:rPr>
              <a:t>SOx</a:t>
            </a:r>
            <a:r>
              <a:rPr lang="en-GB" altLang="en-US" sz="1600" b="1" dirty="0">
                <a:latin typeface="Arial" pitchFamily="34" charset="0"/>
                <a:cs typeface="Arial" pitchFamily="34" charset="0"/>
              </a:rPr>
              <a:t> H2S O3 …..</a:t>
            </a: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252FE8E-C1BB-4B6E-9997-533ABD4A7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0" y="5905535"/>
            <a:ext cx="485533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600" b="1" dirty="0">
                <a:latin typeface="Arial" pitchFamily="34" charset="0"/>
                <a:cs typeface="Arial" pitchFamily="34" charset="0"/>
              </a:rPr>
              <a:t>Traffic air pollution PM1 and NO2 is a WHO group 1 carcinogen. No safe level of exposure.</a:t>
            </a: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A50A8-7B69-4A43-AC70-3E47B6FCF95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 descr="IND SAGE RE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224" y="4018327"/>
            <a:ext cx="3640472" cy="2763517"/>
          </a:xfrm>
          <a:prstGeom prst="rect">
            <a:avLst/>
          </a:prstGeom>
        </p:spPr>
      </p:pic>
      <p:pic>
        <p:nvPicPr>
          <p:cNvPr id="8" name="Picture 7" descr="badge sn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132" y="4009938"/>
            <a:ext cx="1574044" cy="2781189"/>
          </a:xfrm>
          <a:prstGeom prst="rect">
            <a:avLst/>
          </a:prstGeom>
        </p:spPr>
      </p:pic>
      <p:pic>
        <p:nvPicPr>
          <p:cNvPr id="9" name="Picture 8" descr="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0838" y="3984771"/>
            <a:ext cx="2169421" cy="2785145"/>
          </a:xfrm>
          <a:prstGeom prst="rect">
            <a:avLst/>
          </a:prstGeom>
        </p:spPr>
      </p:pic>
      <p:pic>
        <p:nvPicPr>
          <p:cNvPr id="10" name="Picture 9" descr="who cover 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1200" y="4001549"/>
            <a:ext cx="2074574" cy="2759978"/>
          </a:xfrm>
          <a:prstGeom prst="rect">
            <a:avLst/>
          </a:prstGeom>
        </p:spPr>
      </p:pic>
      <p:pic>
        <p:nvPicPr>
          <p:cNvPr id="15" name="Picture 14" descr="full who bad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5117" y="224187"/>
            <a:ext cx="4150279" cy="3401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8113" y="285225"/>
            <a:ext cx="5058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Arial" pitchFamily="34" charset="0"/>
                <a:cs typeface="Arial" pitchFamily="34" charset="0"/>
              </a:rPr>
              <a:t>Suggested </a:t>
            </a:r>
            <a:r>
              <a:rPr lang="en-GB" b="1" u="sng" dirty="0">
                <a:latin typeface="Arial" pitchFamily="34" charset="0"/>
                <a:cs typeface="Arial" pitchFamily="34" charset="0"/>
              </a:rPr>
              <a:t>WHO</a:t>
            </a:r>
            <a:r>
              <a:rPr lang="en-GB" u="sng" dirty="0">
                <a:latin typeface="Arial" pitchFamily="34" charset="0"/>
                <a:cs typeface="Arial" pitchFamily="34" charset="0"/>
              </a:rPr>
              <a:t> scores on the doors approach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advocated by independent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SAGE</a:t>
            </a:r>
            <a:r>
              <a:rPr lang="en-GB" dirty="0">
                <a:latin typeface="Arial" pitchFamily="34" charset="0"/>
                <a:cs typeface="Arial" pitchFamily="34" charset="0"/>
              </a:rPr>
              <a:t> Report 51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Has the advantage of staying in step with any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future changes made to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WHO</a:t>
            </a:r>
            <a:r>
              <a:rPr lang="en-GB" dirty="0">
                <a:latin typeface="Arial" pitchFamily="34" charset="0"/>
                <a:cs typeface="Arial" pitchFamily="34" charset="0"/>
              </a:rPr>
              <a:t> exposure limits.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Combines with traffic light system to give good visual display similar to </a:t>
            </a:r>
            <a:r>
              <a:rPr lang="en-GB" b="1" dirty="0" err="1">
                <a:latin typeface="Arial" pitchFamily="34" charset="0"/>
                <a:cs typeface="Arial" pitchFamily="34" charset="0"/>
              </a:rPr>
              <a:t>Eurovent</a:t>
            </a:r>
            <a:r>
              <a:rPr lang="en-GB" dirty="0">
                <a:latin typeface="Arial" pitchFamily="34" charset="0"/>
                <a:cs typeface="Arial" pitchFamily="34" charset="0"/>
              </a:rPr>
              <a:t> energy rating.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Uses </a:t>
            </a:r>
            <a:r>
              <a:rPr lang="en-GB" b="1" dirty="0">
                <a:latin typeface="Symbol" pitchFamily="18" charset="2"/>
              </a:rPr>
              <a:t>m</a:t>
            </a:r>
            <a:r>
              <a:rPr lang="en-GB" dirty="0">
                <a:latin typeface="Arial" pitchFamily="34" charset="0"/>
                <a:cs typeface="Arial" pitchFamily="34" charset="0"/>
              </a:rPr>
              <a:t>g/M3 generally as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WHO</a:t>
            </a:r>
            <a:r>
              <a:rPr lang="en-GB" dirty="0">
                <a:latin typeface="Arial" pitchFamily="34" charset="0"/>
                <a:cs typeface="Arial" pitchFamily="34" charset="0"/>
              </a:rPr>
              <a:t> limit reporting.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Air pollutant list can be expanded to suit.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279" y="3758268"/>
            <a:ext cx="5392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https://www.independentsage.org/wp-content/uploads/2021/10/Ventilation-Certification-and-Ratings-FINAL-for-website-1.pdf</a:t>
            </a:r>
          </a:p>
        </p:txBody>
      </p:sp>
    </p:spTree>
  </p:cSld>
  <p:clrMapOvr>
    <a:masterClrMapping/>
  </p:clrMapOvr>
  <p:transition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208"/>
            <a:ext cx="9906000" cy="63235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1650" y="990600"/>
            <a:ext cx="165100" cy="152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IBSE ASHRAE CV19 0520\Webinar Recon build 220620\S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003300"/>
            <a:ext cx="9245600" cy="4851400"/>
          </a:xfrm>
          <a:prstGeom prst="rect">
            <a:avLst/>
          </a:prstGeom>
          <a:noFill/>
        </p:spPr>
      </p:pic>
      <p:pic>
        <p:nvPicPr>
          <p:cNvPr id="5" name="Picture 4" descr="C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943600"/>
            <a:ext cx="1593721" cy="838200"/>
          </a:xfrm>
          <a:prstGeom prst="rect">
            <a:avLst/>
          </a:prstGeom>
        </p:spPr>
      </p:pic>
      <p:pic>
        <p:nvPicPr>
          <p:cNvPr id="6" name="Picture 5" descr="white p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5750" y="5083629"/>
            <a:ext cx="742950" cy="195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00" y="4419600"/>
            <a:ext cx="1375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Clean Healthy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Indoor Air at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Minimum cost</a:t>
            </a:r>
          </a:p>
        </p:txBody>
      </p:sp>
      <p:sp>
        <p:nvSpPr>
          <p:cNvPr id="8" name="Oval 7"/>
          <p:cNvSpPr/>
          <p:nvPr/>
        </p:nvSpPr>
        <p:spPr>
          <a:xfrm>
            <a:off x="6686550" y="4800600"/>
            <a:ext cx="577850" cy="304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42950" y="381000"/>
            <a:ext cx="712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Clean Healthy Air - Control and demonstration of performance</a:t>
            </a:r>
          </a:p>
        </p:txBody>
      </p:sp>
      <p:pic>
        <p:nvPicPr>
          <p:cNvPr id="10" name="Picture 9" descr="WHITE PAT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9700" y="5105401"/>
            <a:ext cx="784225" cy="18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3E030-BE51-4406-9FA7-6BC2E973600A}"/>
              </a:ext>
            </a:extLst>
          </p:cNvPr>
          <p:cNvSpPr txBox="1"/>
          <p:nvPr/>
        </p:nvSpPr>
        <p:spPr>
          <a:xfrm>
            <a:off x="310100" y="628150"/>
            <a:ext cx="9336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/>
              <a:t>Core Recommendations for Covid19 and traffic air pollution with CO2 reduction (Energy efficiency)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D9010-DBFC-4ABE-8F20-BF2FC41B26D0}"/>
              </a:ext>
            </a:extLst>
          </p:cNvPr>
          <p:cNvSpPr txBox="1"/>
          <p:nvPr/>
        </p:nvSpPr>
        <p:spPr>
          <a:xfrm>
            <a:off x="462500" y="1209917"/>
            <a:ext cx="56195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Core Strategy proposal consists of delivering clean healthy indoor air by:</a:t>
            </a:r>
          </a:p>
          <a:p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Utilizing and upgrading air filtration in existing mechanical ventilation systems where possible.(Existing legacy HVAC)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Total efficiency for supply side air filters upgraded to ePM1 80% minimum (WHO limit factors) (BS ISO16890)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Recirculation/Extract air filters upgraded to minimum ePM1 60% or better. (WHO limit factors) (BS ISO16890)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Use of low energy air filters (LEAF) for best energy efficiency and long life. CO2 reduction. (COP26)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Use of </a:t>
            </a:r>
            <a:r>
              <a:rPr lang="en-GB" sz="2000" dirty="0" err="1"/>
              <a:t>Hepa</a:t>
            </a:r>
            <a:r>
              <a:rPr lang="en-GB" sz="2000" dirty="0"/>
              <a:t> H14 class standalone air cleaners where main ventilation systems do not exist or are insufficient.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/>
              <a:t>Maintenance – Monitor – Record data - Readjust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Use Air monitoring to confirm clean air benefits are being delivered. Use air monitor control function if possible.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 descr="ashr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8201" y="1384183"/>
            <a:ext cx="3188609" cy="4093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7797" y="6300132"/>
            <a:ext cx="6425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https://www.ashrae.org/file%20library/technical%20resources/covid-19/core-recommendations-for-reducing-airborne-infectious-aerosol-exposure.pdf</a:t>
            </a:r>
          </a:p>
        </p:txBody>
      </p:sp>
    </p:spTree>
    <p:extLst>
      <p:ext uri="{BB962C8B-B14F-4D97-AF65-F5344CB8AC3E}">
        <p14:creationId xmlns:p14="http://schemas.microsoft.com/office/powerpoint/2010/main" val="977376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87" y="436519"/>
            <a:ext cx="8879284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Box 6"/>
          <p:cNvSpPr txBox="1">
            <a:spLocks noChangeArrowheads="1"/>
          </p:cNvSpPr>
          <p:nvPr/>
        </p:nvSpPr>
        <p:spPr bwMode="auto">
          <a:xfrm>
            <a:off x="505619" y="476250"/>
            <a:ext cx="647501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u="sng" dirty="0">
                <a:latin typeface="Arial" pitchFamily="34" charset="0"/>
                <a:cs typeface="Arial" pitchFamily="34" charset="0"/>
              </a:rPr>
              <a:t>ISO 10121-1:2014          ISO101-2:2013</a:t>
            </a: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International Standard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Test method for assessing the 1.performance of gas phase media and 2.air cleaning devices for general ventilation  (GPACD)</a:t>
            </a: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Testing based on four key parameters</a:t>
            </a: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Removal efficiency</a:t>
            </a: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Capacity</a:t>
            </a:r>
          </a:p>
          <a:p>
            <a:r>
              <a:rPr lang="en-GB" altLang="en-US" dirty="0" err="1">
                <a:latin typeface="Arial" pitchFamily="34" charset="0"/>
                <a:cs typeface="Arial" pitchFamily="34" charset="0"/>
              </a:rPr>
              <a:t>Retentivity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r>
              <a:rPr lang="en-GB" altLang="en-US" dirty="0">
                <a:latin typeface="Arial" pitchFamily="34" charset="0"/>
                <a:cs typeface="Arial" pitchFamily="34" charset="0"/>
              </a:rPr>
              <a:t>Operating pressure drop</a:t>
            </a: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60" name="Picture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420" y="201614"/>
            <a:ext cx="1793742" cy="2579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61" name="Picture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420" y="2808288"/>
            <a:ext cx="1793742" cy="3429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0662" name="Picture 5" descr="MO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118" y="3825380"/>
            <a:ext cx="4339161" cy="23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BD9A9A-DC3B-4CD8-A0E5-34640B2FFADA}"/>
              </a:ext>
            </a:extLst>
          </p:cNvPr>
          <p:cNvSpPr/>
          <p:nvPr/>
        </p:nvSpPr>
        <p:spPr bwMode="auto">
          <a:xfrm>
            <a:off x="9164771" y="1200150"/>
            <a:ext cx="313002" cy="460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810482-6641-4BB6-9F83-48BB646D1F05}"/>
              </a:ext>
            </a:extLst>
          </p:cNvPr>
          <p:cNvSpPr txBox="1"/>
          <p:nvPr/>
        </p:nvSpPr>
        <p:spPr>
          <a:xfrm>
            <a:off x="0" y="1074605"/>
            <a:ext cx="9906000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sv-SE" sz="80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</a:t>
            </a:r>
            <a:br>
              <a:rPr lang="sv-SE" sz="20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sv-SE" sz="40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YOUR ATTENTION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B4096-E243-4856-B52E-E6DF505CE0BB}"/>
              </a:ext>
            </a:extLst>
          </p:cNvPr>
          <p:cNvSpPr/>
          <p:nvPr/>
        </p:nvSpPr>
        <p:spPr>
          <a:xfrm>
            <a:off x="0" y="2810436"/>
            <a:ext cx="9906000" cy="40475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E04F1C1F-ECD3-4540-ACA7-DE542C878FD2}"/>
              </a:ext>
            </a:extLst>
          </p:cNvPr>
          <p:cNvGrpSpPr/>
          <p:nvPr/>
        </p:nvGrpSpPr>
        <p:grpSpPr>
          <a:xfrm>
            <a:off x="2235042" y="3749334"/>
            <a:ext cx="5580387" cy="2005141"/>
            <a:chOff x="2750820" y="3567794"/>
            <a:chExt cx="6868169" cy="20051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F66125-A1AA-48D9-8FD1-963D220C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890"/>
            <a:stretch/>
          </p:blipFill>
          <p:spPr>
            <a:xfrm>
              <a:off x="2894739" y="3567794"/>
              <a:ext cx="6402520" cy="1515805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2DF323F-984C-4FD6-A18B-B0C25D5A6049}"/>
                </a:ext>
              </a:extLst>
            </p:cNvPr>
            <p:cNvSpPr txBox="1">
              <a:spLocks/>
            </p:cNvSpPr>
            <p:nvPr/>
          </p:nvSpPr>
          <p:spPr>
            <a:xfrm>
              <a:off x="2750820" y="5083599"/>
              <a:ext cx="1531620" cy="489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i="1" kern="1200">
                  <a:solidFill>
                    <a:srgbClr val="00673E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sv-SE" sz="2800" dirty="0" err="1">
                  <a:solidFill>
                    <a:schemeClr val="bg1"/>
                  </a:solidFill>
                </a:rPr>
                <a:t>camfil</a:t>
              </a:r>
              <a:endParaRPr lang="sv-SE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EDC70B6-A731-436D-B2F1-4066BFFE2BC8}"/>
                </a:ext>
              </a:extLst>
            </p:cNvPr>
            <p:cNvSpPr txBox="1">
              <a:spLocks/>
            </p:cNvSpPr>
            <p:nvPr/>
          </p:nvSpPr>
          <p:spPr>
            <a:xfrm>
              <a:off x="4240958" y="5083599"/>
              <a:ext cx="1961721" cy="489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i="1" kern="1200">
                  <a:solidFill>
                    <a:srgbClr val="00673E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sv-SE" sz="2800" dirty="0" err="1">
                  <a:solidFill>
                    <a:schemeClr val="bg1"/>
                  </a:solidFill>
                </a:rPr>
                <a:t>camfilgroup</a:t>
              </a:r>
              <a:endParaRPr lang="sv-SE" sz="2800" dirty="0">
                <a:solidFill>
                  <a:schemeClr val="bg1"/>
                </a:solidFill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52546825-5D02-421F-822C-59D54B1CACC2}"/>
                </a:ext>
              </a:extLst>
            </p:cNvPr>
            <p:cNvSpPr txBox="1">
              <a:spLocks/>
            </p:cNvSpPr>
            <p:nvPr/>
          </p:nvSpPr>
          <p:spPr>
            <a:xfrm>
              <a:off x="6179820" y="5083599"/>
              <a:ext cx="1531620" cy="489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i="1" kern="1200">
                  <a:solidFill>
                    <a:srgbClr val="00673E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sv-SE" sz="2800" dirty="0" err="1">
                  <a:solidFill>
                    <a:schemeClr val="bg1"/>
                  </a:solidFill>
                </a:rPr>
                <a:t>camfil</a:t>
              </a:r>
              <a:endParaRPr lang="sv-SE" sz="2800" dirty="0">
                <a:solidFill>
                  <a:schemeClr val="bg1"/>
                </a:solidFill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DBDD07F8-D27C-450D-88F8-629A794ED124}"/>
                </a:ext>
              </a:extLst>
            </p:cNvPr>
            <p:cNvSpPr txBox="1">
              <a:spLocks/>
            </p:cNvSpPr>
            <p:nvPr/>
          </p:nvSpPr>
          <p:spPr>
            <a:xfrm>
              <a:off x="7657268" y="5083599"/>
              <a:ext cx="1961721" cy="4893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400" i="1" kern="1200">
                  <a:solidFill>
                    <a:srgbClr val="00673E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673E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</a:pPr>
              <a:r>
                <a:rPr lang="sv-SE" sz="2800" dirty="0" err="1">
                  <a:solidFill>
                    <a:schemeClr val="bg1"/>
                  </a:solidFill>
                </a:rPr>
                <a:t>camfilgroup</a:t>
              </a:r>
              <a:endParaRPr lang="sv-SE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1C7E60C-E951-4DFF-AAED-6CB9E7363D54}"/>
              </a:ext>
            </a:extLst>
          </p:cNvPr>
          <p:cNvSpPr txBox="1"/>
          <p:nvPr/>
        </p:nvSpPr>
        <p:spPr>
          <a:xfrm>
            <a:off x="145626" y="6105245"/>
            <a:ext cx="215295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50" dirty="0">
                <a:solidFill>
                  <a:schemeClr val="bg1"/>
                </a:solidFill>
              </a:rPr>
              <a:t>CLEAN AIR </a:t>
            </a:r>
            <a:r>
              <a:rPr lang="sv-SE" sz="1900" dirty="0">
                <a:solidFill>
                  <a:schemeClr val="bg1"/>
                </a:solidFill>
              </a:rPr>
              <a:t>SOLUTIONS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F073DC-B6EF-4291-AF9D-04D6D0A121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75099" y="6301788"/>
            <a:ext cx="1206669" cy="3379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3E3767E-AC23-45BD-96AE-B19A703802D0}"/>
              </a:ext>
            </a:extLst>
          </p:cNvPr>
          <p:cNvSpPr txBox="1">
            <a:spLocks/>
          </p:cNvSpPr>
          <p:nvPr/>
        </p:nvSpPr>
        <p:spPr>
          <a:xfrm>
            <a:off x="681038" y="3010217"/>
            <a:ext cx="8543925" cy="73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00673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cap="none" dirty="0">
                <a:solidFill>
                  <a:schemeClr val="bg1"/>
                </a:solidFill>
              </a:rPr>
              <a:t>www.camfil.com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18757-8C46-480E-B33A-6BFF33550A3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7328" y="218279"/>
            <a:ext cx="1875489" cy="23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AID covid vi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6644102" y="4800600"/>
            <a:ext cx="2999968" cy="1828800"/>
          </a:xfrm>
          <a:prstGeom prst="rect">
            <a:avLst/>
          </a:prstGeom>
        </p:spPr>
      </p:pic>
      <p:sp>
        <p:nvSpPr>
          <p:cNvPr id="6" name="Stern: 32 Zacken 88">
            <a:extLst>
              <a:ext uri="{FF2B5EF4-FFF2-40B4-BE49-F238E27FC236}">
                <a16:creationId xmlns:a16="http://schemas.microsoft.com/office/drawing/2014/main" id="{A94E54C3-FC67-46AE-91B1-41B326646F1C}"/>
              </a:ext>
            </a:extLst>
          </p:cNvPr>
          <p:cNvSpPr/>
          <p:nvPr/>
        </p:nvSpPr>
        <p:spPr>
          <a:xfrm>
            <a:off x="5118100" y="5029199"/>
            <a:ext cx="1187284" cy="1133061"/>
          </a:xfrm>
          <a:prstGeom prst="star3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000" b="1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0450" y="4355068"/>
            <a:ext cx="418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NEW</a:t>
            </a:r>
            <a:r>
              <a:rPr lang="en-GB" dirty="0"/>
              <a:t> - Covid19 virus size at 0.12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 to 0.16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5019" y="6452223"/>
            <a:ext cx="453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Note: 1mm = 1 micron = 1 thousandth of a mm.   Small</a:t>
            </a:r>
          </a:p>
        </p:txBody>
      </p:sp>
      <p:pic>
        <p:nvPicPr>
          <p:cNvPr id="8" name="Picture 7" descr="SNEE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" y="304801"/>
            <a:ext cx="4385469" cy="3190875"/>
          </a:xfrm>
          <a:prstGeom prst="rect">
            <a:avLst/>
          </a:prstGeom>
        </p:spPr>
      </p:pic>
      <p:pic>
        <p:nvPicPr>
          <p:cNvPr id="9" name="Picture 8" descr="clou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900" y="304800"/>
            <a:ext cx="3156462" cy="2271712"/>
          </a:xfrm>
          <a:prstGeom prst="rect">
            <a:avLst/>
          </a:prstGeom>
        </p:spPr>
      </p:pic>
      <p:pic>
        <p:nvPicPr>
          <p:cNvPr id="10" name="Picture 9" descr="camfil logo 0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5000" y="228601"/>
            <a:ext cx="1408509" cy="335177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787900" y="2735760"/>
            <a:ext cx="429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“In the mind of scientists working on this, there’s absolutely no doubt that the virus spreads in the air,” says aerosol scientist Lidia </a:t>
            </a:r>
            <a:r>
              <a:rPr kumimoji="0" lang="en-GB" sz="11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Morawska</a:t>
            </a:r>
            <a:r>
              <a:rPr kumimoji="0" lang="en-GB" sz="11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at the Queensland University of Technology in Brisbane, Australia. “This is a no-brainer.”</a:t>
            </a:r>
            <a:endParaRPr kumimoji="0" lang="en-GB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200" y="3505200"/>
            <a:ext cx="7605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Mechanical Air Filtration has an important role in delivering clean indoor air into buildings</a:t>
            </a:r>
          </a:p>
          <a:p>
            <a:r>
              <a:rPr lang="en-GB" dirty="0"/>
              <a:t>Air can also be cleaned by recirculation air cleaners and purifiers with tested air filters</a:t>
            </a:r>
          </a:p>
        </p:txBody>
      </p:sp>
      <p:pic>
        <p:nvPicPr>
          <p:cNvPr id="13" name="Picture 12" descr="people matter 1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17302" y="1143000"/>
            <a:ext cx="1241048" cy="734667"/>
          </a:xfrm>
          <a:prstGeom prst="rect">
            <a:avLst/>
          </a:prstGeom>
        </p:spPr>
      </p:pic>
      <p:pic>
        <p:nvPicPr>
          <p:cNvPr id="15" name="Picture 14" descr="infected person viral particles PD 150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4596" y="4138653"/>
            <a:ext cx="3685653" cy="212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i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0665" y="2374084"/>
            <a:ext cx="3179402" cy="4414707"/>
          </a:xfrm>
          <a:prstGeom prst="rect">
            <a:avLst/>
          </a:prstGeom>
        </p:spPr>
      </p:pic>
      <p:pic>
        <p:nvPicPr>
          <p:cNvPr id="3" name="Picture 2" descr="last y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1" y="2370918"/>
            <a:ext cx="2969120" cy="44216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571" y="28194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Autumn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7300" y="28194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Last month 2021</a:t>
            </a:r>
          </a:p>
        </p:txBody>
      </p:sp>
      <p:pic>
        <p:nvPicPr>
          <p:cNvPr id="6" name="Picture 5" descr="HMG Face masks 011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4203" y="2365695"/>
            <a:ext cx="3517116" cy="4406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0234" y="28194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week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" y="20574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Airborne transmission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8767" y="2057400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Covid19 Particles in air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6351" y="20574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Face masks reduce Particles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541" y="304801"/>
            <a:ext cx="8028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Evolution of Government Covid19 guidance over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2" y="1295401"/>
            <a:ext cx="214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is not defined but can be considered as outdoor air. It is not always clean air.</a:t>
            </a:r>
          </a:p>
          <a:p>
            <a:r>
              <a:rPr lang="en-GB" sz="1200" dirty="0">
                <a:latin typeface="Arial" pitchFamily="34" charset="0"/>
                <a:cs typeface="Arial" pitchFamily="34" charset="0"/>
              </a:rPr>
              <a:t>What about Winter cold?</a:t>
            </a:r>
          </a:p>
        </p:txBody>
      </p:sp>
      <p:pic>
        <p:nvPicPr>
          <p:cNvPr id="13" name="Picture 12" descr="fresh 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500" y="992854"/>
            <a:ext cx="1733550" cy="378746"/>
          </a:xfrm>
          <a:prstGeom prst="rect">
            <a:avLst/>
          </a:prstGeom>
        </p:spPr>
      </p:pic>
      <p:pic>
        <p:nvPicPr>
          <p:cNvPr id="14" name="Picture 13" descr="particles wo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5518" y="990600"/>
            <a:ext cx="1736606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14750" y="1411069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can be infectious aerosols. Which particle size carries greatest risk of infection?</a:t>
            </a:r>
          </a:p>
        </p:txBody>
      </p:sp>
      <p:pic>
        <p:nvPicPr>
          <p:cNvPr id="16" name="Picture 15" descr="particles wo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1145" y="990600"/>
            <a:ext cx="1736606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1650" y="1411069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can be removed by air filters of the required filtration tested efficiency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71BC30-3FF5-454E-AD08-02220E0E5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9" y="6174745"/>
            <a:ext cx="1407381" cy="5765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6F424-4C46-481F-A1FB-E3CFE293E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60" y="6129010"/>
            <a:ext cx="1407381" cy="576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4551" y="990600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WHO LIMITS</a:t>
            </a:r>
          </a:p>
        </p:txBody>
      </p:sp>
      <p:pic>
        <p:nvPicPr>
          <p:cNvPr id="1026" name="Picture 2" descr="C:\Users\User\Desktop\CIBSE slidemap Air filtration Clean ventilation air\WHO new limits 220921\WHO PM NO2 ET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52400"/>
            <a:ext cx="9613587" cy="58351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8000" y="6443990"/>
            <a:ext cx="9823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itchFamily="34" charset="0"/>
                <a:cs typeface="Arial" pitchFamily="34" charset="0"/>
              </a:rPr>
              <a:t>Changes deliberated over for 16 years by hundreds of the world’s top medical health experts with report supported by about 250 study papers</a:t>
            </a:r>
          </a:p>
        </p:txBody>
      </p:sp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2651" y="228601"/>
            <a:ext cx="1145381" cy="345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50" y="6096001"/>
            <a:ext cx="9416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“Guidelines are applicable to both 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outdoor and indoor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environments globally. Thus, they cover all settings where people spend time”.   </a:t>
            </a:r>
          </a:p>
        </p:txBody>
      </p:sp>
      <p:sp>
        <p:nvSpPr>
          <p:cNvPr id="8" name="Oval 7"/>
          <p:cNvSpPr/>
          <p:nvPr/>
        </p:nvSpPr>
        <p:spPr>
          <a:xfrm>
            <a:off x="7346950" y="1752600"/>
            <a:ext cx="41275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346950" y="4114800"/>
            <a:ext cx="41275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who cover 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100" y="152400"/>
            <a:ext cx="806647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76907" y="1828800"/>
            <a:ext cx="12795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Covid19 / Traffic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9701" y="4191000"/>
            <a:ext cx="614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Traffic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9700" y="1219200"/>
            <a:ext cx="879810" cy="381000"/>
          </a:xfrm>
          <a:prstGeom prst="rect">
            <a:avLst/>
          </a:prstGeom>
        </p:spPr>
      </p:pic>
      <p:pic>
        <p:nvPicPr>
          <p:cNvPr id="5" name="Picture 4" descr="C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2250" y="838201"/>
            <a:ext cx="1733550" cy="356248"/>
          </a:xfrm>
          <a:prstGeom prst="rect">
            <a:avLst/>
          </a:prstGeom>
        </p:spPr>
      </p:pic>
      <p:pic>
        <p:nvPicPr>
          <p:cNvPr id="6" name="Picture 5" descr="iso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2251" y="304800"/>
            <a:ext cx="1723231" cy="476434"/>
          </a:xfrm>
          <a:prstGeom prst="rect">
            <a:avLst/>
          </a:prstGeom>
        </p:spPr>
      </p:pic>
      <p:pic>
        <p:nvPicPr>
          <p:cNvPr id="7" name="Picture 6" descr="euroventcert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2251" y="1676400"/>
            <a:ext cx="1227931" cy="1147050"/>
          </a:xfrm>
          <a:prstGeom prst="rect">
            <a:avLst/>
          </a:prstGeom>
        </p:spPr>
      </p:pic>
      <p:pic>
        <p:nvPicPr>
          <p:cNvPr id="8" name="Picture 7" descr="WHO logo 09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59701" y="2895602"/>
            <a:ext cx="1475581" cy="174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24800" y="4953000"/>
            <a:ext cx="14859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0200" y="344033"/>
            <a:ext cx="7264400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BS EN 16798-3:2017     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IAQ Filter requirements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BS EN ISO 16890:2016   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Particle filter testing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BS EN ISO 10121-2:2013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Molecular filter testing</a:t>
            </a:r>
          </a:p>
          <a:p>
            <a:r>
              <a:rPr lang="en-GB" sz="2800" dirty="0" err="1">
                <a:latin typeface="Arial" pitchFamily="34" charset="0"/>
                <a:cs typeface="Arial" pitchFamily="34" charset="0"/>
              </a:rPr>
              <a:t>Eurovent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4-23 (Oct 18)    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Supply Air filter requirements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WHO guidelines              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Air pollution exposure limits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750" y="2937808"/>
            <a:ext cx="7181850" cy="19389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The convergence of standards and guidelines now provides a means of selecting air filters to ensure healthy clean air for people to breathe inside city buildings – especially public buildings offices schools and hospitals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01" y="4913152"/>
            <a:ext cx="795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has also been published IAQ guidance by Well Building, BREAM  LEED and ASHRAE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6029" y="6342078"/>
            <a:ext cx="5099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https://eurovent.eu/?q=content/eurovent-423-2020-selection-en-iso-16890-rated-air-filter-classes-third-edition-english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6029" y="6518246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https://apps.who.int/iris/handle/10665/345329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1196" y="5444455"/>
            <a:ext cx="51629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https://shop.bsigroup.com/products/energy-performance-of-buildings-ventilation-for-buildings-for-non-residential-buildings-performance-requirements-for-ventilation-and-room-conditioning-systems-modules-m5-1-m5-4/tracked-changes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2807" y="5889072"/>
            <a:ext cx="471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https://shop.bsigroup.com/products/air-filters-for-general-ventilation-technical-specifications-requirements-and-classification-system-based-upon-particulate-matter-efficiency-epm/standard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4418" y="6182686"/>
            <a:ext cx="3975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https://landingpage.bsigroup.com/LandingPage/Series?UPI=BS%20EN%20ISO%2010121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6A8E-716E-42F8-A465-43BD7532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272" y="267018"/>
            <a:ext cx="7444753" cy="739117"/>
          </a:xfrm>
        </p:spPr>
        <p:txBody>
          <a:bodyPr>
            <a:noAutofit/>
          </a:bodyPr>
          <a:lstStyle/>
          <a:p>
            <a:r>
              <a:rPr lang="en-GB" sz="2400" dirty="0"/>
              <a:t>Using BS EN16798-3:2017 standard guidance to select correct air filtration efficiency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261C2-EEB1-4E97-BAB1-1F3C6D97C7D9}"/>
              </a:ext>
            </a:extLst>
          </p:cNvPr>
          <p:cNvSpPr txBox="1"/>
          <p:nvPr/>
        </p:nvSpPr>
        <p:spPr>
          <a:xfrm>
            <a:off x="681037" y="1081530"/>
            <a:ext cx="859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the outdoor air (ODA) and supply air (SUP) categories, it is then possible to determine the required final filter efficiencies to achieve the specified clean indoor air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BA3EBDA-C18D-4190-A249-29F29543F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32929"/>
              </p:ext>
            </p:extLst>
          </p:nvPr>
        </p:nvGraphicFramePr>
        <p:xfrm>
          <a:off x="126668" y="1789884"/>
          <a:ext cx="9633922" cy="4133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549">
                  <a:extLst>
                    <a:ext uri="{9D8B030D-6E8A-4147-A177-3AD203B41FA5}">
                      <a16:colId xmlns:a16="http://schemas.microsoft.com/office/drawing/2014/main" val="1577353691"/>
                    </a:ext>
                  </a:extLst>
                </a:gridCol>
                <a:gridCol w="936071">
                  <a:extLst>
                    <a:ext uri="{9D8B030D-6E8A-4147-A177-3AD203B41FA5}">
                      <a16:colId xmlns:a16="http://schemas.microsoft.com/office/drawing/2014/main" val="772794608"/>
                    </a:ext>
                  </a:extLst>
                </a:gridCol>
                <a:gridCol w="917895">
                  <a:extLst>
                    <a:ext uri="{9D8B030D-6E8A-4147-A177-3AD203B41FA5}">
                      <a16:colId xmlns:a16="http://schemas.microsoft.com/office/drawing/2014/main" val="2263535458"/>
                    </a:ext>
                  </a:extLst>
                </a:gridCol>
                <a:gridCol w="1361235">
                  <a:extLst>
                    <a:ext uri="{9D8B030D-6E8A-4147-A177-3AD203B41FA5}">
                      <a16:colId xmlns:a16="http://schemas.microsoft.com/office/drawing/2014/main" val="999242370"/>
                    </a:ext>
                  </a:extLst>
                </a:gridCol>
                <a:gridCol w="1437891">
                  <a:extLst>
                    <a:ext uri="{9D8B030D-6E8A-4147-A177-3AD203B41FA5}">
                      <a16:colId xmlns:a16="http://schemas.microsoft.com/office/drawing/2014/main" val="1839197023"/>
                    </a:ext>
                  </a:extLst>
                </a:gridCol>
                <a:gridCol w="1372300">
                  <a:extLst>
                    <a:ext uri="{9D8B030D-6E8A-4147-A177-3AD203B41FA5}">
                      <a16:colId xmlns:a16="http://schemas.microsoft.com/office/drawing/2014/main" val="2804332497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3180159196"/>
                    </a:ext>
                  </a:extLst>
                </a:gridCol>
                <a:gridCol w="1326859">
                  <a:extLst>
                    <a:ext uri="{9D8B030D-6E8A-4147-A177-3AD203B41FA5}">
                      <a16:colId xmlns:a16="http://schemas.microsoft.com/office/drawing/2014/main" val="3616498929"/>
                    </a:ext>
                  </a:extLst>
                </a:gridCol>
              </a:tblGrid>
              <a:tr h="519641">
                <a:tc rowSpan="3" gridSpan="3"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Outdoor Air</a:t>
                      </a:r>
                    </a:p>
                  </a:txBody>
                  <a:tcPr marL="99060" marR="99060" anchor="ctr"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Supply Air</a:t>
                      </a:r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217470"/>
                  </a:ext>
                </a:extLst>
              </a:tr>
              <a:tr h="519641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SUP1 </a:t>
                      </a:r>
                      <a:r>
                        <a:rPr lang="en-GB" sz="1400" b="1" baseline="0" dirty="0"/>
                        <a:t> IAQ</a:t>
                      </a:r>
                      <a:r>
                        <a:rPr lang="en-GB" sz="1400" b="1" dirty="0"/>
                        <a:t> </a:t>
                      </a:r>
                      <a:endParaRPr lang="en-GB" sz="1000" b="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SUP2 </a:t>
                      </a:r>
                      <a:r>
                        <a:rPr lang="en-GB" sz="1400" b="1" baseline="0" dirty="0"/>
                        <a:t> IAQ</a:t>
                      </a:r>
                      <a:endParaRPr lang="en-GB" sz="1000" b="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SUP3 </a:t>
                      </a:r>
                      <a:endParaRPr lang="en-GB" sz="1000" b="0" dirty="0"/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SUP4 </a:t>
                      </a:r>
                      <a:endParaRPr lang="en-GB" sz="1000" b="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SUP5</a:t>
                      </a:r>
                      <a:endParaRPr lang="en-GB" sz="1000" b="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3767756338"/>
                  </a:ext>
                </a:extLst>
              </a:tr>
              <a:tr h="1016115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PM</a:t>
                      </a:r>
                      <a:r>
                        <a:rPr lang="en-GB" sz="1400" baseline="-25000" dirty="0"/>
                        <a:t>2.5</a:t>
                      </a:r>
                      <a:r>
                        <a:rPr lang="en-GB" sz="1400" dirty="0"/>
                        <a:t>≤2.5µg/m</a:t>
                      </a:r>
                      <a:r>
                        <a:rPr lang="en-GB" sz="1400" baseline="30000" dirty="0"/>
                        <a:t>3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300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PM10</a:t>
                      </a:r>
                      <a:r>
                        <a:rPr lang="en-GB" sz="1400" dirty="0"/>
                        <a:t>≤5µg/m</a:t>
                      </a:r>
                      <a:r>
                        <a:rPr lang="en-GB" sz="1400" baseline="30000" dirty="0"/>
                        <a:t>3 </a:t>
                      </a:r>
                      <a:endParaRPr lang="en-GB" sz="14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/>
                        <a:t>PM</a:t>
                      </a:r>
                      <a:r>
                        <a:rPr lang="en-GB" sz="1400" b="0" i="0" baseline="-25000" dirty="0"/>
                        <a:t>2.5</a:t>
                      </a:r>
                      <a:r>
                        <a:rPr lang="en-GB" sz="1400" b="0" i="0" dirty="0"/>
                        <a:t>≤5µg/m</a:t>
                      </a:r>
                      <a:r>
                        <a:rPr lang="en-GB" sz="1400" b="0" i="0" baseline="30000" dirty="0"/>
                        <a:t>3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baseline="300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baseline="0" dirty="0"/>
                        <a:t>PM10</a:t>
                      </a:r>
                      <a:r>
                        <a:rPr lang="en-GB" sz="1400" b="0" i="0" dirty="0"/>
                        <a:t>≤10µg/m</a:t>
                      </a:r>
                      <a:r>
                        <a:rPr lang="en-GB" sz="1400" b="0" i="0" baseline="30000" dirty="0"/>
                        <a:t>3 </a:t>
                      </a:r>
                      <a:endParaRPr lang="en-GB" sz="1400" b="0" i="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/>
                        <a:t>PM</a:t>
                      </a:r>
                      <a:r>
                        <a:rPr lang="en-GB" sz="1400" b="0" i="0" baseline="-25000" dirty="0"/>
                        <a:t>2.5</a:t>
                      </a:r>
                      <a:r>
                        <a:rPr lang="en-GB" sz="1400" b="0" i="0" dirty="0"/>
                        <a:t>≤7.5µg/m</a:t>
                      </a:r>
                      <a:r>
                        <a:rPr lang="en-GB" sz="1400" b="0" i="0" baseline="30000" dirty="0"/>
                        <a:t>3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baseline="300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baseline="30000" dirty="0"/>
                        <a:t> </a:t>
                      </a:r>
                      <a:r>
                        <a:rPr lang="en-GB" sz="1400" b="0" i="0" baseline="0" dirty="0"/>
                        <a:t>PM10</a:t>
                      </a:r>
                      <a:r>
                        <a:rPr lang="en-GB" sz="1400" b="0" i="0" dirty="0"/>
                        <a:t>≤15µg/m</a:t>
                      </a:r>
                      <a:r>
                        <a:rPr lang="en-GB" sz="1400" b="0" i="0" baseline="30000" dirty="0"/>
                        <a:t>3 </a:t>
                      </a:r>
                      <a:endParaRPr lang="en-GB" sz="1400" b="0" i="0" dirty="0"/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PM</a:t>
                      </a:r>
                      <a:r>
                        <a:rPr lang="en-GB" sz="1400" baseline="-25000" dirty="0"/>
                        <a:t>2.5</a:t>
                      </a:r>
                      <a:r>
                        <a:rPr lang="en-GB" sz="1400" dirty="0"/>
                        <a:t>≤10µg/m</a:t>
                      </a:r>
                      <a:r>
                        <a:rPr lang="en-GB" sz="1400" baseline="30000" dirty="0"/>
                        <a:t>3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300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/>
                        <a:t>PM10</a:t>
                      </a:r>
                      <a:r>
                        <a:rPr lang="en-GB" sz="1400" dirty="0"/>
                        <a:t>≤20µg/m</a:t>
                      </a:r>
                      <a:r>
                        <a:rPr lang="en-GB" sz="1400" baseline="30000" dirty="0"/>
                        <a:t>3 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PM</a:t>
                      </a:r>
                      <a:r>
                        <a:rPr lang="en-GB" sz="1400" baseline="-25000" dirty="0"/>
                        <a:t>2.5</a:t>
                      </a:r>
                      <a:r>
                        <a:rPr lang="en-GB" sz="1400" dirty="0"/>
                        <a:t>≤15µg/m</a:t>
                      </a:r>
                      <a:r>
                        <a:rPr lang="en-GB" sz="1400" baseline="30000" dirty="0"/>
                        <a:t>3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30000" dirty="0"/>
                        <a:t> </a:t>
                      </a:r>
                      <a:r>
                        <a:rPr lang="en-GB" sz="1400" baseline="0" dirty="0"/>
                        <a:t>PM10</a:t>
                      </a:r>
                      <a:r>
                        <a:rPr lang="en-GB" sz="1400" dirty="0"/>
                        <a:t>≤30µg/m</a:t>
                      </a:r>
                      <a:r>
                        <a:rPr lang="en-GB" sz="1400" baseline="30000" dirty="0"/>
                        <a:t>3 </a:t>
                      </a:r>
                      <a:endParaRPr lang="en-GB" sz="140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2916718102"/>
                  </a:ext>
                </a:extLst>
              </a:tr>
              <a:tr h="5196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Category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PM</a:t>
                      </a:r>
                      <a:r>
                        <a:rPr lang="en-GB" sz="1400" baseline="-25000" dirty="0"/>
                        <a:t>2.5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PM</a:t>
                      </a:r>
                      <a:r>
                        <a:rPr lang="en-GB" sz="1400" baseline="-25000" dirty="0"/>
                        <a:t>10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/>
                        <a:t>ePM</a:t>
                      </a:r>
                      <a:r>
                        <a:rPr lang="en-GB" sz="1400" b="0" i="0" baseline="-25000" dirty="0"/>
                        <a:t>1  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/>
                        <a:t>ePM</a:t>
                      </a:r>
                      <a:r>
                        <a:rPr lang="en-GB" sz="1400" b="0" i="0" baseline="-25000" dirty="0"/>
                        <a:t>1  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/>
                        <a:t>ePM</a:t>
                      </a:r>
                      <a:r>
                        <a:rPr lang="en-GB" sz="1400" b="0" i="0" baseline="-25000" dirty="0"/>
                        <a:t>2.5  b</a:t>
                      </a:r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ePM</a:t>
                      </a:r>
                      <a:r>
                        <a:rPr lang="en-GB" sz="1400" baseline="-25000" dirty="0"/>
                        <a:t>10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ePM</a:t>
                      </a:r>
                      <a:r>
                        <a:rPr lang="en-GB" sz="1400" baseline="-25000" dirty="0"/>
                        <a:t>10</a:t>
                      </a:r>
                      <a:endParaRPr lang="en-GB" sz="1400" dirty="0"/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579705342"/>
                  </a:ext>
                </a:extLst>
              </a:tr>
              <a:tr h="5196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ODA1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≤10µg/m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≤20µg/m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70%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50%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50%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50%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50%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815484734"/>
                  </a:ext>
                </a:extLst>
              </a:tr>
              <a:tr h="5196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ODA2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≤15µg/m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≤30µg/m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80%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70%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70%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80%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50%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1722574575"/>
                  </a:ext>
                </a:extLst>
              </a:tr>
              <a:tr h="5196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ODA3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&gt;15µg/m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&gt;30µg/m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90%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80%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80%  </a:t>
                      </a:r>
                      <a:r>
                        <a:rPr lang="en-GB" sz="1400" b="0" i="0" baseline="-25000" dirty="0"/>
                        <a:t>a</a:t>
                      </a:r>
                      <a:r>
                        <a:rPr lang="en-GB" sz="1400" b="0" i="0" baseline="0" dirty="0"/>
                        <a:t> </a:t>
                      </a:r>
                      <a:endParaRPr lang="en-GB" sz="1400" b="0" i="0" baseline="-25000" dirty="0"/>
                    </a:p>
                  </a:txBody>
                  <a:tcPr marL="99060" marR="990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90%</a:t>
                      </a: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80%</a:t>
                      </a:r>
                    </a:p>
                  </a:txBody>
                  <a:tcPr marL="99060" marR="99060" anchor="ctr"/>
                </a:tc>
                <a:extLst>
                  <a:ext uri="{0D108BD9-81ED-4DB2-BD59-A6C34878D82A}">
                    <a16:rowId xmlns:a16="http://schemas.microsoft.com/office/drawing/2014/main" val="36780532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9220" y="5989739"/>
            <a:ext cx="531652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cs typeface="Arial" pitchFamily="34" charset="0"/>
              </a:rPr>
              <a:t>a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  - 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minimum filtration requirements ISO ePM1 % refer to final filter stage</a:t>
            </a:r>
          </a:p>
          <a:p>
            <a:r>
              <a:rPr lang="en-GB" sz="1050" dirty="0">
                <a:cs typeface="Arial" pitchFamily="34" charset="0"/>
              </a:rPr>
              <a:t>b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  - 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minimum filtration requirements ISO ePM2.5 % refer to final filter stage</a:t>
            </a:r>
          </a:p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831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3E030-BE51-4406-9FA7-6BC2E973600A}"/>
              </a:ext>
            </a:extLst>
          </p:cNvPr>
          <p:cNvSpPr txBox="1"/>
          <p:nvPr/>
        </p:nvSpPr>
        <p:spPr>
          <a:xfrm>
            <a:off x="310100" y="628150"/>
            <a:ext cx="9336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/>
              <a:t>Core Recommendations for Covid19 and traffic air pollution with CO2 reduction (Energy efficiency)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D9010-DBFC-4ABE-8F20-BF2FC41B26D0}"/>
              </a:ext>
            </a:extLst>
          </p:cNvPr>
          <p:cNvSpPr txBox="1"/>
          <p:nvPr/>
        </p:nvSpPr>
        <p:spPr>
          <a:xfrm>
            <a:off x="462500" y="1209917"/>
            <a:ext cx="56195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Core Strategy proposal consists of delivering clean healthy indoor air by:</a:t>
            </a:r>
          </a:p>
          <a:p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Utilizing and upgrading air filtration in existing mechanical ventilation systems where possible.(Existing legacy HVAC)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Total efficiency for supply side air filters upgraded to ePM1 80% minimum (WHO limit factors) (BS ISO16890)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Recirculation/Extract air filters upgraded to minimum ePM1 60% or better. (WHO limit factors) (BS ISO16890)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Use of low energy air filters (LEAF) for best energy efficiency and long life. CO2 reduction. (COP26)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Use of </a:t>
            </a:r>
            <a:r>
              <a:rPr lang="en-GB" sz="2000" dirty="0" err="1"/>
              <a:t>Hepa</a:t>
            </a:r>
            <a:r>
              <a:rPr lang="en-GB" sz="2000" dirty="0"/>
              <a:t> H14 class standalone air cleaners where main ventilation systems do not exist or are insufficient.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/>
              <a:t>Maintenance – Monitor – Record data - Readjust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Use Air monitoring to confirm clean air benefits are being delivered. Use air monitor control function if possible.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 descr="ashr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8201" y="1384183"/>
            <a:ext cx="3188609" cy="4093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7797" y="6300132"/>
            <a:ext cx="6425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https://www.ashrae.org/file%20library/technical%20resources/covid-19/core-recommendations-for-reducing-airborne-infectious-aerosol-exposure.pdf</a:t>
            </a:r>
          </a:p>
        </p:txBody>
      </p:sp>
    </p:spTree>
    <p:extLst>
      <p:ext uri="{BB962C8B-B14F-4D97-AF65-F5344CB8AC3E}">
        <p14:creationId xmlns:p14="http://schemas.microsoft.com/office/powerpoint/2010/main" val="349601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1" y="304801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Arial" pitchFamily="34" charset="0"/>
                <a:cs typeface="Arial" pitchFamily="34" charset="0"/>
              </a:rPr>
              <a:t>Addenbrookes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Hospital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200" y="914400"/>
            <a:ext cx="932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January 18th to February 5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dirty="0">
                <a:latin typeface="Arial" pitchFamily="34" charset="0"/>
                <a:cs typeface="Arial" pitchFamily="34" charset="0"/>
              </a:rPr>
              <a:t> 2021 -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beds in the ward and ICU were at 100% occupancy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750" y="4038600"/>
            <a:ext cx="9080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Results of control tests (No air filtration in operation)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We were able to detect SARS-CoV-2 on all sampling days; RNA was detected in both the medium (1-4μM) and the large (&gt;4μM) particulate fractions. </a:t>
            </a: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             SARS-CoV-2 RNA was not detected in the small (&lt;1μM) 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60400" y="5715001"/>
            <a:ext cx="8502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212B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“Cleaner air will reduce the risk of airborne disease transmission”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212B3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3950" y="6096000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212B3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Professor Stephen Baker, from the Cambridge Institute of Therapeutic Immunology and Infectious Disease at the University of Cambridge</a:t>
            </a:r>
            <a:endParaRPr lang="en-GB" sz="1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8" descr="intensive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1" y="1447800"/>
            <a:ext cx="4665023" cy="2362200"/>
          </a:xfrm>
          <a:prstGeom prst="rect">
            <a:avLst/>
          </a:prstGeom>
        </p:spPr>
      </p:pic>
      <p:pic>
        <p:nvPicPr>
          <p:cNvPr id="10" name="Picture 9" descr="qu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0738" y="1428750"/>
            <a:ext cx="2962312" cy="2762250"/>
          </a:xfrm>
          <a:prstGeom prst="rect">
            <a:avLst/>
          </a:prstGeom>
        </p:spPr>
      </p:pic>
      <p:pic>
        <p:nvPicPr>
          <p:cNvPr id="11" name="Picture 10" descr="un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750" y="304800"/>
            <a:ext cx="2105025" cy="495300"/>
          </a:xfrm>
          <a:prstGeom prst="rect">
            <a:avLst/>
          </a:prstGeom>
        </p:spPr>
      </p:pic>
      <p:pic>
        <p:nvPicPr>
          <p:cNvPr id="12" name="Picture 11" descr="nh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2251" y="152400"/>
            <a:ext cx="1805781" cy="857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4084" y="6543413"/>
            <a:ext cx="3905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https://www.cuh.nhs.uk/news/air-filters-on-wards-remove-almost-all-airborne-covid-virus/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8958" y="5251508"/>
            <a:ext cx="6417578" cy="4530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73E"/>
      </a:accent1>
      <a:accent2>
        <a:srgbClr val="66AD93"/>
      </a:accent2>
      <a:accent3>
        <a:srgbClr val="B7DD79"/>
      </a:accent3>
      <a:accent4>
        <a:srgbClr val="34B4E4"/>
      </a:accent4>
      <a:accent5>
        <a:srgbClr val="567EBF"/>
      </a:accent5>
      <a:accent6>
        <a:srgbClr val="D1CCBD"/>
      </a:accent6>
      <a:hlink>
        <a:srgbClr val="66AD93"/>
      </a:hlink>
      <a:folHlink>
        <a:srgbClr val="567EBF"/>
      </a:folHlink>
    </a:clrScheme>
    <a:fontScheme name="Camfil_PowerPoin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FCB8974F-9B84-4E8E-8F62-F6B9946BF904}" vid="{AA63A4CD-CC8D-4C30-81B9-5ABEEBC8DD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E62DF710F0440B9B01C5876EFD3C0" ma:contentTypeVersion="13" ma:contentTypeDescription="Create a new document." ma:contentTypeScope="" ma:versionID="1314c903d60d20f4dbe58af357f22083">
  <xsd:schema xmlns:xsd="http://www.w3.org/2001/XMLSchema" xmlns:xs="http://www.w3.org/2001/XMLSchema" xmlns:p="http://schemas.microsoft.com/office/2006/metadata/properties" xmlns:ns3="5b9b6c93-6fce-4b16-99db-51719aafc75f" xmlns:ns4="043a9251-c255-46f7-b2ad-5e42c21dd5b1" targetNamespace="http://schemas.microsoft.com/office/2006/metadata/properties" ma:root="true" ma:fieldsID="1503887baaf2876acb06f40d3833ba0c" ns3:_="" ns4:_="">
    <xsd:import namespace="5b9b6c93-6fce-4b16-99db-51719aafc75f"/>
    <xsd:import namespace="043a9251-c255-46f7-b2ad-5e42c21dd5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b6c93-6fce-4b16-99db-51719aafc7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a9251-c255-46f7-b2ad-5e42c21dd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6B35E-D3B7-4335-A78D-000B0DEFE24E}">
  <ds:schemaRefs>
    <ds:schemaRef ds:uri="http://purl.org/dc/dcmitype/"/>
    <ds:schemaRef ds:uri="http://schemas.microsoft.com/office/2006/documentManagement/types"/>
    <ds:schemaRef ds:uri="043a9251-c255-46f7-b2ad-5e42c21dd5b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b9b6c93-6fce-4b16-99db-51719aafc75f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FBA8D9-EAA1-4F84-A87D-55A153D59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b6c93-6fce-4b16-99db-51719aafc75f"/>
    <ds:schemaRef ds:uri="043a9251-c255-46f7-b2ad-5e42c21dd5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9770A6-EE4A-4EE5-9661-783DD14E7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1800</Words>
  <Application>Microsoft Office PowerPoint</Application>
  <PresentationFormat>A4 Paper (210x297 mm)</PresentationFormat>
  <Paragraphs>230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Helvetica</vt:lpstr>
      <vt:lpstr>Symbol</vt:lpstr>
      <vt:lpstr>Wingdings</vt:lpstr>
      <vt:lpstr>Office-tema</vt:lpstr>
      <vt:lpstr>Tackling Indoor Air Pollution   Air Filtration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BS EN16798-3:2017 standard guidance to select correct air filtration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Listi, Lena</dc:creator>
  <cp:lastModifiedBy>Dyment, Peter</cp:lastModifiedBy>
  <cp:revision>1439</cp:revision>
  <cp:lastPrinted>2019-05-06T13:31:11Z</cp:lastPrinted>
  <dcterms:created xsi:type="dcterms:W3CDTF">2017-10-17T13:36:22Z</dcterms:created>
  <dcterms:modified xsi:type="dcterms:W3CDTF">2021-12-08T13:29:42Z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0x010100F29E62DF710F0440B9B01C5876EFD3C0</vt:lpwstr>
  </property>
</Properties>
</file>